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CCCDD-8949-48F0-B706-47F86C554B26}" v="1811" dt="2019-06-03T20:52:21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8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40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84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45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26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35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1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641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8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694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36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1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2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7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65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41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EF933A-4B85-4122-8B4D-FEF1B60FBE01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7E5842-2777-4974-B298-137954AFB4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1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C47E-692A-45B9-A6A8-F4A6574E3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אפיון מערכת רישום הדרכות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F345-93CC-45EB-B75C-33A511161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גרסה 1.0</a:t>
            </a:r>
          </a:p>
        </p:txBody>
      </p:sp>
    </p:spTree>
    <p:extLst>
      <p:ext uri="{BB962C8B-B14F-4D97-AF65-F5344CB8AC3E}">
        <p14:creationId xmlns:p14="http://schemas.microsoft.com/office/powerpoint/2010/main" val="24971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D373-1A90-4198-AF24-0A500BB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מטרת על - הוספת האפשרות לרישום עצמי של הלקוחות להדרכה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AC4-AB16-4232-AAF9-966B71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המצב הקיים - נציג ההדרכה יוזם שיחה ראשונית למטרת קביעת מועד להדרכה ומתאם אותה בלו"ז ההדרכות</a:t>
            </a:r>
          </a:p>
          <a:p>
            <a:r>
              <a:rPr lang="he-IL" dirty="0"/>
              <a:t>הצעת היעול - נועדה לחסוך זמן למוקד התמיכה, ולאפשר לכל לקוח בחירה גמישה יותר (</a:t>
            </a:r>
            <a:r>
              <a:rPr lang="en-US" dirty="0"/>
              <a:t> </a:t>
            </a:r>
            <a:r>
              <a:rPr lang="he-IL" dirty="0"/>
              <a:t>ובחירת אנשי קשר להדרכה)</a:t>
            </a:r>
          </a:p>
          <a:p>
            <a:r>
              <a:rPr lang="he-IL" dirty="0"/>
              <a:t>התוצאה - שירות לקוחות ממוקד ויעיל יותר</a:t>
            </a:r>
          </a:p>
        </p:txBody>
      </p:sp>
    </p:spTree>
    <p:extLst>
      <p:ext uri="{BB962C8B-B14F-4D97-AF65-F5344CB8AC3E}">
        <p14:creationId xmlns:p14="http://schemas.microsoft.com/office/powerpoint/2010/main" val="29527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01BA6-CE23-4658-819A-2B35E2E2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639" y="171718"/>
            <a:ext cx="6773461" cy="1014211"/>
          </a:xfrm>
        </p:spPr>
        <p:txBody>
          <a:bodyPr>
            <a:normAutofit/>
          </a:bodyPr>
          <a:lstStyle/>
          <a:p>
            <a:r>
              <a:rPr lang="he-IL" dirty="0"/>
              <a:t>תרשים מלבנים צד לקוח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7BECD6-F854-4154-A2C0-7C66EBC1B11C}"/>
              </a:ext>
            </a:extLst>
          </p:cNvPr>
          <p:cNvGrpSpPr/>
          <p:nvPr/>
        </p:nvGrpSpPr>
        <p:grpSpPr>
          <a:xfrm>
            <a:off x="8866780" y="1623665"/>
            <a:ext cx="2819969" cy="897032"/>
            <a:chOff x="5072702" y="1250432"/>
            <a:chExt cx="2819969" cy="8970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0F0764-73AD-40AA-A833-39D8D79584B1}"/>
                </a:ext>
              </a:extLst>
            </p:cNvPr>
            <p:cNvSpPr/>
            <p:nvPr/>
          </p:nvSpPr>
          <p:spPr>
            <a:xfrm>
              <a:off x="5072702" y="1250432"/>
              <a:ext cx="2819969" cy="897032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224607-1B57-460E-B630-41EDDD831959}"/>
                </a:ext>
              </a:extLst>
            </p:cNvPr>
            <p:cNvSpPr txBox="1"/>
            <p:nvPr/>
          </p:nvSpPr>
          <p:spPr>
            <a:xfrm>
              <a:off x="5072702" y="1383954"/>
              <a:ext cx="28199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/>
                <a:t>קישור לקביעת הדרכה מתוך אימייל ראשוני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9712D9-5EE6-46D0-9814-75B30829507E}"/>
              </a:ext>
            </a:extLst>
          </p:cNvPr>
          <p:cNvSpPr/>
          <p:nvPr/>
        </p:nvSpPr>
        <p:spPr>
          <a:xfrm>
            <a:off x="8866779" y="3081263"/>
            <a:ext cx="2819969" cy="1014211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8330-1512-4E2A-8DE3-C570A1DA1C9A}"/>
              </a:ext>
            </a:extLst>
          </p:cNvPr>
          <p:cNvSpPr txBox="1"/>
          <p:nvPr/>
        </p:nvSpPr>
        <p:spPr>
          <a:xfrm>
            <a:off x="8866779" y="3253237"/>
            <a:ext cx="28199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תיאום תאריך - תומך מכשירים ניידים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3850CC-F4E0-4E84-A679-93D9CA69743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276764" y="2520697"/>
            <a:ext cx="1" cy="56056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412390-4F74-40C4-AC9B-5BFCD643DC55}"/>
              </a:ext>
            </a:extLst>
          </p:cNvPr>
          <p:cNvSpPr txBox="1"/>
          <p:nvPr/>
        </p:nvSpPr>
        <p:spPr>
          <a:xfrm>
            <a:off x="5486400" y="3391735"/>
            <a:ext cx="1994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שם המודרך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5681B-AD35-4546-A4A2-E0BD917AE195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7481390" y="3576401"/>
            <a:ext cx="1385389" cy="2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8D7C6-FFB5-4D75-82D4-28D78708BCC8}"/>
              </a:ext>
            </a:extLst>
          </p:cNvPr>
          <p:cNvSpPr/>
          <p:nvPr/>
        </p:nvSpPr>
        <p:spPr>
          <a:xfrm>
            <a:off x="4015853" y="4499936"/>
            <a:ext cx="1694773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11:15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FA640-3B64-4C95-8295-29A1AB954D1B}"/>
              </a:ext>
            </a:extLst>
          </p:cNvPr>
          <p:cNvSpPr/>
          <p:nvPr/>
        </p:nvSpPr>
        <p:spPr>
          <a:xfrm>
            <a:off x="3998794" y="3314848"/>
            <a:ext cx="1700709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יעקב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C26F19-9EE7-4B9F-809E-464ED99E6E18}"/>
              </a:ext>
            </a:extLst>
          </p:cNvPr>
          <p:cNvSpPr/>
          <p:nvPr/>
        </p:nvSpPr>
        <p:spPr>
          <a:xfrm>
            <a:off x="3823009" y="2920622"/>
            <a:ext cx="3633779" cy="37656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3DD13-0927-4A8D-A665-8B066D66A287}"/>
              </a:ext>
            </a:extLst>
          </p:cNvPr>
          <p:cNvSpPr txBox="1"/>
          <p:nvPr/>
        </p:nvSpPr>
        <p:spPr>
          <a:xfrm>
            <a:off x="5761592" y="3958047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טלפון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067D19B-99D6-4B69-95F1-FF1114E55D48}"/>
              </a:ext>
            </a:extLst>
          </p:cNvPr>
          <p:cNvSpPr/>
          <p:nvPr/>
        </p:nvSpPr>
        <p:spPr>
          <a:xfrm>
            <a:off x="1024296" y="4469681"/>
            <a:ext cx="1509252" cy="646332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CC90C6-138B-4F51-ADD1-AD1F5B743936}"/>
              </a:ext>
            </a:extLst>
          </p:cNvPr>
          <p:cNvSpPr txBox="1"/>
          <p:nvPr/>
        </p:nvSpPr>
        <p:spPr>
          <a:xfrm>
            <a:off x="1034461" y="4480286"/>
            <a:ext cx="14990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רישום בוצע בהצלחה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7A1B68-AC9A-4D26-9CEE-A03F995F4018}"/>
              </a:ext>
            </a:extLst>
          </p:cNvPr>
          <p:cNvSpPr/>
          <p:nvPr/>
        </p:nvSpPr>
        <p:spPr>
          <a:xfrm>
            <a:off x="4009917" y="3907392"/>
            <a:ext cx="1700709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0547000000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204C1-0797-4376-8A58-7368ED9386B6}"/>
              </a:ext>
            </a:extLst>
          </p:cNvPr>
          <p:cNvSpPr txBox="1"/>
          <p:nvPr/>
        </p:nvSpPr>
        <p:spPr>
          <a:xfrm>
            <a:off x="5761592" y="4571186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שעה ביום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F1981-EA8B-4BE9-96D7-D86B0003A2D7}"/>
              </a:ext>
            </a:extLst>
          </p:cNvPr>
          <p:cNvSpPr/>
          <p:nvPr/>
        </p:nvSpPr>
        <p:spPr>
          <a:xfrm>
            <a:off x="4017417" y="4499936"/>
            <a:ext cx="403747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FF116BE-D7D3-40B8-988C-373529E84BC2}"/>
              </a:ext>
            </a:extLst>
          </p:cNvPr>
          <p:cNvSpPr/>
          <p:nvPr/>
        </p:nvSpPr>
        <p:spPr>
          <a:xfrm rot="10800000">
            <a:off x="4102943" y="4723852"/>
            <a:ext cx="199741" cy="1379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36C57-AE79-4585-8D3C-E9FC6C356796}"/>
              </a:ext>
            </a:extLst>
          </p:cNvPr>
          <p:cNvSpPr txBox="1"/>
          <p:nvPr/>
        </p:nvSpPr>
        <p:spPr>
          <a:xfrm>
            <a:off x="5877536" y="5586143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תאריך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9A2CA3-E1D4-4F14-8936-3B5D732269E3}"/>
              </a:ext>
            </a:extLst>
          </p:cNvPr>
          <p:cNvSpPr/>
          <p:nvPr/>
        </p:nvSpPr>
        <p:spPr>
          <a:xfrm>
            <a:off x="3985146" y="5295101"/>
            <a:ext cx="2094239" cy="95639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71CFE5-D1D1-41FA-B6FB-117D6C3BA945}"/>
              </a:ext>
            </a:extLst>
          </p:cNvPr>
          <p:cNvCxnSpPr>
            <a:cxnSpLocks/>
            <a:stCxn id="39" idx="1"/>
            <a:endCxn id="45" idx="3"/>
          </p:cNvCxnSpPr>
          <p:nvPr/>
        </p:nvCxnSpPr>
        <p:spPr>
          <a:xfrm flipH="1" flipV="1">
            <a:off x="2533548" y="4792847"/>
            <a:ext cx="1289461" cy="10605"/>
          </a:xfrm>
          <a:prstGeom prst="straightConnector1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2B6BE89-A1BB-4927-BC5D-74B466A0EEF9}"/>
              </a:ext>
            </a:extLst>
          </p:cNvPr>
          <p:cNvSpPr txBox="1"/>
          <p:nvPr/>
        </p:nvSpPr>
        <p:spPr>
          <a:xfrm>
            <a:off x="5639898" y="2561444"/>
            <a:ext cx="1994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/>
              <a:t>גרסה 1.2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159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B01BA6-CE23-4658-819A-2B35E2E2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639" y="171718"/>
            <a:ext cx="6773461" cy="1014211"/>
          </a:xfrm>
        </p:spPr>
        <p:txBody>
          <a:bodyPr>
            <a:normAutofit/>
          </a:bodyPr>
          <a:lstStyle/>
          <a:p>
            <a:r>
              <a:rPr lang="he-IL" dirty="0"/>
              <a:t>תרשים מלבנים צד שרת -</a:t>
            </a:r>
            <a:r>
              <a:rPr lang="en-US" dirty="0"/>
              <a:t>XML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3850CC-F4E0-4E84-A679-93D9CA697431}"/>
              </a:ext>
            </a:extLst>
          </p:cNvPr>
          <p:cNvCxnSpPr>
            <a:cxnSpLocks/>
          </p:cNvCxnSpPr>
          <p:nvPr/>
        </p:nvCxnSpPr>
        <p:spPr>
          <a:xfrm flipH="1">
            <a:off x="8084023" y="5917834"/>
            <a:ext cx="1" cy="560566"/>
          </a:xfrm>
          <a:prstGeom prst="straightConnector1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412390-4F74-40C4-AC9B-5BFCD643DC55}"/>
              </a:ext>
            </a:extLst>
          </p:cNvPr>
          <p:cNvSpPr txBox="1"/>
          <p:nvPr/>
        </p:nvSpPr>
        <p:spPr>
          <a:xfrm>
            <a:off x="6641583" y="1495447"/>
            <a:ext cx="19949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rbel" panose="020B0503020204020204"/>
                <a:cs typeface="Miriam" panose="020B0502050101010101" pitchFamily="34" charset="-79"/>
              </a:rPr>
              <a:t>ID</a:t>
            </a:r>
            <a:r>
              <a:rPr lang="he-IL" dirty="0">
                <a:solidFill>
                  <a:prstClr val="black"/>
                </a:solidFill>
                <a:latin typeface="Corbel" panose="020B0503020204020204"/>
                <a:cs typeface="Miriam" panose="020B0502050101010101" pitchFamily="34" charset="-79"/>
              </a:rPr>
              <a:t>מספר עוסק 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Miriam" panose="020B0502050101010101" pitchFamily="34" charset="-79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5681B-AD35-4546-A4A2-E0BD917AE19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748463" y="5088471"/>
            <a:ext cx="604271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6FA640-3B64-4C95-8295-29A1AB954D1B}"/>
              </a:ext>
            </a:extLst>
          </p:cNvPr>
          <p:cNvSpPr/>
          <p:nvPr/>
        </p:nvSpPr>
        <p:spPr>
          <a:xfrm>
            <a:off x="4895294" y="1412925"/>
            <a:ext cx="1746289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066000000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7A1B68-AC9A-4D26-9CEE-A03F995F4018}"/>
              </a:ext>
            </a:extLst>
          </p:cNvPr>
          <p:cNvSpPr/>
          <p:nvPr/>
        </p:nvSpPr>
        <p:spPr>
          <a:xfrm>
            <a:off x="5048127" y="2212890"/>
            <a:ext cx="1593456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11:15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204C1-0797-4376-8A58-7368ED9386B6}"/>
              </a:ext>
            </a:extLst>
          </p:cNvPr>
          <p:cNvSpPr txBox="1"/>
          <p:nvPr/>
        </p:nvSpPr>
        <p:spPr>
          <a:xfrm>
            <a:off x="6800059" y="2337643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שעה רצויה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36C57-AE79-4585-8D3C-E9FC6C356796}"/>
              </a:ext>
            </a:extLst>
          </p:cNvPr>
          <p:cNvSpPr txBox="1"/>
          <p:nvPr/>
        </p:nvSpPr>
        <p:spPr>
          <a:xfrm>
            <a:off x="6800763" y="2906426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שנה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0AA91A-B569-4084-89CD-89C47EF3C607}"/>
              </a:ext>
            </a:extLst>
          </p:cNvPr>
          <p:cNvSpPr txBox="1"/>
          <p:nvPr/>
        </p:nvSpPr>
        <p:spPr>
          <a:xfrm>
            <a:off x="7306312" y="4949037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איש קשר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A87325-7366-4115-BD83-C734377ABEE7}"/>
              </a:ext>
            </a:extLst>
          </p:cNvPr>
          <p:cNvSpPr txBox="1"/>
          <p:nvPr/>
        </p:nvSpPr>
        <p:spPr>
          <a:xfrm>
            <a:off x="7306312" y="5375031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איש קשר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F6EC9-F4CD-4717-9380-AD26DDD0DE16}"/>
              </a:ext>
            </a:extLst>
          </p:cNvPr>
          <p:cNvSpPr/>
          <p:nvPr/>
        </p:nvSpPr>
        <p:spPr>
          <a:xfrm>
            <a:off x="5352734" y="4871222"/>
            <a:ext cx="1591554" cy="43449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מארק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828FF-1952-4A91-86BA-83EE19ECEDC6}"/>
              </a:ext>
            </a:extLst>
          </p:cNvPr>
          <p:cNvSpPr/>
          <p:nvPr/>
        </p:nvSpPr>
        <p:spPr>
          <a:xfrm>
            <a:off x="5383569" y="5387798"/>
            <a:ext cx="1591554" cy="43449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אווה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FFDCFC-5564-4F4F-B7D1-6EE9623A96AC}"/>
              </a:ext>
            </a:extLst>
          </p:cNvPr>
          <p:cNvSpPr txBox="1"/>
          <p:nvPr/>
        </p:nvSpPr>
        <p:spPr>
          <a:xfrm>
            <a:off x="6835167" y="3468433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חודש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B83B3D-31CA-457F-B581-FEFC775C22C4}"/>
              </a:ext>
            </a:extLst>
          </p:cNvPr>
          <p:cNvSpPr txBox="1"/>
          <p:nvPr/>
        </p:nvSpPr>
        <p:spPr>
          <a:xfrm>
            <a:off x="6835167" y="4004278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יום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97ADB4-3E38-40F9-A5FF-C13FE805EDD1}"/>
              </a:ext>
            </a:extLst>
          </p:cNvPr>
          <p:cNvSpPr/>
          <p:nvPr/>
        </p:nvSpPr>
        <p:spPr>
          <a:xfrm>
            <a:off x="5050029" y="2785768"/>
            <a:ext cx="1593456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E58AF7-1077-4F1E-8683-9C080E3D9244}"/>
              </a:ext>
            </a:extLst>
          </p:cNvPr>
          <p:cNvSpPr/>
          <p:nvPr/>
        </p:nvSpPr>
        <p:spPr>
          <a:xfrm>
            <a:off x="5050029" y="3358528"/>
            <a:ext cx="1593456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FCB37A-E22D-47A2-A362-EE8D10D81284}"/>
              </a:ext>
            </a:extLst>
          </p:cNvPr>
          <p:cNvSpPr/>
          <p:nvPr/>
        </p:nvSpPr>
        <p:spPr>
          <a:xfrm>
            <a:off x="5050029" y="3931288"/>
            <a:ext cx="1591554" cy="517469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26F816-E175-4C19-892F-3844BDD62F3F}"/>
              </a:ext>
            </a:extLst>
          </p:cNvPr>
          <p:cNvSpPr txBox="1"/>
          <p:nvPr/>
        </p:nvSpPr>
        <p:spPr>
          <a:xfrm>
            <a:off x="3037003" y="4517944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טלפון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2BA7DC-F8B4-401A-B6B5-76042A33E5DD}"/>
              </a:ext>
            </a:extLst>
          </p:cNvPr>
          <p:cNvSpPr txBox="1"/>
          <p:nvPr/>
        </p:nvSpPr>
        <p:spPr>
          <a:xfrm>
            <a:off x="3028556" y="4936388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תפקיד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8C5FCA2-AF86-4148-B613-D4C40763043C}"/>
              </a:ext>
            </a:extLst>
          </p:cNvPr>
          <p:cNvSpPr/>
          <p:nvPr/>
        </p:nvSpPr>
        <p:spPr>
          <a:xfrm>
            <a:off x="3021459" y="4397295"/>
            <a:ext cx="1476022" cy="1577084"/>
          </a:xfrm>
          <a:prstGeom prst="roundRect">
            <a:avLst/>
          </a:prstGeom>
          <a:noFill/>
          <a:ln w="22225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Miriam" panose="020B0502050101010101" pitchFamily="34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ADCBA-25CE-4945-AD79-B97C9EBB5637}"/>
              </a:ext>
            </a:extLst>
          </p:cNvPr>
          <p:cNvSpPr txBox="1"/>
          <p:nvPr/>
        </p:nvSpPr>
        <p:spPr>
          <a:xfrm>
            <a:off x="2977327" y="5340669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solidFill>
                  <a:prstClr val="black"/>
                </a:solidFill>
                <a:latin typeface="Corbel" panose="020B0503020204020204"/>
                <a:cs typeface="Miriam" panose="020B0502050101010101" pitchFamily="34" charset="-79"/>
              </a:rPr>
              <a:t>שפה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Miriam" panose="020B0502050101010101" pitchFamily="34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6AAB58-AAE0-4D29-B0B3-1B58BD1F101C}"/>
              </a:ext>
            </a:extLst>
          </p:cNvPr>
          <p:cNvSpPr txBox="1"/>
          <p:nvPr/>
        </p:nvSpPr>
        <p:spPr>
          <a:xfrm>
            <a:off x="8636573" y="2372057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Miriam" panose="020B0502050101010101" pitchFamily="34" charset="-79"/>
              </a:rPr>
              <a:t>&lt;הדרכה 1&gt;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EBB431-5CB1-487B-9484-01D1B9DDD63C}"/>
              </a:ext>
            </a:extLst>
          </p:cNvPr>
          <p:cNvSpPr txBox="1"/>
          <p:nvPr/>
        </p:nvSpPr>
        <p:spPr>
          <a:xfrm>
            <a:off x="8636573" y="5974379"/>
            <a:ext cx="159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dirty="0">
                <a:solidFill>
                  <a:prstClr val="black"/>
                </a:solidFill>
              </a:rPr>
              <a:t>&lt; הדרכה 2 &gt;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Miriam" panose="020B0502050101010101" pitchFamily="34" charset="-79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A78923-E3EB-4B36-A5C9-4D53CDBB5690}"/>
              </a:ext>
            </a:extLst>
          </p:cNvPr>
          <p:cNvCxnSpPr>
            <a:cxnSpLocks/>
          </p:cNvCxnSpPr>
          <p:nvPr/>
        </p:nvCxnSpPr>
        <p:spPr>
          <a:xfrm flipH="1">
            <a:off x="9448235" y="3188150"/>
            <a:ext cx="1" cy="2199648"/>
          </a:xfrm>
          <a:prstGeom prst="straightConnector1">
            <a:avLst/>
          </a:prstGeom>
          <a:ln w="222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44B4-457D-44B9-BB79-38B14E6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הוספה או הסרה של ענפים, בהתאם להיררכיה המתאימה</a:t>
            </a:r>
          </a:p>
          <a:p>
            <a:r>
              <a:rPr lang="he-IL" dirty="0"/>
              <a:t>המידע נשמר תמיד ומוצג ללקוח לפי בקשה</a:t>
            </a:r>
          </a:p>
          <a:p>
            <a:r>
              <a:rPr lang="he-IL" dirty="0"/>
              <a:t>הקובץ משתנה בפועל ולכן התצוגה מעודכנת ונקראת מתוכו ישירות.</a:t>
            </a:r>
          </a:p>
          <a:p>
            <a:r>
              <a:rPr lang="he-IL" dirty="0"/>
              <a:t>מידע הניתן להעביר למערכות אחרות (</a:t>
            </a:r>
            <a:r>
              <a:rPr lang="en-US" dirty="0"/>
              <a:t>String</a:t>
            </a:r>
            <a:r>
              <a:rPr lang="he-IL"/>
              <a:t>) ולעדכנן</a:t>
            </a:r>
            <a:endParaRPr lang="he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891E25-71C8-420F-8DB3-90054B5C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639" y="171718"/>
            <a:ext cx="6773461" cy="1014211"/>
          </a:xfrm>
        </p:spPr>
        <p:txBody>
          <a:bodyPr>
            <a:normAutofit/>
          </a:bodyPr>
          <a:lstStyle/>
          <a:p>
            <a:r>
              <a:rPr lang="he-IL" dirty="0"/>
              <a:t>יתרונות </a:t>
            </a:r>
            <a:r>
              <a:rPr lang="en-US" dirty="0"/>
              <a:t>XML</a:t>
            </a:r>
            <a:r>
              <a:rPr lang="he-IL" dirty="0"/>
              <a:t> דינאמי</a:t>
            </a:r>
          </a:p>
        </p:txBody>
      </p:sp>
    </p:spTree>
    <p:extLst>
      <p:ext uri="{BB962C8B-B14F-4D97-AF65-F5344CB8AC3E}">
        <p14:creationId xmlns:p14="http://schemas.microsoft.com/office/powerpoint/2010/main" val="314709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167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Miriam</vt:lpstr>
      <vt:lpstr>Parallax</vt:lpstr>
      <vt:lpstr>אפיון מערכת רישום הדרכות</vt:lpstr>
      <vt:lpstr>מטרת על - הוספת האפשרות לרישום עצמי של הלקוחות להדרכה</vt:lpstr>
      <vt:lpstr>תרשים מלבנים צד לקוח</vt:lpstr>
      <vt:lpstr>תרשים מלבנים צד שרת -XML</vt:lpstr>
      <vt:lpstr>יתרונות XML דינאמי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אפיון מערכת רישום הדרכות</dc:title>
  <dc:creator>Lior Maman</dc:creator>
  <cp:lastModifiedBy>Lior Maman</cp:lastModifiedBy>
  <cp:revision>4</cp:revision>
  <dcterms:created xsi:type="dcterms:W3CDTF">2019-06-03T19:02:13Z</dcterms:created>
  <dcterms:modified xsi:type="dcterms:W3CDTF">2019-06-04T06:50:10Z</dcterms:modified>
</cp:coreProperties>
</file>