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25203150" cy="36004500"/>
  <p:notesSz cx="6858000" cy="9144000"/>
  <p:defaultTextStyle>
    <a:defPPr>
      <a:defRPr lang="he-IL"/>
    </a:defPPr>
    <a:lvl1pPr marL="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r" defTabSz="3497580" rtl="1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0" clrIdx="0">
    <p:extLst>
      <p:ext uri="{19B8F6BF-5375-455C-9EA6-DF929625EA0E}">
        <p15:presenceInfo xmlns:p15="http://schemas.microsoft.com/office/powerpoint/2012/main" userId="477eb375fd8cd2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6AD0A9"/>
    <a:srgbClr val="ECFDC7"/>
    <a:srgbClr val="36A4D6"/>
    <a:srgbClr val="20BBEC"/>
    <a:srgbClr val="3CA2D0"/>
    <a:srgbClr val="05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42" autoAdjust="0"/>
    <p:restoredTop sz="92624" autoAdjust="0"/>
  </p:normalViewPr>
  <p:slideViewPr>
    <p:cSldViewPr>
      <p:cViewPr>
        <p:scale>
          <a:sx n="33" d="100"/>
          <a:sy n="33" d="100"/>
        </p:scale>
        <p:origin x="462" y="42"/>
      </p:cViewPr>
      <p:guideLst>
        <p:guide orient="horz" pos="11340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236" y="11184734"/>
            <a:ext cx="21422678" cy="7717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473" y="20402550"/>
            <a:ext cx="1764220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68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62545" y="7567613"/>
            <a:ext cx="15629453" cy="16128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4184" y="7567613"/>
            <a:ext cx="46468308" cy="16128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8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3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75" y="23136228"/>
            <a:ext cx="21422678" cy="7150894"/>
          </a:xfrm>
        </p:spPr>
        <p:txBody>
          <a:bodyPr anchor="t"/>
          <a:lstStyle>
            <a:lvl1pPr algn="r">
              <a:defRPr sz="15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875" y="15260246"/>
            <a:ext cx="21422678" cy="7875982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4879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58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637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699516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4395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4927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415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39903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3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184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43117" y="44105513"/>
            <a:ext cx="31048881" cy="124748925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48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58" y="8059343"/>
            <a:ext cx="11135768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158" y="11418094"/>
            <a:ext cx="11135768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852" y="8059343"/>
            <a:ext cx="11140142" cy="3358751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790" indent="0">
              <a:buNone/>
              <a:defRPr sz="7700" b="1"/>
            </a:lvl2pPr>
            <a:lvl3pPr marL="3497580" indent="0">
              <a:buNone/>
              <a:defRPr sz="6900" b="1"/>
            </a:lvl3pPr>
            <a:lvl4pPr marL="5246370" indent="0">
              <a:buNone/>
              <a:defRPr sz="6100" b="1"/>
            </a:lvl4pPr>
            <a:lvl5pPr marL="6995160" indent="0">
              <a:buNone/>
              <a:defRPr sz="6100" b="1"/>
            </a:lvl5pPr>
            <a:lvl6pPr marL="8743950" indent="0">
              <a:buNone/>
              <a:defRPr sz="6100" b="1"/>
            </a:lvl6pPr>
            <a:lvl7pPr marL="10492740" indent="0">
              <a:buNone/>
              <a:defRPr sz="6100" b="1"/>
            </a:lvl7pPr>
            <a:lvl8pPr marL="12241530" indent="0">
              <a:buNone/>
              <a:defRPr sz="6100" b="1"/>
            </a:lvl8pPr>
            <a:lvl9pPr marL="13990320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852" y="11418094"/>
            <a:ext cx="11140142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66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1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6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59" y="1433512"/>
            <a:ext cx="8291663" cy="6100763"/>
          </a:xfrm>
        </p:spPr>
        <p:txBody>
          <a:bodyPr anchor="b"/>
          <a:lstStyle>
            <a:lvl1pPr algn="r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732" y="1433515"/>
            <a:ext cx="14089261" cy="30728843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159" y="7534278"/>
            <a:ext cx="8291663" cy="24628081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490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994" y="25203150"/>
            <a:ext cx="15121890" cy="2975375"/>
          </a:xfrm>
        </p:spPr>
        <p:txBody>
          <a:bodyPr anchor="b"/>
          <a:lstStyle>
            <a:lvl1pPr algn="r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994" y="3217069"/>
            <a:ext cx="15121890" cy="21602700"/>
          </a:xfrm>
        </p:spPr>
        <p:txBody>
          <a:bodyPr/>
          <a:lstStyle>
            <a:lvl1pPr marL="0" indent="0">
              <a:buNone/>
              <a:defRPr sz="12200"/>
            </a:lvl1pPr>
            <a:lvl2pPr marL="1748790" indent="0">
              <a:buNone/>
              <a:defRPr sz="10700"/>
            </a:lvl2pPr>
            <a:lvl3pPr marL="3497580" indent="0">
              <a:buNone/>
              <a:defRPr sz="9200"/>
            </a:lvl3pPr>
            <a:lvl4pPr marL="5246370" indent="0">
              <a:buNone/>
              <a:defRPr sz="7700"/>
            </a:lvl4pPr>
            <a:lvl5pPr marL="6995160" indent="0">
              <a:buNone/>
              <a:defRPr sz="7700"/>
            </a:lvl5pPr>
            <a:lvl6pPr marL="8743950" indent="0">
              <a:buNone/>
              <a:defRPr sz="7700"/>
            </a:lvl6pPr>
            <a:lvl7pPr marL="10492740" indent="0">
              <a:buNone/>
              <a:defRPr sz="7700"/>
            </a:lvl7pPr>
            <a:lvl8pPr marL="12241530" indent="0">
              <a:buNone/>
              <a:defRPr sz="7700"/>
            </a:lvl8pPr>
            <a:lvl9pPr marL="13990320" indent="0">
              <a:buNone/>
              <a:defRPr sz="77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994" y="28178524"/>
            <a:ext cx="15121890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48790" indent="0">
              <a:buNone/>
              <a:defRPr sz="4600"/>
            </a:lvl2pPr>
            <a:lvl3pPr marL="3497580" indent="0">
              <a:buNone/>
              <a:defRPr sz="3800"/>
            </a:lvl3pPr>
            <a:lvl4pPr marL="5246370" indent="0">
              <a:buNone/>
              <a:defRPr sz="3400"/>
            </a:lvl4pPr>
            <a:lvl5pPr marL="6995160" indent="0">
              <a:buNone/>
              <a:defRPr sz="3400"/>
            </a:lvl5pPr>
            <a:lvl6pPr marL="8743950" indent="0">
              <a:buNone/>
              <a:defRPr sz="3400"/>
            </a:lvl6pPr>
            <a:lvl7pPr marL="10492740" indent="0">
              <a:buNone/>
              <a:defRPr sz="3400"/>
            </a:lvl7pPr>
            <a:lvl8pPr marL="12241530" indent="0">
              <a:buNone/>
              <a:defRPr sz="3400"/>
            </a:lvl8pPr>
            <a:lvl9pPr marL="1399032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11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</p:spPr>
        <p:txBody>
          <a:bodyPr vert="horz" lIns="349758" tIns="174879" rIns="349758" bIns="174879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58" y="8401053"/>
            <a:ext cx="22682835" cy="23761306"/>
          </a:xfrm>
          <a:prstGeom prst="rect">
            <a:avLst/>
          </a:prstGeom>
        </p:spPr>
        <p:txBody>
          <a:bodyPr vert="horz" lIns="349758" tIns="174879" rIns="349758" bIns="174879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622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1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B4B6-1A1F-45A0-9C12-87497C9D3792}" type="datetimeFigureOut">
              <a:rPr lang="he-IL" smtClean="0"/>
              <a:t>ג'/אב/תשע"ד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1076" y="33370840"/>
            <a:ext cx="7980998" cy="1916906"/>
          </a:xfrm>
          <a:prstGeom prst="rect">
            <a:avLst/>
          </a:prstGeom>
        </p:spPr>
        <p:txBody>
          <a:bodyPr vert="horz" lIns="349758" tIns="174879" rIns="349758" bIns="174879" rtlCol="1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0158" y="33370840"/>
            <a:ext cx="5880735" cy="1916906"/>
          </a:xfrm>
          <a:prstGeom prst="rect">
            <a:avLst/>
          </a:prstGeom>
        </p:spPr>
        <p:txBody>
          <a:bodyPr vert="horz" lIns="349758" tIns="174879" rIns="349758" bIns="174879" rtlCol="1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2F1E-9543-422F-B89E-A1C794013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8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580" rtl="1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593" indent="-1311593" algn="r" defTabSz="3497580" rtl="1" eaLnBrk="1" latinLnBrk="0" hangingPunct="1">
        <a:spcBef>
          <a:spcPct val="20000"/>
        </a:spcBef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784" indent="-1092994" algn="r" defTabSz="3497580" rtl="1" eaLnBrk="1" latinLnBrk="0" hangingPunct="1">
        <a:spcBef>
          <a:spcPct val="20000"/>
        </a:spcBef>
        <a:buFont typeface="Arial" panose="020B0604020202020204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97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76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r" defTabSz="3497580" rtl="1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r" defTabSz="3497580" rtl="1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-174" y="4366106"/>
            <a:ext cx="25203149" cy="31623836"/>
          </a:xfrm>
          <a:prstGeom prst="rect">
            <a:avLst/>
          </a:prstGeom>
          <a:ln w="190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0" y="250"/>
            <a:ext cx="25203149" cy="4320000"/>
          </a:xfrm>
          <a:prstGeom prst="rect">
            <a:avLst/>
          </a:prstGeom>
          <a:ln w="190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3" name="Rectangle 112"/>
          <p:cNvSpPr/>
          <p:nvPr/>
        </p:nvSpPr>
        <p:spPr>
          <a:xfrm>
            <a:off x="17530036" y="11148416"/>
            <a:ext cx="1728192" cy="58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/>
          <a:srcRect r="22942" b="-13603"/>
          <a:stretch/>
        </p:blipFill>
        <p:spPr>
          <a:xfrm>
            <a:off x="4125936" y="11730973"/>
            <a:ext cx="1418855" cy="46161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75" y="11760544"/>
            <a:ext cx="1053968" cy="34285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4"/>
          <a:srcRect r="40217" b="-19409"/>
          <a:stretch/>
        </p:blipFill>
        <p:spPr>
          <a:xfrm>
            <a:off x="21972339" y="11616183"/>
            <a:ext cx="1070396" cy="40940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512343" y="4999502"/>
            <a:ext cx="22310105" cy="8888260"/>
            <a:chOff x="2088407" y="4616472"/>
            <a:chExt cx="22310105" cy="8888260"/>
          </a:xfrm>
        </p:grpSpPr>
        <p:grpSp>
          <p:nvGrpSpPr>
            <p:cNvPr id="21" name="Group 20"/>
            <p:cNvGrpSpPr/>
            <p:nvPr/>
          </p:nvGrpSpPr>
          <p:grpSpPr>
            <a:xfrm>
              <a:off x="2088407" y="4616472"/>
              <a:ext cx="22310105" cy="8633250"/>
              <a:chOff x="2088407" y="4616472"/>
              <a:chExt cx="22310105" cy="863325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88407" y="4616472"/>
                <a:ext cx="22310105" cy="8633250"/>
                <a:chOff x="2088407" y="4184424"/>
                <a:chExt cx="22310105" cy="8633250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757807" y="4248722"/>
                  <a:ext cx="2911864" cy="3327894"/>
                </a:xfrm>
                <a:prstGeom prst="rect">
                  <a:avLst/>
                </a:prstGeom>
                <a:ln w="47625">
                  <a:prstDash val="sysDash"/>
                  <a:headEnd w="lg" len="lg"/>
                  <a:tailEnd type="arrow"/>
                </a:ln>
              </p:spPr>
            </p:pic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3866361" y="8126888"/>
                  <a:ext cx="4496824" cy="727862"/>
                </a:xfrm>
                <a:prstGeom prst="straightConnector1">
                  <a:avLst/>
                </a:prstGeom>
                <a:ln w="47625">
                  <a:prstDash val="sysDash"/>
                  <a:headEnd w="lg" len="lg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7761747" y="8407853"/>
                  <a:ext cx="1568715" cy="612075"/>
                </a:xfrm>
                <a:prstGeom prst="straightConnector1">
                  <a:avLst/>
                </a:prstGeom>
                <a:ln w="47625">
                  <a:prstDash val="sysDash"/>
                  <a:headEnd w="lg" len="lg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6562015" y="8209162"/>
                  <a:ext cx="1810203" cy="663598"/>
                </a:xfrm>
                <a:prstGeom prst="straightConnector1">
                  <a:avLst/>
                </a:prstGeom>
                <a:ln w="47625">
                  <a:prstDash val="sysDash"/>
                  <a:headEnd w="lg" len="lg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8111178" y="8126888"/>
                  <a:ext cx="2652262" cy="787223"/>
                </a:xfrm>
                <a:prstGeom prst="straightConnector1">
                  <a:avLst/>
                </a:prstGeom>
                <a:ln w="47625">
                  <a:prstDash val="sysDash"/>
                  <a:headEnd w="lg" len="lg"/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7250882" y="8944769"/>
                  <a:ext cx="3766517" cy="3872905"/>
                  <a:chOff x="9281159" y="8800753"/>
                  <a:chExt cx="3766517" cy="3872905"/>
                </a:xfrm>
              </p:grpSpPr>
              <p:pic>
                <p:nvPicPr>
                  <p:cNvPr id="26" name="Picture 7" descr="C:\Users\danielbt\Desktop\Poster Pics\stick-figure-fed-you.jpg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81159" y="9187012"/>
                    <a:ext cx="2611619" cy="3486646"/>
                  </a:xfrm>
                  <a:prstGeom prst="snip2Diag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88900" algn="tl" rotWithShape="0">
                      <a:srgbClr val="000000">
                        <a:alpha val="45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  <a:extLst/>
                </p:spPr>
              </p:pic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360739" y="8800753"/>
                    <a:ext cx="1686937" cy="203245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" name="Picture 7" descr="C:\Users\danielbt\Desktop\Poster Pics\stick-figure-fed-you.jp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21855" y="9331028"/>
                  <a:ext cx="2611619" cy="3486646"/>
                </a:xfrm>
                <a:prstGeom prst="snip2Diag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88900" algn="tl" rotWithShape="0">
                    <a:srgbClr val="000000">
                      <a:alpha val="45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  <a:extLst/>
              </p:spPr>
            </p:pic>
            <p:grpSp>
              <p:nvGrpSpPr>
                <p:cNvPr id="31" name="Group 30"/>
                <p:cNvGrpSpPr/>
                <p:nvPr/>
              </p:nvGrpSpPr>
              <p:grpSpPr>
                <a:xfrm>
                  <a:off x="2088407" y="8953628"/>
                  <a:ext cx="4213891" cy="3864046"/>
                  <a:chOff x="4032623" y="8809612"/>
                  <a:chExt cx="4213891" cy="3864046"/>
                </a:xfrm>
              </p:grpSpPr>
              <p:pic>
                <p:nvPicPr>
                  <p:cNvPr id="1031" name="Picture 7" descr="C:\Users\danielbt\Desktop\Poster Pics\stick-figure-fed-you.jpg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2623" y="9187012"/>
                    <a:ext cx="2611619" cy="3486646"/>
                  </a:xfrm>
                  <a:prstGeom prst="snip2Diag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88900" algn="tl" rotWithShape="0">
                      <a:srgbClr val="000000">
                        <a:alpha val="45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  <a:extLst/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257522" y="8809612"/>
                    <a:ext cx="1988992" cy="197293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19829929" y="9034806"/>
                  <a:ext cx="4568583" cy="3782868"/>
                  <a:chOff x="19351618" y="8890790"/>
                  <a:chExt cx="4568583" cy="3782868"/>
                </a:xfrm>
              </p:grpSpPr>
              <p:pic>
                <p:nvPicPr>
                  <p:cNvPr id="28" name="Picture 7" descr="C:\Users\danielbt\Desktop\Poster Pics\stick-figure-fed-you.jpg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351618" y="9187012"/>
                    <a:ext cx="2611619" cy="3486646"/>
                  </a:xfrm>
                  <a:prstGeom prst="snip2Diag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</a:ln>
                  <a:effectLst>
                    <a:outerShdw blurRad="88900" algn="tl" rotWithShape="0">
                      <a:srgbClr val="000000">
                        <a:alpha val="45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  <a:extLst/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196272" y="8890790"/>
                    <a:ext cx="2723929" cy="17189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8415074" y="6887408"/>
                  <a:ext cx="9472270" cy="222576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4400" b="1" dirty="0" smtClean="0">
                      <a:ln w="22225">
                        <a:solidFill>
                          <a:schemeClr val="bg2">
                            <a:lumMod val="2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lumMod val="25000"/>
                        </a:schemeClr>
                      </a:solidFill>
                      <a:latin typeface="Bradley Hand ITC" panose="03070402050302030203" pitchFamily="66" charset="0"/>
                      <a:cs typeface="Aharoni" panose="02010803020104030203" pitchFamily="2" charset="-79"/>
                    </a:rPr>
                    <a:t>I Wish I could check with my friends… But, there are just so many…</a:t>
                  </a:r>
                  <a:endParaRPr lang="he-IL" sz="4400" b="1" dirty="0">
                    <a:ln w="22225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</a:ln>
                    <a:solidFill>
                      <a:schemeClr val="bg2">
                        <a:lumMod val="25000"/>
                      </a:schemeClr>
                    </a:solidFill>
                    <a:latin typeface="Bradley Hand ITC" panose="03070402050302030203" pitchFamily="66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15764014" y="4184424"/>
                  <a:ext cx="4065915" cy="17259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4800" b="1" dirty="0" smtClean="0">
                      <a:ln w="22225">
                        <a:solidFill>
                          <a:schemeClr val="bg2">
                            <a:lumMod val="2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lumMod val="25000"/>
                        </a:schemeClr>
                      </a:solidFill>
                      <a:latin typeface="Bradley Hand ITC" panose="03070402050302030203" pitchFamily="66" charset="0"/>
                      <a:cs typeface="Aharoni" panose="02010803020104030203" pitchFamily="2" charset="-79"/>
                    </a:rPr>
                    <a:t>Where should I go today?</a:t>
                  </a:r>
                  <a:endParaRPr lang="he-IL" sz="4800" b="1" dirty="0">
                    <a:ln w="22225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</a:ln>
                    <a:solidFill>
                      <a:schemeClr val="bg2">
                        <a:lumMod val="25000"/>
                      </a:schemeClr>
                    </a:solidFill>
                    <a:latin typeface="Bradley Hand ITC" panose="03070402050302030203" pitchFamily="66" charset="0"/>
                    <a:cs typeface="Aharoni" panose="02010803020104030203" pitchFamily="2" charset="-79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57439" y="4830237"/>
                <a:ext cx="1510196" cy="1510196"/>
              </a:xfrm>
              <a:prstGeom prst="rect">
                <a:avLst/>
              </a:prstGeom>
            </p:spPr>
          </p:pic>
        </p:grpSp>
        <p:sp>
          <p:nvSpPr>
            <p:cNvPr id="145" name="Rectangle 144"/>
            <p:cNvSpPr/>
            <p:nvPr/>
          </p:nvSpPr>
          <p:spPr>
            <a:xfrm>
              <a:off x="7633023" y="12673658"/>
              <a:ext cx="2251579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Buxton Sketch" panose="03080500000500000004" pitchFamily="66" charset="0"/>
                </a:rPr>
                <a:t>Daniel</a:t>
              </a:r>
              <a:endParaRPr lang="en-US" sz="4000" dirty="0">
                <a:latin typeface="Buxton Sketch" panose="03080500000500000004" pitchFamily="66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5534572" y="12745666"/>
              <a:ext cx="2251579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Buxton Sketch" panose="03080500000500000004" pitchFamily="66" charset="0"/>
                </a:rPr>
                <a:t>Lior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0215092" y="12673658"/>
              <a:ext cx="2251579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Buxton Sketch" panose="03080500000500000004" pitchFamily="66" charset="0"/>
                </a:rPr>
                <a:t>Shay</a:t>
              </a: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43642" y="12496932"/>
              <a:ext cx="994194" cy="994194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769820" y="12510538"/>
              <a:ext cx="994194" cy="994194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385509" y="12455151"/>
              <a:ext cx="994194" cy="994194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67887" y="14650371"/>
            <a:ext cx="24347056" cy="6376215"/>
            <a:chOff x="135840" y="15709177"/>
            <a:chExt cx="24679093" cy="5661281"/>
          </a:xfrm>
        </p:grpSpPr>
        <p:sp>
          <p:nvSpPr>
            <p:cNvPr id="71" name="Rounded Rectangle 70"/>
            <p:cNvSpPr/>
            <p:nvPr/>
          </p:nvSpPr>
          <p:spPr>
            <a:xfrm>
              <a:off x="315555" y="16416107"/>
              <a:ext cx="24499378" cy="4422726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95880" y="16575402"/>
              <a:ext cx="24150683" cy="4093375"/>
            </a:xfrm>
            <a:prstGeom prst="roundRect">
              <a:avLst/>
            </a:prstGeom>
            <a:gradFill>
              <a:gsLst>
                <a:gs pos="0">
                  <a:srgbClr val="ECFDC7"/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 rtl="0"/>
              <a: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  <a:t/>
              </a:r>
              <a:b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</a:br>
              <a: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  <a:t/>
              </a:r>
              <a:b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</a:br>
              <a: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/>
              </a:r>
              <a:b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</a:br>
              <a:r>
                <a:rPr lang="en-US" sz="5200" b="1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       </a:t>
              </a:r>
              <a:r>
                <a:rPr lang="en-US" sz="5200" b="1" u="sng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Introducing “Friendly Reviews”:</a:t>
              </a:r>
              <a:endParaRPr lang="en-US" sz="5200" dirty="0">
                <a:solidFill>
                  <a:schemeClr val="tx2">
                    <a:lumMod val="75000"/>
                  </a:schemeClr>
                </a:solidFill>
                <a:latin typeface="Narkisim" panose="020E0502050101010101" pitchFamily="34" charset="-79"/>
                <a:cs typeface="Narkisim" panose="020E0502050101010101" pitchFamily="34" charset="-79"/>
              </a:endParaRPr>
            </a:p>
            <a:p>
              <a:pPr algn="l" rtl="0"/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“Friendly Reviews” </a:t>
              </a:r>
              <a:r>
                <a:rPr lang="en-US" sz="5000" dirty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is The place to go to when planning an evening out. </a:t>
              </a: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/>
              </a:r>
              <a:b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</a:b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Get </a:t>
              </a:r>
              <a:r>
                <a:rPr lang="en-US" sz="5000" dirty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feedback on all the coolest places from your closest friends. Choose which friends you trust </a:t>
              </a: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most </a:t>
              </a:r>
              <a:r>
                <a:rPr lang="en-US" sz="5000" dirty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and we'll filter </a:t>
              </a: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your search </a:t>
              </a:r>
              <a:r>
                <a:rPr lang="en-US" sz="5000" dirty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results accordingly! We believe friends know us </a:t>
              </a: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best, and so </a:t>
              </a:r>
              <a:r>
                <a:rPr lang="en-US" sz="5000" dirty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we want to </a:t>
              </a: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lead you </a:t>
              </a:r>
              <a:r>
                <a:rPr lang="en-US" sz="5000" dirty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to an awesome evening </a:t>
              </a:r>
              <a:r>
                <a:rPr lang="en-US" sz="5000" dirty="0" smtClean="0">
                  <a:solidFill>
                    <a:schemeClr val="tx2">
                      <a:lumMod val="75000"/>
                    </a:schemeClr>
                  </a:solidFill>
                  <a:latin typeface="Narkisim" panose="020E0502050101010101" pitchFamily="34" charset="-79"/>
                  <a:cs typeface="Narkisim" panose="020E0502050101010101" pitchFamily="34" charset="-79"/>
                </a:rPr>
                <a:t>out, based on your friends experience!</a:t>
              </a:r>
              <a:endParaRPr lang="en-US" sz="5000" dirty="0">
                <a:solidFill>
                  <a:schemeClr val="tx2">
                    <a:lumMod val="75000"/>
                  </a:schemeClr>
                </a:solidFill>
                <a:latin typeface="Narkisim" panose="020E0502050101010101" pitchFamily="34" charset="-79"/>
                <a:cs typeface="Narkisim" panose="020E0502050101010101" pitchFamily="34" charset="-79"/>
              </a:endParaRPr>
            </a:p>
            <a:p>
              <a:pPr algn="l" rtl="0"/>
              <a:endParaRPr lang="en-US" sz="5200" dirty="0">
                <a:solidFill>
                  <a:schemeClr val="tx2">
                    <a:lumMod val="75000"/>
                  </a:schemeClr>
                </a:solidFill>
                <a:latin typeface="Narkisim" panose="020E0502050101010101" pitchFamily="34" charset="-79"/>
                <a:cs typeface="Narkisim" panose="020E0502050101010101" pitchFamily="34" charset="-79"/>
              </a:endParaRPr>
            </a:p>
            <a:p>
              <a:pPr algn="l" rtl="0"/>
              <a:endParaRPr lang="en-US" sz="5200" dirty="0">
                <a:solidFill>
                  <a:schemeClr val="tx2">
                    <a:lumMod val="75000"/>
                  </a:schemeClr>
                </a:solidFill>
                <a:latin typeface="Narkisim" panose="020E0502050101010101" pitchFamily="34" charset="-79"/>
                <a:cs typeface="Narkisim" panose="020E0502050101010101" pitchFamily="34" charset="-79"/>
              </a:endParaRPr>
            </a:p>
            <a:p>
              <a:pPr algn="l" rtl="0"/>
              <a:endParaRPr lang="en-US" sz="5200" b="1" dirty="0">
                <a:solidFill>
                  <a:srgbClr val="C00000"/>
                </a:solidFill>
                <a:latin typeface="Buxton Sketch" panose="03080500000500000004" pitchFamily="66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280773" y="15755871"/>
              <a:ext cx="21979452" cy="734840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0" idx="7"/>
            </p:cNvCxnSpPr>
            <p:nvPr/>
          </p:nvCxnSpPr>
          <p:spPr>
            <a:xfrm>
              <a:off x="1800089" y="15957751"/>
              <a:ext cx="22533816" cy="543734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084997" y="16034289"/>
              <a:ext cx="22221964" cy="381818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20375" y="15827086"/>
              <a:ext cx="22552670" cy="633952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35840" y="15709177"/>
              <a:ext cx="1949789" cy="1697368"/>
              <a:chOff x="135840" y="15709177"/>
              <a:chExt cx="1949789" cy="1697368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35840" y="15709177"/>
                <a:ext cx="1949789" cy="169736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3025" cmpd="sng">
                <a:solidFill>
                  <a:srgbClr val="36A4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54599" y="16254939"/>
                <a:ext cx="704916" cy="655128"/>
              </a:xfrm>
              <a:prstGeom prst="straightConnector1">
                <a:avLst/>
              </a:prstGeom>
              <a:ln w="142875">
                <a:solidFill>
                  <a:srgbClr val="00B050">
                    <a:alpha val="74000"/>
                  </a:srgbClr>
                </a:solidFill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/>
            <p:cNvCxnSpPr/>
            <p:nvPr/>
          </p:nvCxnSpPr>
          <p:spPr>
            <a:xfrm flipH="1">
              <a:off x="855920" y="21339475"/>
              <a:ext cx="23790643" cy="30983"/>
            </a:xfrm>
            <a:prstGeom prst="line">
              <a:avLst/>
            </a:prstGeom>
            <a:ln w="57150" cmpd="thinThick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985689" y="16206260"/>
              <a:ext cx="22473672" cy="362248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flipH="1">
            <a:off x="936279" y="14185826"/>
            <a:ext cx="23790643" cy="30983"/>
          </a:xfrm>
          <a:prstGeom prst="line">
            <a:avLst/>
          </a:prstGeom>
          <a:ln w="57150" cmpd="thinThick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224311" y="21634433"/>
            <a:ext cx="23520048" cy="13793753"/>
            <a:chOff x="1375243" y="20497796"/>
            <a:chExt cx="23520048" cy="1379375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456" y="28735034"/>
              <a:ext cx="4277842" cy="2614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243" y="31899794"/>
              <a:ext cx="523875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368" y="25126558"/>
              <a:ext cx="4762500" cy="3571875"/>
            </a:xfrm>
            <a:prstGeom prst="rect">
              <a:avLst/>
            </a:prstGeom>
          </p:spPr>
        </p:pic>
        <p:grpSp>
          <p:nvGrpSpPr>
            <p:cNvPr id="91" name="Group 90"/>
            <p:cNvGrpSpPr/>
            <p:nvPr/>
          </p:nvGrpSpPr>
          <p:grpSpPr>
            <a:xfrm>
              <a:off x="1512064" y="23052188"/>
              <a:ext cx="4732794" cy="1414232"/>
              <a:chOff x="2612197" y="16392649"/>
              <a:chExt cx="4732794" cy="1414232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902596" y="16778114"/>
                <a:ext cx="4442395" cy="1028767"/>
              </a:xfrm>
              <a:prstGeom prst="roundRect">
                <a:avLst/>
              </a:prstGeom>
              <a:solidFill>
                <a:srgbClr val="36A4D6"/>
              </a:solidFill>
              <a:ln>
                <a:solidFill>
                  <a:srgbClr val="05BD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938620" y="16862166"/>
                <a:ext cx="4312262" cy="85583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uxton Sketch" panose="03080500000500000004" pitchFamily="66" charset="0"/>
                  </a:rPr>
                  <a:t>Client</a:t>
                </a:r>
                <a:r>
                  <a:rPr lang="en-US" sz="5400" dirty="0" smtClean="0"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uxton Sketch" panose="03080500000500000004" pitchFamily="66" charset="0"/>
                  </a:rPr>
                  <a:t> </a:t>
                </a:r>
                <a:r>
                  <a:rPr lang="en-US" sz="5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uxton Sketch" panose="03080500000500000004" pitchFamily="66" charset="0"/>
                  </a:rPr>
                  <a:t>Side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612197" y="16392649"/>
                <a:ext cx="991518" cy="1004365"/>
              </a:xfrm>
              <a:prstGeom prst="ellipse">
                <a:avLst/>
              </a:prstGeom>
              <a:solidFill>
                <a:schemeClr val="bg1"/>
              </a:solidFill>
              <a:ln w="73025" cmpd="sng">
                <a:solidFill>
                  <a:srgbClr val="36A4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>
                <a:stCxn id="97" idx="7"/>
              </p:cNvCxnSpPr>
              <p:nvPr/>
            </p:nvCxnSpPr>
            <p:spPr>
              <a:xfrm>
                <a:off x="3458511" y="16539735"/>
                <a:ext cx="3598448" cy="261705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528711" y="16641476"/>
                <a:ext cx="3722171" cy="171554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528711" y="16689234"/>
                <a:ext cx="3722171" cy="88880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3528711" y="16743761"/>
                <a:ext cx="3697361" cy="48401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/>
            <p:cNvCxnSpPr/>
            <p:nvPr/>
          </p:nvCxnSpPr>
          <p:spPr>
            <a:xfrm flipH="1">
              <a:off x="8415074" y="24858501"/>
              <a:ext cx="69778" cy="9433048"/>
            </a:xfrm>
            <a:prstGeom prst="line">
              <a:avLst/>
            </a:prstGeom>
            <a:ln w="57150" cmpd="thinThick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10783197" y="23069806"/>
              <a:ext cx="4730426" cy="1439012"/>
              <a:chOff x="2614565" y="16367869"/>
              <a:chExt cx="4730426" cy="1439012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2902596" y="16778114"/>
                <a:ext cx="4442395" cy="1028767"/>
              </a:xfrm>
              <a:prstGeom prst="roundRect">
                <a:avLst/>
              </a:prstGeom>
              <a:solidFill>
                <a:srgbClr val="36A4D6"/>
              </a:solidFill>
              <a:ln>
                <a:solidFill>
                  <a:srgbClr val="05BD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2938620" y="16862166"/>
                <a:ext cx="4312262" cy="85583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uxton Sketch" panose="03080500000500000004" pitchFamily="66" charset="0"/>
                  </a:rPr>
                  <a:t>Web</a:t>
                </a:r>
                <a:r>
                  <a:rPr lang="en-US" sz="5400" dirty="0" smtClean="0">
                    <a:ln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uxton Sketch" panose="03080500000500000004" pitchFamily="66" charset="0"/>
                  </a:rPr>
                  <a:t> </a:t>
                </a:r>
                <a:r>
                  <a:rPr lang="en-US" sz="54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uxton Sketch" panose="03080500000500000004" pitchFamily="66" charset="0"/>
                  </a:rPr>
                  <a:t>Server</a:t>
                </a: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614565" y="16367869"/>
                <a:ext cx="989150" cy="1029145"/>
              </a:xfrm>
              <a:prstGeom prst="ellipse">
                <a:avLst/>
              </a:prstGeom>
              <a:solidFill>
                <a:schemeClr val="bg1"/>
              </a:solidFill>
              <a:ln w="73025" cmpd="sng">
                <a:solidFill>
                  <a:srgbClr val="36A4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>
                <a:stCxn id="111" idx="7"/>
              </p:cNvCxnSpPr>
              <p:nvPr/>
            </p:nvCxnSpPr>
            <p:spPr>
              <a:xfrm>
                <a:off x="3458857" y="16518584"/>
                <a:ext cx="3598102" cy="282856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28711" y="16617552"/>
                <a:ext cx="3722171" cy="195478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3528711" y="16689234"/>
                <a:ext cx="3722171" cy="88880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3528711" y="16743761"/>
                <a:ext cx="3697361" cy="48401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Connector 139"/>
            <p:cNvCxnSpPr/>
            <p:nvPr/>
          </p:nvCxnSpPr>
          <p:spPr>
            <a:xfrm>
              <a:off x="17354103" y="24658449"/>
              <a:ext cx="15142" cy="9633100"/>
            </a:xfrm>
            <a:prstGeom prst="line">
              <a:avLst/>
            </a:prstGeom>
            <a:ln w="57150" cmpd="thinThick">
              <a:prstDash val="sys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8783807" y="23144428"/>
              <a:ext cx="4730428" cy="1367152"/>
              <a:chOff x="2614563" y="16439729"/>
              <a:chExt cx="4730428" cy="1367152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902596" y="16778114"/>
                <a:ext cx="4442395" cy="1028767"/>
              </a:xfrm>
              <a:prstGeom prst="roundRect">
                <a:avLst/>
              </a:prstGeom>
              <a:solidFill>
                <a:srgbClr val="36A4D6"/>
              </a:solidFill>
              <a:ln>
                <a:solidFill>
                  <a:srgbClr val="05BD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938620" y="16862166"/>
                <a:ext cx="4312262" cy="85583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uxton Sketch" panose="03080500000500000004" pitchFamily="66" charset="0"/>
                  </a:rPr>
                  <a:t>Database</a:t>
                </a:r>
                <a:endParaRPr lang="en-US" sz="5400" b="1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Buxton Sketch" panose="03080500000500000004" pitchFamily="66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614563" y="16439729"/>
                <a:ext cx="989151" cy="957285"/>
              </a:xfrm>
              <a:prstGeom prst="ellipse">
                <a:avLst/>
              </a:prstGeom>
              <a:solidFill>
                <a:schemeClr val="bg1"/>
              </a:solidFill>
              <a:ln w="73025" cmpd="sng">
                <a:solidFill>
                  <a:srgbClr val="36A4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3235553" y="16494575"/>
                <a:ext cx="3821406" cy="306865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stCxn id="144" idx="7"/>
              </p:cNvCxnSpPr>
              <p:nvPr/>
            </p:nvCxnSpPr>
            <p:spPr>
              <a:xfrm>
                <a:off x="3458856" y="16579920"/>
                <a:ext cx="3792026" cy="233110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3528711" y="16689234"/>
                <a:ext cx="3722171" cy="88880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28711" y="16743761"/>
                <a:ext cx="3697361" cy="48401"/>
              </a:xfrm>
              <a:prstGeom prst="line">
                <a:avLst/>
              </a:prstGeom>
              <a:ln>
                <a:solidFill>
                  <a:srgbClr val="36A4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16751" y="25920824"/>
              <a:ext cx="6583628" cy="170469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17199" y="29120298"/>
              <a:ext cx="7500130" cy="171002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03773" y="31899794"/>
              <a:ext cx="7484236" cy="1989786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19056724" y="30108914"/>
              <a:ext cx="4692702" cy="3929728"/>
              <a:chOff x="19203372" y="29883082"/>
              <a:chExt cx="4692702" cy="3929728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203372" y="31468886"/>
                <a:ext cx="4692702" cy="2343924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257617" y="29883082"/>
                <a:ext cx="4638457" cy="1573670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7704162" y="25745116"/>
              <a:ext cx="7191129" cy="2215701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9145190" y="20923720"/>
              <a:ext cx="8122001" cy="121848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 rtl="0"/>
              <a:r>
                <a:rPr lang="en-US" sz="60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  <a:t>              </a:t>
              </a:r>
              <a:r>
                <a:rPr lang="en-US" sz="6000" b="1" dirty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  <a:t> </a:t>
              </a:r>
              <a:r>
                <a:rPr lang="en-US" sz="60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  <a:t> </a:t>
              </a:r>
              <a:r>
                <a:rPr lang="en-US" sz="6000" b="1" dirty="0" smtClean="0">
                  <a:solidFill>
                    <a:schemeClr val="tx2">
                      <a:lumMod val="75000"/>
                    </a:schemeClr>
                  </a:solidFill>
                  <a:latin typeface="Buxton Sketch" panose="03080500000500000004" pitchFamily="66" charset="0"/>
                </a:rPr>
                <a:t>Architecture</a:t>
              </a:r>
              <a:endParaRPr lang="en-US" sz="6000" b="1" dirty="0">
                <a:solidFill>
                  <a:srgbClr val="C00000"/>
                </a:solidFill>
                <a:latin typeface="Buxton Sketch" panose="03080500000500000004" pitchFamily="66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989531" y="20497796"/>
              <a:ext cx="2074110" cy="2074110"/>
            </a:xfrm>
            <a:prstGeom prst="ellipse">
              <a:avLst/>
            </a:prstGeom>
            <a:ln w="63500" cap="rnd"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419100" dist="50800" dir="5940000" sx="-80000" sy="-18000" rotWithShape="0">
                <a:schemeClr val="tx1">
                  <a:lumMod val="65000"/>
                  <a:lumOff val="35000"/>
                </a:scheme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8" name="TextBox 17"/>
          <p:cNvSpPr txBox="1"/>
          <p:nvPr/>
        </p:nvSpPr>
        <p:spPr>
          <a:xfrm>
            <a:off x="4859828" y="164227"/>
            <a:ext cx="1623448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dirty="0" smtClean="0"/>
              <a:t>המכללה האקדמית תל-אביב-יפו - בית הספר למדעי המחשב</a:t>
            </a:r>
            <a:endParaRPr lang="he-IL" sz="4800" dirty="0"/>
          </a:p>
        </p:txBody>
      </p:sp>
      <p:sp>
        <p:nvSpPr>
          <p:cNvPr id="99" name="TextBox 98"/>
          <p:cNvSpPr txBox="1"/>
          <p:nvPr/>
        </p:nvSpPr>
        <p:spPr>
          <a:xfrm>
            <a:off x="-307692" y="161767"/>
            <a:ext cx="44123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dirty="0" smtClean="0"/>
              <a:t>מספר פרויקט:</a:t>
            </a:r>
            <a:endParaRPr lang="he-IL" sz="5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738479" y="103215"/>
            <a:ext cx="4324018" cy="1553219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824502" y="1702290"/>
            <a:ext cx="20712278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5400" b="1" dirty="0" smtClean="0"/>
              <a:t>שם הפרויקט</a:t>
            </a:r>
            <a:r>
              <a:rPr lang="he-IL" sz="5400" dirty="0" smtClean="0"/>
              <a:t>: </a:t>
            </a:r>
            <a:r>
              <a:rPr lang="en-US" sz="5400" dirty="0" smtClean="0"/>
              <a:t>“Friendly Reviews”</a:t>
            </a:r>
            <a:endParaRPr lang="he-IL" sz="5400" dirty="0" smtClean="0"/>
          </a:p>
          <a:p>
            <a:r>
              <a:rPr lang="he-IL" sz="5400" b="1" dirty="0" smtClean="0"/>
              <a:t>מגישים: </a:t>
            </a:r>
            <a:r>
              <a:rPr lang="he-IL" sz="5400" dirty="0" smtClean="0"/>
              <a:t>דניאל </a:t>
            </a:r>
            <a:r>
              <a:rPr lang="he-IL" sz="5400" dirty="0" err="1" smtClean="0"/>
              <a:t>בטר</a:t>
            </a:r>
            <a:r>
              <a:rPr lang="he-IL" sz="5400" dirty="0" smtClean="0"/>
              <a:t>, ליאור אסולין, שי גואטה, יוסי חסיד, דניאל כהן</a:t>
            </a:r>
          </a:p>
          <a:p>
            <a:r>
              <a:rPr lang="he-IL" sz="5400" b="1" dirty="0" smtClean="0"/>
              <a:t>מנחה:</a:t>
            </a:r>
            <a:r>
              <a:rPr lang="he-IL" sz="5400" dirty="0" smtClean="0"/>
              <a:t> ד"ר בוריס לוין</a:t>
            </a:r>
            <a:endParaRPr lang="he-IL" sz="5400" b="1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936279" y="4809205"/>
            <a:ext cx="4756994" cy="1321992"/>
            <a:chOff x="2587997" y="16484889"/>
            <a:chExt cx="4756994" cy="1321992"/>
          </a:xfrm>
        </p:grpSpPr>
        <p:sp>
          <p:nvSpPr>
            <p:cNvPr id="119" name="Rounded Rectangle 118"/>
            <p:cNvSpPr/>
            <p:nvPr/>
          </p:nvSpPr>
          <p:spPr>
            <a:xfrm>
              <a:off x="2902596" y="16778114"/>
              <a:ext cx="4442395" cy="1028767"/>
            </a:xfrm>
            <a:prstGeom prst="roundRect">
              <a:avLst/>
            </a:prstGeom>
            <a:solidFill>
              <a:srgbClr val="36A4D6"/>
            </a:solidFill>
            <a:ln>
              <a:solidFill>
                <a:srgbClr val="05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938620" y="16862166"/>
              <a:ext cx="4312262" cy="85583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uxton Sketch" panose="03080500000500000004" pitchFamily="66" charset="0"/>
                </a:rPr>
                <a:t> Problem</a:t>
              </a:r>
              <a:r>
                <a:rPr lang="en-US" sz="5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uxton Sketch" panose="03080500000500000004" pitchFamily="66" charset="0"/>
                </a:rPr>
                <a:t>:</a:t>
              </a:r>
              <a:endPara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uxton Sketch" panose="03080500000500000004" pitchFamily="66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87997" y="16484889"/>
              <a:ext cx="1015718" cy="9121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3025" cmpd="sng">
              <a:solidFill>
                <a:srgbClr val="36A4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3265489" y="16518461"/>
              <a:ext cx="3791470" cy="282979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2922226" y="16778114"/>
              <a:ext cx="390317" cy="401041"/>
            </a:xfrm>
            <a:prstGeom prst="straightConnector1">
              <a:avLst/>
            </a:prstGeom>
            <a:ln w="76200">
              <a:solidFill>
                <a:schemeClr val="accent2">
                  <a:alpha val="88000"/>
                </a:schemeClr>
              </a:solidFill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359598" y="16585610"/>
              <a:ext cx="3891284" cy="227420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528711" y="16689234"/>
              <a:ext cx="3722171" cy="88880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528711" y="16743761"/>
              <a:ext cx="3697361" cy="48401"/>
            </a:xfrm>
            <a:prstGeom prst="line">
              <a:avLst/>
            </a:prstGeom>
            <a:ln>
              <a:solidFill>
                <a:srgbClr val="36A4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1884899" y="13087092"/>
            <a:ext cx="2251579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latin typeface="Buxton Sketch" panose="03080500000500000004" pitchFamily="66" charset="0"/>
              </a:rPr>
              <a:t>Yosi</a:t>
            </a:r>
            <a:endParaRPr lang="en-US" sz="4000" dirty="0">
              <a:latin typeface="Buxton Sketch" panose="03080500000500000004" pitchFamily="66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767" y="12910366"/>
            <a:ext cx="994194" cy="994194"/>
          </a:xfrm>
          <a:prstGeom prst="rect">
            <a:avLst/>
          </a:prstGeom>
        </p:spPr>
      </p:pic>
      <p:grpSp>
        <p:nvGrpSpPr>
          <p:cNvPr id="132" name="Group 131"/>
          <p:cNvGrpSpPr/>
          <p:nvPr/>
        </p:nvGrpSpPr>
        <p:grpSpPr>
          <a:xfrm>
            <a:off x="16490007" y="9768293"/>
            <a:ext cx="2269848" cy="2196542"/>
            <a:chOff x="25565040" y="9535281"/>
            <a:chExt cx="2269848" cy="2196542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23"/>
            <a:srcRect b="24609"/>
            <a:stretch/>
          </p:blipFill>
          <p:spPr>
            <a:xfrm>
              <a:off x="25565040" y="9535281"/>
              <a:ext cx="2269848" cy="1770226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6349669" y="11363569"/>
              <a:ext cx="1447619" cy="368254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858688" y="24482970"/>
            <a:ext cx="528745" cy="5634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6"/>
          <a:srcRect l="7880" r="8090" b="7863"/>
          <a:stretch/>
        </p:blipFill>
        <p:spPr>
          <a:xfrm>
            <a:off x="10826187" y="24372680"/>
            <a:ext cx="599599" cy="67370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38030" y="24372680"/>
            <a:ext cx="625269" cy="612350"/>
          </a:xfrm>
          <a:prstGeom prst="rect">
            <a:avLst/>
          </a:prstGeom>
        </p:spPr>
      </p:pic>
      <p:sp>
        <p:nvSpPr>
          <p:cNvPr id="158" name="TextBox 157"/>
          <p:cNvSpPr txBox="1"/>
          <p:nvPr/>
        </p:nvSpPr>
        <p:spPr>
          <a:xfrm>
            <a:off x="-163676" y="1021136"/>
            <a:ext cx="441232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/>
              <a:t>141002</a:t>
            </a:r>
          </a:p>
        </p:txBody>
      </p:sp>
    </p:spTree>
    <p:extLst>
      <p:ext uri="{BB962C8B-B14F-4D97-AF65-F5344CB8AC3E}">
        <p14:creationId xmlns:p14="http://schemas.microsoft.com/office/powerpoint/2010/main" val="363209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1843</TotalTime>
  <Words>77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Bradley Hand ITC</vt:lpstr>
      <vt:lpstr>Buxton Sketch</vt:lpstr>
      <vt:lpstr>Calibri</vt:lpstr>
      <vt:lpstr>Narkisim</vt:lpstr>
      <vt:lpstr>Times New Roman</vt:lpstr>
      <vt:lpstr>Office Theme</vt:lpstr>
      <vt:lpstr>PowerPoint Presentation</vt:lpstr>
    </vt:vector>
  </TitlesOfParts>
  <Company>MTA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Better</dc:creator>
  <cp:lastModifiedBy>Daniel Better</cp:lastModifiedBy>
  <cp:revision>41</cp:revision>
  <dcterms:created xsi:type="dcterms:W3CDTF">2014-07-16T13:41:20Z</dcterms:created>
  <dcterms:modified xsi:type="dcterms:W3CDTF">2014-07-30T07:58:06Z</dcterms:modified>
</cp:coreProperties>
</file>