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3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3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8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3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3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8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8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3B722E-3C1E-41AF-B429-261E376683C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86A7B4-A9DF-4A50-8B2C-809AF69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reme.court.gov.il/Pages/JudgesRetired.aspx" TargetMode="External"/><Relationship Id="rId2" Type="http://schemas.openxmlformats.org/officeDocument/2006/relationships/hyperlink" Target="https://judgescv.court.gov.i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.wikipedia.org/" TargetMode="External"/><Relationship Id="rId4" Type="http://schemas.openxmlformats.org/officeDocument/2006/relationships/hyperlink" Target="https://www.idi.org.il/parlia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פרויקט במדעי הרוח הדיגיטליים</a:t>
            </a:r>
            <a:br>
              <a:rPr lang="he-IL" dirty="0" smtClean="0"/>
            </a:br>
            <a:r>
              <a:rPr lang="he-IL" dirty="0" smtClean="0"/>
              <a:t>עמית נדב וליאור </a:t>
            </a:r>
            <a:r>
              <a:rPr lang="he-IL" dirty="0" err="1" smtClean="0"/>
              <a:t>חריטונוב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מערכת המשפט בישראל – ייצוג קבוצות אוכלוסייה שונות בקרב השופטים בישראל.</a:t>
            </a: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לחקור ולנתח את הרקע והביוגרפיה של שופטי ישראל, על סמך מידע קיים שאיננו מובנה.</a:t>
            </a:r>
          </a:p>
          <a:p>
            <a:pPr algn="r" rtl="1"/>
            <a:r>
              <a:rPr lang="he-IL" dirty="0" smtClean="0"/>
              <a:t>הצגת המידע </a:t>
            </a:r>
            <a:r>
              <a:rPr lang="he-IL" dirty="0"/>
              <a:t>בצורה </a:t>
            </a:r>
            <a:r>
              <a:rPr lang="he-IL" dirty="0" smtClean="0"/>
              <a:t>דיגיטלית וויזואלית נוחה לכלל הציבור.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7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לפרויקט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שאלה שמעניינת היום ובאופן כללי את הציבור בישראל ,היא רקעם של השופטים במדינת ישראל, והקשר של מדיניות המשפט בישראל לרקע זה. </a:t>
            </a:r>
            <a:endParaRPr lang="he-IL" dirty="0"/>
          </a:p>
          <a:p>
            <a:pPr algn="r" rtl="1"/>
            <a:r>
              <a:rPr lang="he-IL" dirty="0" smtClean="0"/>
              <a:t>כיום, מידע על רקעם של השופטים במדינת ישראל קיים אך אינו מונגש דיגיטלית</a:t>
            </a:r>
            <a:r>
              <a:rPr lang="en-US" dirty="0" smtClean="0"/>
              <a:t>/</a:t>
            </a:r>
            <a:r>
              <a:rPr lang="he-IL" dirty="0" smtClean="0"/>
              <a:t>ויזואלית לציבור, ובפרויקט זה אנו ניגשים לפתור בעיה זו.</a:t>
            </a:r>
          </a:p>
          <a:p>
            <a:pPr marL="0" indent="0" algn="r" rtl="1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26738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יעד ותוכנית העבודה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u="sng" dirty="0" smtClean="0"/>
              <a:t>היעד: </a:t>
            </a:r>
            <a:r>
              <a:rPr lang="he-IL" dirty="0" smtClean="0"/>
              <a:t>היעד שלנו הינו </a:t>
            </a:r>
            <a:r>
              <a:rPr lang="he-IL" dirty="0" err="1" smtClean="0"/>
              <a:t>להנגיש</a:t>
            </a:r>
            <a:r>
              <a:rPr lang="he-IL" dirty="0" smtClean="0"/>
              <a:t> את המידע שאמנם קיים אך אינו מובנה בצורה דיגיטלית וויזואלית נוחה, ומתן אפשרות לחקר והסקת מסקנות באמצעות מידע זה.</a:t>
            </a:r>
          </a:p>
          <a:p>
            <a:pPr algn="r" rtl="1"/>
            <a:r>
              <a:rPr lang="he-IL" u="sng" dirty="0" smtClean="0"/>
              <a:t>הכלים בהם נשתמש:</a:t>
            </a:r>
          </a:p>
          <a:p>
            <a:pPr lvl="1" algn="r" rtl="1"/>
            <a:r>
              <a:rPr lang="he-IL" dirty="0"/>
              <a:t>דליית מידע מדפי </a:t>
            </a:r>
            <a:r>
              <a:rPr lang="en-US" dirty="0"/>
              <a:t>Html</a:t>
            </a:r>
            <a:r>
              <a:rPr lang="he-IL" dirty="0"/>
              <a:t> באמצעות הכלים </a:t>
            </a:r>
            <a:r>
              <a:rPr lang="he-IL" dirty="0" smtClean="0"/>
              <a:t>הבאים: </a:t>
            </a:r>
            <a:r>
              <a:rPr lang="en-US" dirty="0" smtClean="0"/>
              <a:t>Selenium</a:t>
            </a:r>
            <a:r>
              <a:rPr lang="he-IL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BeautifulSoup</a:t>
            </a:r>
            <a:r>
              <a:rPr lang="he-IL" dirty="0"/>
              <a:t>.</a:t>
            </a:r>
            <a:r>
              <a:rPr lang="he-IL" dirty="0" smtClean="0"/>
              <a:t> </a:t>
            </a:r>
          </a:p>
          <a:p>
            <a:pPr lvl="1" algn="r" rtl="1"/>
            <a:r>
              <a:rPr lang="he-IL" dirty="0" smtClean="0"/>
              <a:t>שמירת </a:t>
            </a:r>
            <a:r>
              <a:rPr lang="he-IL" dirty="0"/>
              <a:t>המידע שנדלה בקבצי </a:t>
            </a:r>
            <a:r>
              <a:rPr lang="en-US" dirty="0" err="1"/>
              <a:t>Json</a:t>
            </a:r>
            <a:r>
              <a:rPr lang="he-IL" dirty="0" smtClean="0"/>
              <a:t>.</a:t>
            </a:r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932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 smtClean="0"/>
              <a:t>בביליוגרפיה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 smtClean="0"/>
              <a:t>מקורות מידע בהם נשתמש:</a:t>
            </a:r>
          </a:p>
          <a:p>
            <a:pPr lvl="1" algn="r" rtl="1"/>
            <a:r>
              <a:rPr lang="he-IL" dirty="0" smtClean="0"/>
              <a:t>אתר השירותים והמידע של ממשלת ישראל- </a:t>
            </a:r>
            <a:r>
              <a:rPr lang="en-US" dirty="0">
                <a:hlinkClick r:id="rId2"/>
              </a:rPr>
              <a:t>https://judgescv.court.gov.il</a:t>
            </a:r>
            <a:r>
              <a:rPr lang="en-US" dirty="0" smtClean="0">
                <a:hlinkClick r:id="rId2"/>
              </a:rPr>
              <a:t>/</a:t>
            </a:r>
            <a:r>
              <a:rPr lang="he-IL" dirty="0" smtClean="0"/>
              <a:t>.</a:t>
            </a:r>
          </a:p>
          <a:p>
            <a:pPr lvl="1" algn="r" rtl="1"/>
            <a:r>
              <a:rPr lang="he-IL" dirty="0" smtClean="0"/>
              <a:t>אתר בית המשפט העליון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supreme.court.gov.il/Pages/JudgesRetired.aspx</a:t>
            </a:r>
            <a:r>
              <a:rPr lang="he-IL" dirty="0" smtClean="0"/>
              <a:t>.</a:t>
            </a:r>
          </a:p>
          <a:p>
            <a:pPr lvl="1" algn="r" rtl="1"/>
            <a:r>
              <a:rPr lang="he-IL" dirty="0" smtClean="0"/>
              <a:t>המכון הישראלי לדמוקרטיה -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www.idi.org.il/parliaments</a:t>
            </a:r>
            <a:r>
              <a:rPr lang="he-IL" dirty="0"/>
              <a:t> </a:t>
            </a:r>
            <a:r>
              <a:rPr lang="he-IL" dirty="0" smtClean="0"/>
              <a:t>.</a:t>
            </a:r>
          </a:p>
          <a:p>
            <a:pPr lvl="1" algn="r" rtl="1"/>
            <a:r>
              <a:rPr lang="he-IL" dirty="0" smtClean="0"/>
              <a:t>ויקיפדיה-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he.wikipedia.org/</a:t>
            </a:r>
            <a:r>
              <a:rPr lang="he-IL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436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187</Words>
  <Application>Microsoft Office PowerPoint</Application>
  <PresentationFormat>מסך רחב</PresentationFormat>
  <Paragraphs>19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אורגני</vt:lpstr>
      <vt:lpstr>פרויקט במדעי הרוח הדיגיטליים עמית נדב וליאור חריטונוב</vt:lpstr>
      <vt:lpstr>מטרת הפרויקט</vt:lpstr>
      <vt:lpstr>רקע לפרויקט</vt:lpstr>
      <vt:lpstr>יעד ותוכנית העבודה</vt:lpstr>
      <vt:lpstr>בביליוגרפיה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במדעי הרוח הדיגיטליים</dc:title>
  <dc:creator>עמית נדב</dc:creator>
  <cp:lastModifiedBy>עמית נדב</cp:lastModifiedBy>
  <cp:revision>5</cp:revision>
  <dcterms:created xsi:type="dcterms:W3CDTF">2022-06-02T06:49:56Z</dcterms:created>
  <dcterms:modified xsi:type="dcterms:W3CDTF">2022-06-02T07:34:02Z</dcterms:modified>
</cp:coreProperties>
</file>