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304" r:id="rId4"/>
    <p:sldId id="261" r:id="rId5"/>
    <p:sldId id="258" r:id="rId6"/>
    <p:sldId id="268" r:id="rId7"/>
    <p:sldId id="260" r:id="rId8"/>
    <p:sldId id="306" r:id="rId9"/>
    <p:sldId id="266" r:id="rId10"/>
    <p:sldId id="262" r:id="rId11"/>
    <p:sldId id="305" r:id="rId12"/>
    <p:sldId id="263" r:id="rId13"/>
    <p:sldId id="264" r:id="rId14"/>
    <p:sldId id="265" r:id="rId15"/>
    <p:sldId id="269" r:id="rId16"/>
    <p:sldId id="279" r:id="rId17"/>
    <p:sldId id="270" r:id="rId18"/>
  </p:sldIdLst>
  <p:sldSz cx="9144000" cy="5143500" type="screen16x9"/>
  <p:notesSz cx="6858000" cy="9144000"/>
  <p:embeddedFontLst>
    <p:embeddedFont>
      <p:font typeface="Broadway" panose="04040905080B02020502" pitchFamily="82" charset="0"/>
      <p:regular r:id="rId20"/>
    </p:embeddedFont>
    <p:embeddedFont>
      <p:font typeface="Limelight" panose="020B0604020202020204" charset="0"/>
      <p:regular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AEF405-9AEE-4540-9ADB-7A10A07CA1C9}">
  <a:tblStyle styleId="{9DAEF405-9AEE-4540-9ADB-7A10A07CA1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56" autoAdjust="0"/>
  </p:normalViewPr>
  <p:slideViewPr>
    <p:cSldViewPr snapToGrid="0">
      <p:cViewPr varScale="1">
        <p:scale>
          <a:sx n="80" d="100"/>
          <a:sy n="80" d="100"/>
        </p:scale>
        <p:origin x="150"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ליאור אברהימי" userId="fb2f1d36b49522a4" providerId="LiveId" clId="{8B802D78-B029-46E4-9B95-E9EB1AFAA39B}"/>
    <pc:docChg chg="undo custSel modSld">
      <pc:chgData name="ליאור אברהימי" userId="fb2f1d36b49522a4" providerId="LiveId" clId="{8B802D78-B029-46E4-9B95-E9EB1AFAA39B}" dt="2021-06-19T15:33:44.635" v="118" actId="1036"/>
      <pc:docMkLst>
        <pc:docMk/>
      </pc:docMkLst>
      <pc:sldChg chg="modSp mod">
        <pc:chgData name="ליאור אברהימי" userId="fb2f1d36b49522a4" providerId="LiveId" clId="{8B802D78-B029-46E4-9B95-E9EB1AFAA39B}" dt="2021-06-19T15:27:25.805" v="24" actId="20577"/>
        <pc:sldMkLst>
          <pc:docMk/>
          <pc:sldMk cId="0" sldId="266"/>
        </pc:sldMkLst>
        <pc:spChg chg="mod">
          <ac:chgData name="ליאור אברהימי" userId="fb2f1d36b49522a4" providerId="LiveId" clId="{8B802D78-B029-46E4-9B95-E9EB1AFAA39B}" dt="2021-06-19T15:27:25.805" v="24" actId="20577"/>
          <ac:spMkLst>
            <pc:docMk/>
            <pc:sldMk cId="0" sldId="266"/>
            <ac:spMk id="796" creationId="{00000000-0000-0000-0000-000000000000}"/>
          </ac:spMkLst>
        </pc:spChg>
      </pc:sldChg>
      <pc:sldChg chg="addSp delSp modSp mod">
        <pc:chgData name="ליאור אברהימי" userId="fb2f1d36b49522a4" providerId="LiveId" clId="{8B802D78-B029-46E4-9B95-E9EB1AFAA39B}" dt="2021-06-19T15:33:44.635" v="118" actId="1036"/>
        <pc:sldMkLst>
          <pc:docMk/>
          <pc:sldMk cId="0" sldId="279"/>
        </pc:sldMkLst>
        <pc:picChg chg="add del mod">
          <ac:chgData name="ליאור אברהימי" userId="fb2f1d36b49522a4" providerId="LiveId" clId="{8B802D78-B029-46E4-9B95-E9EB1AFAA39B}" dt="2021-06-19T15:29:15.103" v="30" actId="478"/>
          <ac:picMkLst>
            <pc:docMk/>
            <pc:sldMk cId="0" sldId="279"/>
            <ac:picMk id="3" creationId="{178FB972-B365-46C6-A324-E42B4741ACDB}"/>
          </ac:picMkLst>
        </pc:picChg>
        <pc:picChg chg="add del mod">
          <ac:chgData name="ליאור אברהימי" userId="fb2f1d36b49522a4" providerId="LiveId" clId="{8B802D78-B029-46E4-9B95-E9EB1AFAA39B}" dt="2021-06-19T15:31:56.297" v="74" actId="478"/>
          <ac:picMkLst>
            <pc:docMk/>
            <pc:sldMk cId="0" sldId="279"/>
            <ac:picMk id="5" creationId="{49B71FBD-C6EA-4311-8834-35F802D10C68}"/>
          </ac:picMkLst>
        </pc:picChg>
        <pc:picChg chg="add mod">
          <ac:chgData name="ליאור אברהימי" userId="fb2f1d36b49522a4" providerId="LiveId" clId="{8B802D78-B029-46E4-9B95-E9EB1AFAA39B}" dt="2021-06-19T15:30:44.174" v="66" actId="1038"/>
          <ac:picMkLst>
            <pc:docMk/>
            <pc:sldMk cId="0" sldId="279"/>
            <ac:picMk id="7" creationId="{38E84D65-74EB-48F0-ADBE-0BFAF7EF8C07}"/>
          </ac:picMkLst>
        </pc:picChg>
        <pc:picChg chg="del">
          <ac:chgData name="ליאור אברהימי" userId="fb2f1d36b49522a4" providerId="LiveId" clId="{8B802D78-B029-46E4-9B95-E9EB1AFAA39B}" dt="2021-06-19T15:28:48.508" v="25" actId="478"/>
          <ac:picMkLst>
            <pc:docMk/>
            <pc:sldMk cId="0" sldId="279"/>
            <ac:picMk id="9" creationId="{B196DCED-D8F6-4EF8-A700-846565BD9709}"/>
          </ac:picMkLst>
        </pc:picChg>
        <pc:picChg chg="add mod">
          <ac:chgData name="ליאור אברהימי" userId="fb2f1d36b49522a4" providerId="LiveId" clId="{8B802D78-B029-46E4-9B95-E9EB1AFAA39B}" dt="2021-06-19T15:33:44.635" v="118" actId="1036"/>
          <ac:picMkLst>
            <pc:docMk/>
            <pc:sldMk cId="0" sldId="279"/>
            <ac:picMk id="10" creationId="{ED0C9DDE-BD67-48D7-BBDC-288DC0391E98}"/>
          </ac:picMkLst>
        </pc:picChg>
        <pc:picChg chg="add mod">
          <ac:chgData name="ליאור אברהימי" userId="fb2f1d36b49522a4" providerId="LiveId" clId="{8B802D78-B029-46E4-9B95-E9EB1AFAA39B}" dt="2021-06-19T15:33:39.909" v="115" actId="1035"/>
          <ac:picMkLst>
            <pc:docMk/>
            <pc:sldMk cId="0" sldId="279"/>
            <ac:picMk id="12" creationId="{2C6C9609-CA72-4313-94D9-94F993154026}"/>
          </ac:picMkLst>
        </pc:picChg>
        <pc:picChg chg="del">
          <ac:chgData name="ליאור אברהימי" userId="fb2f1d36b49522a4" providerId="LiveId" clId="{8B802D78-B029-46E4-9B95-E9EB1AFAA39B}" dt="2021-06-19T15:30:50.592" v="67" actId="478"/>
          <ac:picMkLst>
            <pc:docMk/>
            <pc:sldMk cId="0" sldId="279"/>
            <ac:picMk id="13" creationId="{70B39AFB-34B4-489D-ADC5-27E08FB200E4}"/>
          </ac:picMkLst>
        </pc:picChg>
        <pc:picChg chg="add mod">
          <ac:chgData name="ליאור אברהימי" userId="fb2f1d36b49522a4" providerId="LiveId" clId="{8B802D78-B029-46E4-9B95-E9EB1AFAA39B}" dt="2021-06-19T15:32:19.541" v="78" actId="1076"/>
          <ac:picMkLst>
            <pc:docMk/>
            <pc:sldMk cId="0" sldId="279"/>
            <ac:picMk id="15" creationId="{AFE8F234-21E6-4D8F-86FB-DB63D46819EA}"/>
          </ac:picMkLst>
        </pc:picChg>
        <pc:picChg chg="del">
          <ac:chgData name="ליאור אברהימי" userId="fb2f1d36b49522a4" providerId="LiveId" clId="{8B802D78-B029-46E4-9B95-E9EB1AFAA39B}" dt="2021-06-19T15:30:51.444" v="68" actId="478"/>
          <ac:picMkLst>
            <pc:docMk/>
            <pc:sldMk cId="0" sldId="279"/>
            <ac:picMk id="19" creationId="{C84CEDD3-DA00-4047-8604-4BFACB1644ED}"/>
          </ac:picMkLst>
        </pc:picChg>
      </pc:sldChg>
      <pc:sldChg chg="modSp mod">
        <pc:chgData name="ליאור אברהימי" userId="fb2f1d36b49522a4" providerId="LiveId" clId="{8B802D78-B029-46E4-9B95-E9EB1AFAA39B}" dt="2021-06-19T15:25:26.857" v="0" actId="20577"/>
        <pc:sldMkLst>
          <pc:docMk/>
          <pc:sldMk cId="132915564" sldId="304"/>
        </pc:sldMkLst>
        <pc:spChg chg="mod">
          <ac:chgData name="ליאור אברהימי" userId="fb2f1d36b49522a4" providerId="LiveId" clId="{8B802D78-B029-46E4-9B95-E9EB1AFAA39B}" dt="2021-06-19T15:25:26.857" v="0" actId="20577"/>
          <ac:spMkLst>
            <pc:docMk/>
            <pc:sldMk cId="132915564" sldId="304"/>
            <ac:spMk id="9" creationId="{AF5EF448-1990-4E34-9ADD-5A2F685F8E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af10e2383c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af10e2383c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f02d8995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f02d8995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af02d89951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af02d89951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af10e2383c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af10e2383c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af10e2383c_1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af10e2383c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af10e2383c_1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af10e2383c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af10e2383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af10e2383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58c70240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58c70240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18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af02d8995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af02d8995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58c70240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58c70240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f10e2383c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f10e2383c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f02d89951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af02d89951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af10e2383c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af10e2383c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b7112724b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b7112724b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510914" y="445349"/>
            <a:ext cx="1461080" cy="703057"/>
            <a:chOff x="-3051905" y="4109025"/>
            <a:chExt cx="1236422" cy="594954"/>
          </a:xfrm>
        </p:grpSpPr>
        <p:sp>
          <p:nvSpPr>
            <p:cNvPr id="11" name="Google Shape;11;p2"/>
            <p:cNvSpPr/>
            <p:nvPr/>
          </p:nvSpPr>
          <p:spPr>
            <a:xfrm>
              <a:off x="-2508840" y="4158742"/>
              <a:ext cx="111321" cy="57573"/>
            </a:xfrm>
            <a:custGeom>
              <a:avLst/>
              <a:gdLst/>
              <a:ahLst/>
              <a:cxnLst/>
              <a:rect l="l" t="t" r="r" b="b"/>
              <a:pathLst>
                <a:path w="1077" h="557" extrusionOk="0">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84860" y="4180138"/>
              <a:ext cx="79279" cy="33179"/>
            </a:xfrm>
            <a:custGeom>
              <a:avLst/>
              <a:gdLst/>
              <a:ahLst/>
              <a:cxnLst/>
              <a:rect l="l" t="t" r="r" b="b"/>
              <a:pathLst>
                <a:path w="767" h="321" extrusionOk="0">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3668" y="4210940"/>
              <a:ext cx="111321" cy="58503"/>
            </a:xfrm>
            <a:custGeom>
              <a:avLst/>
              <a:gdLst/>
              <a:ahLst/>
              <a:cxnLst/>
              <a:rect l="l" t="t" r="r" b="b"/>
              <a:pathLst>
                <a:path w="1077" h="566" extrusionOk="0">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60619" y="4232233"/>
              <a:ext cx="80313" cy="33179"/>
            </a:xfrm>
            <a:custGeom>
              <a:avLst/>
              <a:gdLst/>
              <a:ahLst/>
              <a:cxnLst/>
              <a:rect l="l" t="t" r="r" b="b"/>
              <a:pathLst>
                <a:path w="777" h="321" extrusionOk="0">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02687" y="4499734"/>
              <a:ext cx="147395" cy="79486"/>
            </a:xfrm>
            <a:custGeom>
              <a:avLst/>
              <a:gdLst/>
              <a:ahLst/>
              <a:cxnLst/>
              <a:rect l="l" t="t" r="r" b="b"/>
              <a:pathLst>
                <a:path w="1426" h="769" extrusionOk="0">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68382" y="4109025"/>
              <a:ext cx="465028" cy="213754"/>
            </a:xfrm>
            <a:custGeom>
              <a:avLst/>
              <a:gdLst/>
              <a:ahLst/>
              <a:cxnLst/>
              <a:rect l="l" t="t" r="r" b="b"/>
              <a:pathLst>
                <a:path w="4499" h="2068" extrusionOk="0">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30819" y="4375286"/>
              <a:ext cx="176440" cy="97471"/>
            </a:xfrm>
            <a:custGeom>
              <a:avLst/>
              <a:gdLst/>
              <a:ahLst/>
              <a:cxnLst/>
              <a:rect l="l" t="t" r="r" b="b"/>
              <a:pathLst>
                <a:path w="1707" h="943" extrusionOk="0">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9680" y="4172593"/>
              <a:ext cx="1134197" cy="331277"/>
            </a:xfrm>
            <a:custGeom>
              <a:avLst/>
              <a:gdLst/>
              <a:ahLst/>
              <a:cxnLst/>
              <a:rect l="l" t="t" r="r" b="b"/>
              <a:pathLst>
                <a:path w="10973" h="3205" extrusionOk="0">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51905" y="4267273"/>
              <a:ext cx="327762" cy="189463"/>
            </a:xfrm>
            <a:custGeom>
              <a:avLst/>
              <a:gdLst/>
              <a:ahLst/>
              <a:cxnLst/>
              <a:rect l="l" t="t" r="r" b="b"/>
              <a:pathLst>
                <a:path w="3171" h="1833" extrusionOk="0">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41721" y="4198123"/>
              <a:ext cx="1089234" cy="300682"/>
            </a:xfrm>
            <a:custGeom>
              <a:avLst/>
              <a:gdLst/>
              <a:ahLst/>
              <a:cxnLst/>
              <a:rect l="l" t="t" r="r" b="b"/>
              <a:pathLst>
                <a:path w="10538" h="2909" extrusionOk="0">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46682" y="4469656"/>
              <a:ext cx="174373" cy="116386"/>
            </a:xfrm>
            <a:custGeom>
              <a:avLst/>
              <a:gdLst/>
              <a:ahLst/>
              <a:cxnLst/>
              <a:rect l="l" t="t" r="r" b="b"/>
              <a:pathLst>
                <a:path w="1687" h="1126" extrusionOk="0">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3668" y="4524748"/>
              <a:ext cx="116386" cy="48580"/>
            </a:xfrm>
            <a:custGeom>
              <a:avLst/>
              <a:gdLst/>
              <a:ahLst/>
              <a:cxnLst/>
              <a:rect l="l" t="t" r="r" b="b"/>
              <a:pathLst>
                <a:path w="1126" h="470" extrusionOk="0">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19480" y="4384485"/>
              <a:ext cx="140366" cy="76282"/>
            </a:xfrm>
            <a:custGeom>
              <a:avLst/>
              <a:gdLst/>
              <a:ahLst/>
              <a:cxnLst/>
              <a:rect l="l" t="t" r="r" b="b"/>
              <a:pathLst>
                <a:path w="1358" h="738" extrusionOk="0">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00462" y="4408569"/>
              <a:ext cx="110288" cy="46616"/>
            </a:xfrm>
            <a:custGeom>
              <a:avLst/>
              <a:gdLst/>
              <a:ahLst/>
              <a:cxnLst/>
              <a:rect l="l" t="t" r="r" b="b"/>
              <a:pathLst>
                <a:path w="1067" h="451" extrusionOk="0">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77989" y="4333424"/>
              <a:ext cx="444976" cy="370555"/>
            </a:xfrm>
            <a:custGeom>
              <a:avLst/>
              <a:gdLst/>
              <a:ahLst/>
              <a:cxnLst/>
              <a:rect l="l" t="t" r="r" b="b"/>
              <a:pathLst>
                <a:path w="4305" h="3585" extrusionOk="0">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31769" y="4184169"/>
              <a:ext cx="40208" cy="32146"/>
            </a:xfrm>
            <a:custGeom>
              <a:avLst/>
              <a:gdLst/>
              <a:ahLst/>
              <a:cxnLst/>
              <a:rect l="l" t="t" r="r" b="b"/>
              <a:pathLst>
                <a:path w="389" h="311" extrusionOk="0">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p:nvPr/>
        </p:nvSpPr>
        <p:spPr>
          <a:xfrm>
            <a:off x="3373787" y="987312"/>
            <a:ext cx="854203" cy="322997"/>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450" y="1310300"/>
            <a:ext cx="4468477" cy="6702601"/>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35864" y="2804375"/>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txBox="1">
            <a:spLocks noGrp="1"/>
          </p:cNvSpPr>
          <p:nvPr>
            <p:ph type="ctrTitle"/>
          </p:nvPr>
        </p:nvSpPr>
        <p:spPr>
          <a:xfrm>
            <a:off x="3259213" y="1572900"/>
            <a:ext cx="4041000" cy="1494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1" name="Google Shape;31;p2"/>
          <p:cNvSpPr txBox="1">
            <a:spLocks noGrp="1"/>
          </p:cNvSpPr>
          <p:nvPr>
            <p:ph type="subTitle" idx="1"/>
          </p:nvPr>
        </p:nvSpPr>
        <p:spPr>
          <a:xfrm>
            <a:off x="3280388" y="3009025"/>
            <a:ext cx="4041000" cy="41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t of Contents ">
  <p:cSld name="BLANK_1">
    <p:spTree>
      <p:nvGrpSpPr>
        <p:cNvPr id="1" name="Shape 224"/>
        <p:cNvGrpSpPr/>
        <p:nvPr/>
      </p:nvGrpSpPr>
      <p:grpSpPr>
        <a:xfrm>
          <a:off x="0" y="0"/>
          <a:ext cx="0" cy="0"/>
          <a:chOff x="0" y="0"/>
          <a:chExt cx="0" cy="0"/>
        </a:xfrm>
      </p:grpSpPr>
      <p:sp>
        <p:nvSpPr>
          <p:cNvPr id="225" name="Google Shape;225;p13"/>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flipH="1">
            <a:off x="-692661" y="2473825"/>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13"/>
          <p:cNvGrpSpPr/>
          <p:nvPr/>
        </p:nvGrpSpPr>
        <p:grpSpPr>
          <a:xfrm rot="-283375">
            <a:off x="6115826" y="686733"/>
            <a:ext cx="1210327" cy="507591"/>
            <a:chOff x="7036389" y="1157700"/>
            <a:chExt cx="635554" cy="266555"/>
          </a:xfrm>
        </p:grpSpPr>
        <p:sp>
          <p:nvSpPr>
            <p:cNvPr id="228" name="Google Shape;228;p13"/>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flipH="1">
            <a:off x="1087449" y="770588"/>
            <a:ext cx="9882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49" name="Google Shape;249;p13"/>
          <p:cNvSpPr txBox="1">
            <a:spLocks noGrp="1"/>
          </p:cNvSpPr>
          <p:nvPr>
            <p:ph type="subTitle" idx="1"/>
          </p:nvPr>
        </p:nvSpPr>
        <p:spPr>
          <a:xfrm>
            <a:off x="400599" y="1685948"/>
            <a:ext cx="23619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50" name="Google Shape;250;p13"/>
          <p:cNvSpPr txBox="1">
            <a:spLocks noGrp="1"/>
          </p:cNvSpPr>
          <p:nvPr>
            <p:ph type="subTitle" idx="2"/>
          </p:nvPr>
        </p:nvSpPr>
        <p:spPr>
          <a:xfrm>
            <a:off x="471549" y="1342263"/>
            <a:ext cx="22200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algn="r" rtl="0">
              <a:spcBef>
                <a:spcPts val="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251" name="Google Shape;251;p13"/>
          <p:cNvSpPr txBox="1">
            <a:spLocks noGrp="1"/>
          </p:cNvSpPr>
          <p:nvPr>
            <p:ph type="title" idx="3" hasCustomPrompt="1"/>
          </p:nvPr>
        </p:nvSpPr>
        <p:spPr>
          <a:xfrm flipH="1">
            <a:off x="3082700" y="1478213"/>
            <a:ext cx="98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2" name="Google Shape;252;p13"/>
          <p:cNvSpPr txBox="1">
            <a:spLocks noGrp="1"/>
          </p:cNvSpPr>
          <p:nvPr>
            <p:ph type="subTitle" idx="4"/>
          </p:nvPr>
        </p:nvSpPr>
        <p:spPr>
          <a:xfrm>
            <a:off x="2397050" y="2389150"/>
            <a:ext cx="23577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3" name="Google Shape;253;p13"/>
          <p:cNvSpPr txBox="1">
            <a:spLocks noGrp="1"/>
          </p:cNvSpPr>
          <p:nvPr>
            <p:ph type="subTitle" idx="5"/>
          </p:nvPr>
        </p:nvSpPr>
        <p:spPr>
          <a:xfrm>
            <a:off x="2467850" y="2048138"/>
            <a:ext cx="2216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
        <p:nvSpPr>
          <p:cNvPr id="254" name="Google Shape;254;p13"/>
          <p:cNvSpPr txBox="1">
            <a:spLocks noGrp="1"/>
          </p:cNvSpPr>
          <p:nvPr>
            <p:ph type="title" idx="6" hasCustomPrompt="1"/>
          </p:nvPr>
        </p:nvSpPr>
        <p:spPr>
          <a:xfrm flipH="1">
            <a:off x="5076137" y="2180037"/>
            <a:ext cx="9882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55" name="Google Shape;255;p13"/>
          <p:cNvSpPr txBox="1">
            <a:spLocks noGrp="1"/>
          </p:cNvSpPr>
          <p:nvPr>
            <p:ph type="subTitle" idx="7"/>
          </p:nvPr>
        </p:nvSpPr>
        <p:spPr>
          <a:xfrm>
            <a:off x="4462187" y="3094325"/>
            <a:ext cx="22161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256" name="Google Shape;256;p13"/>
          <p:cNvSpPr txBox="1">
            <a:spLocks noGrp="1"/>
          </p:cNvSpPr>
          <p:nvPr>
            <p:ph type="subTitle" idx="8"/>
          </p:nvPr>
        </p:nvSpPr>
        <p:spPr>
          <a:xfrm>
            <a:off x="4460237" y="2755011"/>
            <a:ext cx="22200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algn="r" rtl="0">
              <a:spcBef>
                <a:spcPts val="0"/>
              </a:spcBef>
              <a:spcAft>
                <a:spcPts val="0"/>
              </a:spcAft>
              <a:buClr>
                <a:schemeClr val="dk1"/>
              </a:buClr>
              <a:buSzPts val="2000"/>
              <a:buNone/>
              <a:defRPr sz="2000">
                <a:solidFill>
                  <a:schemeClr val="dk1"/>
                </a:solidFill>
              </a:defRPr>
            </a:lvl2pPr>
            <a:lvl3pPr lvl="2" algn="r" rtl="0">
              <a:spcBef>
                <a:spcPts val="1600"/>
              </a:spcBef>
              <a:spcAft>
                <a:spcPts val="0"/>
              </a:spcAft>
              <a:buClr>
                <a:schemeClr val="dk1"/>
              </a:buClr>
              <a:buSzPts val="2000"/>
              <a:buNone/>
              <a:defRPr sz="2000">
                <a:solidFill>
                  <a:schemeClr val="dk1"/>
                </a:solidFill>
              </a:defRPr>
            </a:lvl3pPr>
            <a:lvl4pPr lvl="3" algn="r" rtl="0">
              <a:spcBef>
                <a:spcPts val="1600"/>
              </a:spcBef>
              <a:spcAft>
                <a:spcPts val="0"/>
              </a:spcAft>
              <a:buClr>
                <a:schemeClr val="dk1"/>
              </a:buClr>
              <a:buSzPts val="2000"/>
              <a:buNone/>
              <a:defRPr sz="2000">
                <a:solidFill>
                  <a:schemeClr val="dk1"/>
                </a:solidFill>
              </a:defRPr>
            </a:lvl4pPr>
            <a:lvl5pPr lvl="4" algn="r" rtl="0">
              <a:spcBef>
                <a:spcPts val="1600"/>
              </a:spcBef>
              <a:spcAft>
                <a:spcPts val="0"/>
              </a:spcAft>
              <a:buClr>
                <a:schemeClr val="dk1"/>
              </a:buClr>
              <a:buSzPts val="2000"/>
              <a:buNone/>
              <a:defRPr sz="2000">
                <a:solidFill>
                  <a:schemeClr val="dk1"/>
                </a:solidFill>
              </a:defRPr>
            </a:lvl5pPr>
            <a:lvl6pPr lvl="5" algn="r" rtl="0">
              <a:spcBef>
                <a:spcPts val="1600"/>
              </a:spcBef>
              <a:spcAft>
                <a:spcPts val="0"/>
              </a:spcAft>
              <a:buClr>
                <a:schemeClr val="dk1"/>
              </a:buClr>
              <a:buSzPts val="2000"/>
              <a:buNone/>
              <a:defRPr sz="2000">
                <a:solidFill>
                  <a:schemeClr val="dk1"/>
                </a:solidFill>
              </a:defRPr>
            </a:lvl6pPr>
            <a:lvl7pPr lvl="6" algn="r" rtl="0">
              <a:spcBef>
                <a:spcPts val="1600"/>
              </a:spcBef>
              <a:spcAft>
                <a:spcPts val="0"/>
              </a:spcAft>
              <a:buClr>
                <a:schemeClr val="dk1"/>
              </a:buClr>
              <a:buSzPts val="2000"/>
              <a:buNone/>
              <a:defRPr sz="2000">
                <a:solidFill>
                  <a:schemeClr val="dk1"/>
                </a:solidFill>
              </a:defRPr>
            </a:lvl7pPr>
            <a:lvl8pPr lvl="7" algn="r" rtl="0">
              <a:spcBef>
                <a:spcPts val="1600"/>
              </a:spcBef>
              <a:spcAft>
                <a:spcPts val="0"/>
              </a:spcAft>
              <a:buClr>
                <a:schemeClr val="dk1"/>
              </a:buClr>
              <a:buSzPts val="2000"/>
              <a:buNone/>
              <a:defRPr sz="2000">
                <a:solidFill>
                  <a:schemeClr val="dk1"/>
                </a:solidFill>
              </a:defRPr>
            </a:lvl8pPr>
            <a:lvl9pPr lvl="8" algn="r" rtl="0">
              <a:spcBef>
                <a:spcPts val="1600"/>
              </a:spcBef>
              <a:spcAft>
                <a:spcPts val="1600"/>
              </a:spcAft>
              <a:buClr>
                <a:schemeClr val="dk1"/>
              </a:buClr>
              <a:buSzPts val="2000"/>
              <a:buNone/>
              <a:defRPr sz="2000">
                <a:solidFill>
                  <a:schemeClr val="dk1"/>
                </a:solidFill>
              </a:defRPr>
            </a:lvl9pPr>
          </a:lstStyle>
          <a:p>
            <a:endParaRPr/>
          </a:p>
        </p:txBody>
      </p:sp>
      <p:sp>
        <p:nvSpPr>
          <p:cNvPr id="257" name="Google Shape;257;p13"/>
          <p:cNvSpPr txBox="1">
            <a:spLocks noGrp="1"/>
          </p:cNvSpPr>
          <p:nvPr>
            <p:ph type="title" idx="9" hasCustomPrompt="1"/>
          </p:nvPr>
        </p:nvSpPr>
        <p:spPr>
          <a:xfrm flipH="1">
            <a:off x="7071357" y="2889364"/>
            <a:ext cx="986400" cy="4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b="0">
                <a:solidFill>
                  <a:schemeClr val="lt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r>
              <a:t>xx%</a:t>
            </a:r>
          </a:p>
        </p:txBody>
      </p:sp>
      <p:sp>
        <p:nvSpPr>
          <p:cNvPr id="258" name="Google Shape;258;p13"/>
          <p:cNvSpPr txBox="1">
            <a:spLocks noGrp="1"/>
          </p:cNvSpPr>
          <p:nvPr>
            <p:ph type="subTitle" idx="13"/>
          </p:nvPr>
        </p:nvSpPr>
        <p:spPr>
          <a:xfrm>
            <a:off x="6385699" y="3800700"/>
            <a:ext cx="2357700" cy="81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9" name="Google Shape;259;p13"/>
          <p:cNvSpPr txBox="1">
            <a:spLocks noGrp="1"/>
          </p:cNvSpPr>
          <p:nvPr>
            <p:ph type="subTitle" idx="14"/>
          </p:nvPr>
        </p:nvSpPr>
        <p:spPr>
          <a:xfrm>
            <a:off x="6456507" y="3460513"/>
            <a:ext cx="2216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1800">
                <a:solidFill>
                  <a:schemeClr val="lt1"/>
                </a:solidFill>
                <a:latin typeface="Limelight"/>
                <a:ea typeface="Limelight"/>
                <a:cs typeface="Limelight"/>
                <a:sym typeface="Limelight"/>
              </a:defRPr>
            </a:lvl1pPr>
            <a:lvl2pPr lvl="1" rtl="0">
              <a:spcBef>
                <a:spcPts val="0"/>
              </a:spcBef>
              <a:spcAft>
                <a:spcPts val="0"/>
              </a:spcAft>
              <a:buClr>
                <a:schemeClr val="dk1"/>
              </a:buClr>
              <a:buSzPts val="2000"/>
              <a:buNone/>
              <a:defRPr sz="2000">
                <a:solidFill>
                  <a:schemeClr val="dk1"/>
                </a:solidFill>
              </a:defRPr>
            </a:lvl2pPr>
            <a:lvl3pPr lvl="2" rtl="0">
              <a:spcBef>
                <a:spcPts val="1600"/>
              </a:spcBef>
              <a:spcAft>
                <a:spcPts val="0"/>
              </a:spcAft>
              <a:buClr>
                <a:schemeClr val="dk1"/>
              </a:buClr>
              <a:buSzPts val="2000"/>
              <a:buNone/>
              <a:defRPr sz="2000">
                <a:solidFill>
                  <a:schemeClr val="dk1"/>
                </a:solidFill>
              </a:defRPr>
            </a:lvl3pPr>
            <a:lvl4pPr lvl="3" rtl="0">
              <a:spcBef>
                <a:spcPts val="1600"/>
              </a:spcBef>
              <a:spcAft>
                <a:spcPts val="0"/>
              </a:spcAft>
              <a:buClr>
                <a:schemeClr val="dk1"/>
              </a:buClr>
              <a:buSzPts val="2000"/>
              <a:buNone/>
              <a:defRPr sz="2000">
                <a:solidFill>
                  <a:schemeClr val="dk1"/>
                </a:solidFill>
              </a:defRPr>
            </a:lvl4pPr>
            <a:lvl5pPr lvl="4" rtl="0">
              <a:spcBef>
                <a:spcPts val="1600"/>
              </a:spcBef>
              <a:spcAft>
                <a:spcPts val="0"/>
              </a:spcAft>
              <a:buClr>
                <a:schemeClr val="dk1"/>
              </a:buClr>
              <a:buSzPts val="2000"/>
              <a:buNone/>
              <a:defRPr sz="2000">
                <a:solidFill>
                  <a:schemeClr val="dk1"/>
                </a:solidFill>
              </a:defRPr>
            </a:lvl5pPr>
            <a:lvl6pPr lvl="5" rtl="0">
              <a:spcBef>
                <a:spcPts val="1600"/>
              </a:spcBef>
              <a:spcAft>
                <a:spcPts val="0"/>
              </a:spcAft>
              <a:buClr>
                <a:schemeClr val="dk1"/>
              </a:buClr>
              <a:buSzPts val="2000"/>
              <a:buNone/>
              <a:defRPr sz="2000">
                <a:solidFill>
                  <a:schemeClr val="dk1"/>
                </a:solidFill>
              </a:defRPr>
            </a:lvl6pPr>
            <a:lvl7pPr lvl="6" rtl="0">
              <a:spcBef>
                <a:spcPts val="1600"/>
              </a:spcBef>
              <a:spcAft>
                <a:spcPts val="0"/>
              </a:spcAft>
              <a:buClr>
                <a:schemeClr val="dk1"/>
              </a:buClr>
              <a:buSzPts val="2000"/>
              <a:buNone/>
              <a:defRPr sz="2000">
                <a:solidFill>
                  <a:schemeClr val="dk1"/>
                </a:solidFill>
              </a:defRPr>
            </a:lvl7pPr>
            <a:lvl8pPr lvl="7" rtl="0">
              <a:spcBef>
                <a:spcPts val="1600"/>
              </a:spcBef>
              <a:spcAft>
                <a:spcPts val="0"/>
              </a:spcAft>
              <a:buClr>
                <a:schemeClr val="dk1"/>
              </a:buClr>
              <a:buSzPts val="2000"/>
              <a:buNone/>
              <a:defRPr sz="2000">
                <a:solidFill>
                  <a:schemeClr val="dk1"/>
                </a:solidFill>
              </a:defRPr>
            </a:lvl8pPr>
            <a:lvl9pPr lvl="8" rtl="0">
              <a:spcBef>
                <a:spcPts val="1600"/>
              </a:spcBef>
              <a:spcAft>
                <a:spcPts val="160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
    <p:spTree>
      <p:nvGrpSpPr>
        <p:cNvPr id="1" name="Shape 260"/>
        <p:cNvGrpSpPr/>
        <p:nvPr/>
      </p:nvGrpSpPr>
      <p:grpSpPr>
        <a:xfrm>
          <a:off x="0" y="0"/>
          <a:ext cx="0" cy="0"/>
          <a:chOff x="0" y="0"/>
          <a:chExt cx="0" cy="0"/>
        </a:xfrm>
      </p:grpSpPr>
      <p:sp>
        <p:nvSpPr>
          <p:cNvPr id="261" name="Google Shape;261;p1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txBox="1">
            <a:spLocks noGrp="1"/>
          </p:cNvSpPr>
          <p:nvPr>
            <p:ph type="subTitle" idx="1"/>
          </p:nvPr>
        </p:nvSpPr>
        <p:spPr>
          <a:xfrm>
            <a:off x="1450446" y="2333350"/>
            <a:ext cx="2697900" cy="9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4" name="Google Shape;264;p14"/>
          <p:cNvSpPr txBox="1">
            <a:spLocks noGrp="1"/>
          </p:cNvSpPr>
          <p:nvPr>
            <p:ph type="subTitle" idx="2"/>
          </p:nvPr>
        </p:nvSpPr>
        <p:spPr>
          <a:xfrm>
            <a:off x="4995663" y="2333350"/>
            <a:ext cx="2697900" cy="9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5" name="Google Shape;265;p14"/>
          <p:cNvSpPr txBox="1">
            <a:spLocks noGrp="1"/>
          </p:cNvSpPr>
          <p:nvPr>
            <p:ph type="title"/>
          </p:nvPr>
        </p:nvSpPr>
        <p:spPr>
          <a:xfrm>
            <a:off x="1273600" y="1746750"/>
            <a:ext cx="3051600" cy="4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6" name="Google Shape;266;p14"/>
          <p:cNvSpPr txBox="1">
            <a:spLocks noGrp="1"/>
          </p:cNvSpPr>
          <p:nvPr>
            <p:ph type="title" idx="3"/>
          </p:nvPr>
        </p:nvSpPr>
        <p:spPr>
          <a:xfrm>
            <a:off x="4818819" y="1746750"/>
            <a:ext cx="3051600" cy="4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7" name="Google Shape;267;p14"/>
          <p:cNvGrpSpPr/>
          <p:nvPr/>
        </p:nvGrpSpPr>
        <p:grpSpPr>
          <a:xfrm rot="-435938">
            <a:off x="7490894" y="3352980"/>
            <a:ext cx="960319" cy="1248457"/>
            <a:chOff x="2678950" y="3748700"/>
            <a:chExt cx="775550" cy="1008249"/>
          </a:xfrm>
        </p:grpSpPr>
        <p:sp>
          <p:nvSpPr>
            <p:cNvPr id="268" name="Google Shape;268;p14"/>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ullet point list">
  <p:cSld name="CUSTOM_1_1_2">
    <p:spTree>
      <p:nvGrpSpPr>
        <p:cNvPr id="1" name="Shape 349"/>
        <p:cNvGrpSpPr/>
        <p:nvPr/>
      </p:nvGrpSpPr>
      <p:grpSpPr>
        <a:xfrm>
          <a:off x="0" y="0"/>
          <a:ext cx="0" cy="0"/>
          <a:chOff x="0" y="0"/>
          <a:chExt cx="0" cy="0"/>
        </a:xfrm>
      </p:grpSpPr>
      <p:sp>
        <p:nvSpPr>
          <p:cNvPr id="350" name="Google Shape;350;p1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txBox="1">
            <a:spLocks noGrp="1"/>
          </p:cNvSpPr>
          <p:nvPr>
            <p:ph type="body" idx="1"/>
          </p:nvPr>
        </p:nvSpPr>
        <p:spPr>
          <a:xfrm flipH="1">
            <a:off x="2505900" y="1269775"/>
            <a:ext cx="4132200" cy="263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Montserrat"/>
              <a:buChar char="●"/>
              <a:defRPr>
                <a:solidFill>
                  <a:schemeClr val="lt1"/>
                </a:solidFill>
              </a:defRPr>
            </a:lvl1pPr>
            <a:lvl2pPr marL="914400" lvl="1" indent="-317500" algn="r" rtl="0">
              <a:lnSpc>
                <a:spcPct val="100000"/>
              </a:lnSpc>
              <a:spcBef>
                <a:spcPts val="1600"/>
              </a:spcBef>
              <a:spcAft>
                <a:spcPts val="0"/>
              </a:spcAft>
              <a:buClr>
                <a:schemeClr val="lt1"/>
              </a:buClr>
              <a:buSzPts val="1400"/>
              <a:buFont typeface="Montserrat"/>
              <a:buChar char="○"/>
              <a:defRPr>
                <a:solidFill>
                  <a:schemeClr val="lt1"/>
                </a:solidFill>
              </a:defRPr>
            </a:lvl2pPr>
            <a:lvl3pPr marL="1371600" lvl="2" indent="-317500" algn="r" rtl="0">
              <a:spcBef>
                <a:spcPts val="1600"/>
              </a:spcBef>
              <a:spcAft>
                <a:spcPts val="0"/>
              </a:spcAft>
              <a:buClr>
                <a:schemeClr val="lt1"/>
              </a:buClr>
              <a:buSzPts val="1400"/>
              <a:buFont typeface="Montserrat"/>
              <a:buChar char="■"/>
              <a:defRPr>
                <a:solidFill>
                  <a:schemeClr val="lt1"/>
                </a:solidFill>
              </a:defRPr>
            </a:lvl3pPr>
            <a:lvl4pPr marL="1828800" lvl="3" indent="-317500" algn="r" rtl="0">
              <a:spcBef>
                <a:spcPts val="1600"/>
              </a:spcBef>
              <a:spcAft>
                <a:spcPts val="0"/>
              </a:spcAft>
              <a:buClr>
                <a:schemeClr val="lt1"/>
              </a:buClr>
              <a:buSzPts val="1400"/>
              <a:buFont typeface="Montserrat"/>
              <a:buChar char="●"/>
              <a:defRPr>
                <a:solidFill>
                  <a:schemeClr val="lt1"/>
                </a:solidFill>
              </a:defRPr>
            </a:lvl4pPr>
            <a:lvl5pPr marL="2286000" lvl="4" indent="-317500" algn="r" rtl="0">
              <a:spcBef>
                <a:spcPts val="1600"/>
              </a:spcBef>
              <a:spcAft>
                <a:spcPts val="0"/>
              </a:spcAft>
              <a:buClr>
                <a:schemeClr val="lt1"/>
              </a:buClr>
              <a:buSzPts val="1400"/>
              <a:buFont typeface="Montserrat"/>
              <a:buChar char="○"/>
              <a:defRPr>
                <a:solidFill>
                  <a:schemeClr val="lt1"/>
                </a:solidFill>
              </a:defRPr>
            </a:lvl5pPr>
            <a:lvl6pPr marL="2743200" lvl="5" indent="-317500" algn="r" rtl="0">
              <a:spcBef>
                <a:spcPts val="1600"/>
              </a:spcBef>
              <a:spcAft>
                <a:spcPts val="0"/>
              </a:spcAft>
              <a:buClr>
                <a:schemeClr val="lt1"/>
              </a:buClr>
              <a:buSzPts val="1400"/>
              <a:buFont typeface="Montserrat"/>
              <a:buChar char="■"/>
              <a:defRPr>
                <a:solidFill>
                  <a:schemeClr val="lt1"/>
                </a:solidFill>
              </a:defRPr>
            </a:lvl6pPr>
            <a:lvl7pPr marL="3200400" lvl="6" indent="-317500" algn="r" rtl="0">
              <a:spcBef>
                <a:spcPts val="1600"/>
              </a:spcBef>
              <a:spcAft>
                <a:spcPts val="0"/>
              </a:spcAft>
              <a:buClr>
                <a:schemeClr val="lt1"/>
              </a:buClr>
              <a:buSzPts val="1400"/>
              <a:buFont typeface="Montserrat"/>
              <a:buChar char="●"/>
              <a:defRPr>
                <a:solidFill>
                  <a:schemeClr val="lt1"/>
                </a:solidFill>
              </a:defRPr>
            </a:lvl7pPr>
            <a:lvl8pPr marL="3657600" lvl="7" indent="-317500" algn="r" rtl="0">
              <a:spcBef>
                <a:spcPts val="1600"/>
              </a:spcBef>
              <a:spcAft>
                <a:spcPts val="0"/>
              </a:spcAft>
              <a:buClr>
                <a:schemeClr val="lt1"/>
              </a:buClr>
              <a:buSzPts val="1400"/>
              <a:buFont typeface="Montserrat"/>
              <a:buChar char="○"/>
              <a:defRPr>
                <a:solidFill>
                  <a:schemeClr val="lt1"/>
                </a:solidFill>
              </a:defRPr>
            </a:lvl8pPr>
            <a:lvl9pPr marL="4114800" lvl="8" indent="-317500" algn="r" rtl="0">
              <a:spcBef>
                <a:spcPts val="1600"/>
              </a:spcBef>
              <a:spcAft>
                <a:spcPts val="1600"/>
              </a:spcAft>
              <a:buClr>
                <a:schemeClr val="lt1"/>
              </a:buClr>
              <a:buSzPts val="1400"/>
              <a:buFont typeface="Montserrat"/>
              <a:buChar char="■"/>
              <a:defRPr>
                <a:solidFill>
                  <a:schemeClr val="lt1"/>
                </a:solidFill>
              </a:defRPr>
            </a:lvl9pPr>
          </a:lstStyle>
          <a:p>
            <a:endParaRPr/>
          </a:p>
        </p:txBody>
      </p:sp>
      <p:sp>
        <p:nvSpPr>
          <p:cNvPr id="352" name="Google Shape;352;p17"/>
          <p:cNvSpPr txBox="1">
            <a:spLocks noGrp="1"/>
          </p:cNvSpPr>
          <p:nvPr>
            <p:ph type="title"/>
          </p:nvPr>
        </p:nvSpPr>
        <p:spPr>
          <a:xfrm flipH="1">
            <a:off x="2704650" y="640080"/>
            <a:ext cx="3734700" cy="512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4200"/>
              <a:buNone/>
              <a:defRPr sz="24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grpSp>
        <p:nvGrpSpPr>
          <p:cNvPr id="353" name="Google Shape;353;p17"/>
          <p:cNvGrpSpPr/>
          <p:nvPr/>
        </p:nvGrpSpPr>
        <p:grpSpPr>
          <a:xfrm rot="-492451">
            <a:off x="696882" y="985046"/>
            <a:ext cx="917990" cy="384984"/>
            <a:chOff x="7036389" y="1157700"/>
            <a:chExt cx="635554" cy="266555"/>
          </a:xfrm>
        </p:grpSpPr>
        <p:sp>
          <p:nvSpPr>
            <p:cNvPr id="354" name="Google Shape;354;p17"/>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7"/>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7"/>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7"/>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7"/>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7"/>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17"/>
          <p:cNvSpPr/>
          <p:nvPr/>
        </p:nvSpPr>
        <p:spPr>
          <a:xfrm flipH="1">
            <a:off x="-693651" y="2046377"/>
            <a:ext cx="4467841" cy="364480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rot="10800000" flipH="1">
            <a:off x="6203175" y="-242544"/>
            <a:ext cx="3481541" cy="2840158"/>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
  <p:cSld name="CUSTOM_1_1_1">
    <p:spTree>
      <p:nvGrpSpPr>
        <p:cNvPr id="1" name="Shape 376"/>
        <p:cNvGrpSpPr/>
        <p:nvPr/>
      </p:nvGrpSpPr>
      <p:grpSpPr>
        <a:xfrm>
          <a:off x="0" y="0"/>
          <a:ext cx="0" cy="0"/>
          <a:chOff x="0" y="0"/>
          <a:chExt cx="0" cy="0"/>
        </a:xfrm>
      </p:grpSpPr>
      <p:sp>
        <p:nvSpPr>
          <p:cNvPr id="377" name="Google Shape;377;p18"/>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18"/>
          <p:cNvGrpSpPr/>
          <p:nvPr/>
        </p:nvGrpSpPr>
        <p:grpSpPr>
          <a:xfrm>
            <a:off x="462047" y="717056"/>
            <a:ext cx="1084026" cy="1465004"/>
            <a:chOff x="309647" y="640856"/>
            <a:chExt cx="1084026" cy="1465004"/>
          </a:xfrm>
        </p:grpSpPr>
        <p:sp>
          <p:nvSpPr>
            <p:cNvPr id="380" name="Google Shape;380;p18"/>
            <p:cNvSpPr/>
            <p:nvPr/>
          </p:nvSpPr>
          <p:spPr>
            <a:xfrm rot="759590">
              <a:off x="444277" y="713953"/>
              <a:ext cx="813359" cy="1318808"/>
            </a:xfrm>
            <a:custGeom>
              <a:avLst/>
              <a:gdLst/>
              <a:ahLst/>
              <a:cxnLst/>
              <a:rect l="l" t="t" r="r" b="b"/>
              <a:pathLst>
                <a:path w="6765" h="10969" extrusionOk="0">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10849"/>
                  </a:lnTo>
                  <a:lnTo>
                    <a:pt x="21" y="10849"/>
                  </a:lnTo>
                  <a:cubicBezTo>
                    <a:pt x="72" y="10928"/>
                    <a:pt x="155" y="10968"/>
                    <a:pt x="238" y="10968"/>
                  </a:cubicBezTo>
                  <a:cubicBezTo>
                    <a:pt x="322" y="10968"/>
                    <a:pt x="405" y="10928"/>
                    <a:pt x="455" y="10849"/>
                  </a:cubicBezTo>
                  <a:cubicBezTo>
                    <a:pt x="506" y="10928"/>
                    <a:pt x="589" y="10968"/>
                    <a:pt x="673" y="10968"/>
                  </a:cubicBezTo>
                  <a:cubicBezTo>
                    <a:pt x="756" y="10968"/>
                    <a:pt x="839" y="10928"/>
                    <a:pt x="890" y="10849"/>
                  </a:cubicBezTo>
                  <a:cubicBezTo>
                    <a:pt x="941" y="10928"/>
                    <a:pt x="1024" y="10968"/>
                    <a:pt x="1107" y="10968"/>
                  </a:cubicBezTo>
                  <a:cubicBezTo>
                    <a:pt x="1191" y="10968"/>
                    <a:pt x="1274" y="10928"/>
                    <a:pt x="1324" y="10849"/>
                  </a:cubicBezTo>
                  <a:cubicBezTo>
                    <a:pt x="1375" y="10928"/>
                    <a:pt x="1458" y="10968"/>
                    <a:pt x="1542" y="10968"/>
                  </a:cubicBezTo>
                  <a:cubicBezTo>
                    <a:pt x="1625" y="10968"/>
                    <a:pt x="1708" y="10928"/>
                    <a:pt x="1759" y="10849"/>
                  </a:cubicBezTo>
                  <a:cubicBezTo>
                    <a:pt x="1810" y="10928"/>
                    <a:pt x="1893" y="10968"/>
                    <a:pt x="1976" y="10968"/>
                  </a:cubicBezTo>
                  <a:cubicBezTo>
                    <a:pt x="2060" y="10968"/>
                    <a:pt x="2143" y="10928"/>
                    <a:pt x="2193" y="10849"/>
                  </a:cubicBezTo>
                  <a:cubicBezTo>
                    <a:pt x="2244" y="10928"/>
                    <a:pt x="2327" y="10968"/>
                    <a:pt x="2411" y="10968"/>
                  </a:cubicBezTo>
                  <a:cubicBezTo>
                    <a:pt x="2494" y="10968"/>
                    <a:pt x="2577" y="10928"/>
                    <a:pt x="2628" y="10849"/>
                  </a:cubicBezTo>
                  <a:cubicBezTo>
                    <a:pt x="2679" y="10928"/>
                    <a:pt x="2762" y="10968"/>
                    <a:pt x="2845" y="10968"/>
                  </a:cubicBezTo>
                  <a:cubicBezTo>
                    <a:pt x="2929" y="10968"/>
                    <a:pt x="3012" y="10928"/>
                    <a:pt x="3063" y="10849"/>
                  </a:cubicBezTo>
                  <a:cubicBezTo>
                    <a:pt x="3113" y="10928"/>
                    <a:pt x="3196" y="10968"/>
                    <a:pt x="3280" y="10968"/>
                  </a:cubicBezTo>
                  <a:cubicBezTo>
                    <a:pt x="3363" y="10968"/>
                    <a:pt x="3446" y="10928"/>
                    <a:pt x="3497" y="10849"/>
                  </a:cubicBezTo>
                  <a:cubicBezTo>
                    <a:pt x="3548" y="10928"/>
                    <a:pt x="3631" y="10968"/>
                    <a:pt x="3714" y="10968"/>
                  </a:cubicBezTo>
                  <a:cubicBezTo>
                    <a:pt x="3798" y="10968"/>
                    <a:pt x="3881" y="10928"/>
                    <a:pt x="3932" y="10849"/>
                  </a:cubicBezTo>
                  <a:cubicBezTo>
                    <a:pt x="3982" y="10928"/>
                    <a:pt x="4065" y="10968"/>
                    <a:pt x="4149" y="10968"/>
                  </a:cubicBezTo>
                  <a:cubicBezTo>
                    <a:pt x="4232" y="10968"/>
                    <a:pt x="4315" y="10928"/>
                    <a:pt x="4366" y="10849"/>
                  </a:cubicBezTo>
                  <a:cubicBezTo>
                    <a:pt x="4417" y="10928"/>
                    <a:pt x="4500" y="10968"/>
                    <a:pt x="4583" y="10968"/>
                  </a:cubicBezTo>
                  <a:cubicBezTo>
                    <a:pt x="4667" y="10968"/>
                    <a:pt x="4750" y="10928"/>
                    <a:pt x="4801" y="10849"/>
                  </a:cubicBezTo>
                  <a:cubicBezTo>
                    <a:pt x="4851" y="10928"/>
                    <a:pt x="4934" y="10968"/>
                    <a:pt x="5018" y="10968"/>
                  </a:cubicBezTo>
                  <a:cubicBezTo>
                    <a:pt x="5101" y="10968"/>
                    <a:pt x="5184" y="10928"/>
                    <a:pt x="5235" y="10849"/>
                  </a:cubicBezTo>
                  <a:cubicBezTo>
                    <a:pt x="5286" y="10928"/>
                    <a:pt x="5370" y="10968"/>
                    <a:pt x="5453" y="10968"/>
                  </a:cubicBezTo>
                  <a:cubicBezTo>
                    <a:pt x="5537" y="10968"/>
                    <a:pt x="5620" y="10928"/>
                    <a:pt x="5670" y="10849"/>
                  </a:cubicBezTo>
                  <a:cubicBezTo>
                    <a:pt x="5720" y="10928"/>
                    <a:pt x="5804" y="10968"/>
                    <a:pt x="5887" y="10968"/>
                  </a:cubicBezTo>
                  <a:cubicBezTo>
                    <a:pt x="5970" y="10968"/>
                    <a:pt x="6053" y="10928"/>
                    <a:pt x="6104" y="10849"/>
                  </a:cubicBezTo>
                  <a:cubicBezTo>
                    <a:pt x="6155" y="10928"/>
                    <a:pt x="6238" y="10968"/>
                    <a:pt x="6321" y="10968"/>
                  </a:cubicBezTo>
                  <a:cubicBezTo>
                    <a:pt x="6405" y="10968"/>
                    <a:pt x="6488" y="10928"/>
                    <a:pt x="6539" y="10849"/>
                  </a:cubicBezTo>
                  <a:cubicBezTo>
                    <a:pt x="6628" y="10849"/>
                    <a:pt x="6709" y="10895"/>
                    <a:pt x="6756" y="10967"/>
                  </a:cubicBezTo>
                  <a:cubicBezTo>
                    <a:pt x="6759" y="10965"/>
                    <a:pt x="6762" y="10962"/>
                    <a:pt x="6764" y="10959"/>
                  </a:cubicBezTo>
                  <a:lnTo>
                    <a:pt x="6764" y="4"/>
                  </a:lnTo>
                  <a:lnTo>
                    <a:pt x="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rot="759590">
              <a:off x="557090" y="726628"/>
              <a:ext cx="814802" cy="289154"/>
            </a:xfrm>
            <a:custGeom>
              <a:avLst/>
              <a:gdLst/>
              <a:ahLst/>
              <a:cxnLst/>
              <a:rect l="l" t="t" r="r" b="b"/>
              <a:pathLst>
                <a:path w="6777" h="2405" extrusionOk="0">
                  <a:moveTo>
                    <a:pt x="3392" y="746"/>
                  </a:moveTo>
                  <a:cubicBezTo>
                    <a:pt x="3637" y="746"/>
                    <a:pt x="3874" y="937"/>
                    <a:pt x="3874" y="1223"/>
                  </a:cubicBezTo>
                  <a:cubicBezTo>
                    <a:pt x="3874" y="1487"/>
                    <a:pt x="3659" y="1701"/>
                    <a:pt x="3396" y="1701"/>
                  </a:cubicBezTo>
                  <a:cubicBezTo>
                    <a:pt x="2970" y="1701"/>
                    <a:pt x="2758" y="1185"/>
                    <a:pt x="3060" y="887"/>
                  </a:cubicBezTo>
                  <a:cubicBezTo>
                    <a:pt x="3156" y="790"/>
                    <a:pt x="3275" y="746"/>
                    <a:pt x="3392" y="746"/>
                  </a:cubicBezTo>
                  <a:close/>
                  <a:moveTo>
                    <a:pt x="1" y="1"/>
                  </a:moveTo>
                  <a:lnTo>
                    <a:pt x="1" y="2405"/>
                  </a:lnTo>
                  <a:lnTo>
                    <a:pt x="6776" y="2405"/>
                  </a:lnTo>
                  <a:lnTo>
                    <a:pt x="677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rot="759590">
              <a:off x="356743" y="1632668"/>
              <a:ext cx="28735" cy="24527"/>
            </a:xfrm>
            <a:custGeom>
              <a:avLst/>
              <a:gdLst/>
              <a:ahLst/>
              <a:cxnLst/>
              <a:rect l="l" t="t" r="r" b="b"/>
              <a:pathLst>
                <a:path w="239" h="204" extrusionOk="0">
                  <a:moveTo>
                    <a:pt x="137" y="1"/>
                  </a:moveTo>
                  <a:cubicBezTo>
                    <a:pt x="44" y="1"/>
                    <a:pt x="1" y="111"/>
                    <a:pt x="64" y="175"/>
                  </a:cubicBezTo>
                  <a:cubicBezTo>
                    <a:pt x="84" y="195"/>
                    <a:pt x="109" y="203"/>
                    <a:pt x="133" y="203"/>
                  </a:cubicBezTo>
                  <a:cubicBezTo>
                    <a:pt x="186" y="203"/>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rot="759590">
              <a:off x="391482" y="1640443"/>
              <a:ext cx="28495" cy="24407"/>
            </a:xfrm>
            <a:custGeom>
              <a:avLst/>
              <a:gdLst/>
              <a:ahLst/>
              <a:cxnLst/>
              <a:rect l="l" t="t" r="r" b="b"/>
              <a:pathLst>
                <a:path w="237" h="203" extrusionOk="0">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rot="759590">
              <a:off x="425716" y="1648188"/>
              <a:ext cx="28976" cy="24527"/>
            </a:xfrm>
            <a:custGeom>
              <a:avLst/>
              <a:gdLst/>
              <a:ahLst/>
              <a:cxnLst/>
              <a:rect l="l" t="t" r="r" b="b"/>
              <a:pathLst>
                <a:path w="241" h="204" extrusionOk="0">
                  <a:moveTo>
                    <a:pt x="137" y="1"/>
                  </a:moveTo>
                  <a:cubicBezTo>
                    <a:pt x="47" y="1"/>
                    <a:pt x="1" y="111"/>
                    <a:pt x="64" y="175"/>
                  </a:cubicBezTo>
                  <a:cubicBezTo>
                    <a:pt x="85" y="195"/>
                    <a:pt x="110" y="203"/>
                    <a:pt x="135" y="203"/>
                  </a:cubicBezTo>
                  <a:cubicBezTo>
                    <a:pt x="189" y="203"/>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rot="759590">
              <a:off x="460457" y="1655950"/>
              <a:ext cx="28615" cy="24407"/>
            </a:xfrm>
            <a:custGeom>
              <a:avLst/>
              <a:gdLst/>
              <a:ahLst/>
              <a:cxnLst/>
              <a:rect l="l" t="t" r="r" b="b"/>
              <a:pathLst>
                <a:path w="238" h="203" extrusionOk="0">
                  <a:moveTo>
                    <a:pt x="136" y="1"/>
                  </a:moveTo>
                  <a:cubicBezTo>
                    <a:pt x="44" y="1"/>
                    <a:pt x="0" y="111"/>
                    <a:pt x="64" y="175"/>
                  </a:cubicBezTo>
                  <a:cubicBezTo>
                    <a:pt x="84" y="194"/>
                    <a:pt x="108" y="202"/>
                    <a:pt x="132" y="202"/>
                  </a:cubicBezTo>
                  <a:cubicBezTo>
                    <a:pt x="186" y="202"/>
                    <a:pt x="238" y="161"/>
                    <a:pt x="238" y="99"/>
                  </a:cubicBezTo>
                  <a:cubicBezTo>
                    <a:pt x="235"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rot="759590">
              <a:off x="495063" y="1663723"/>
              <a:ext cx="28615" cy="24407"/>
            </a:xfrm>
            <a:custGeom>
              <a:avLst/>
              <a:gdLst/>
              <a:ahLst/>
              <a:cxnLst/>
              <a:rect l="l" t="t" r="r" b="b"/>
              <a:pathLst>
                <a:path w="238" h="203" extrusionOk="0">
                  <a:moveTo>
                    <a:pt x="134" y="1"/>
                  </a:moveTo>
                  <a:cubicBezTo>
                    <a:pt x="44" y="1"/>
                    <a:pt x="1" y="111"/>
                    <a:pt x="64" y="175"/>
                  </a:cubicBezTo>
                  <a:cubicBezTo>
                    <a:pt x="84" y="194"/>
                    <a:pt x="109" y="202"/>
                    <a:pt x="133" y="202"/>
                  </a:cubicBezTo>
                  <a:cubicBezTo>
                    <a:pt x="186" y="202"/>
                    <a:pt x="237" y="161"/>
                    <a:pt x="235" y="99"/>
                  </a:cubicBezTo>
                  <a:cubicBezTo>
                    <a:pt x="235"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rot="759590">
              <a:off x="529434" y="1671443"/>
              <a:ext cx="28615" cy="24407"/>
            </a:xfrm>
            <a:custGeom>
              <a:avLst/>
              <a:gdLst/>
              <a:ahLst/>
              <a:cxnLst/>
              <a:rect l="l" t="t" r="r" b="b"/>
              <a:pathLst>
                <a:path w="238" h="203" extrusionOk="0">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rot="759590">
              <a:off x="564038" y="1679230"/>
              <a:ext cx="28735" cy="24407"/>
            </a:xfrm>
            <a:custGeom>
              <a:avLst/>
              <a:gdLst/>
              <a:ahLst/>
              <a:cxnLst/>
              <a:rect l="l" t="t" r="r" b="b"/>
              <a:pathLst>
                <a:path w="239" h="203" extrusionOk="0">
                  <a:moveTo>
                    <a:pt x="137" y="1"/>
                  </a:moveTo>
                  <a:cubicBezTo>
                    <a:pt x="47" y="1"/>
                    <a:pt x="1" y="111"/>
                    <a:pt x="64" y="175"/>
                  </a:cubicBezTo>
                  <a:cubicBezTo>
                    <a:pt x="85" y="194"/>
                    <a:pt x="110" y="202"/>
                    <a:pt x="134" y="202"/>
                  </a:cubicBezTo>
                  <a:cubicBezTo>
                    <a:pt x="187" y="202"/>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rot="759590">
              <a:off x="598764" y="1687003"/>
              <a:ext cx="28495" cy="24407"/>
            </a:xfrm>
            <a:custGeom>
              <a:avLst/>
              <a:gdLst/>
              <a:ahLst/>
              <a:cxnLst/>
              <a:rect l="l" t="t" r="r" b="b"/>
              <a:pathLst>
                <a:path w="237" h="203" extrusionOk="0">
                  <a:moveTo>
                    <a:pt x="133" y="1"/>
                  </a:moveTo>
                  <a:cubicBezTo>
                    <a:pt x="43" y="1"/>
                    <a:pt x="0" y="111"/>
                    <a:pt x="64" y="175"/>
                  </a:cubicBezTo>
                  <a:cubicBezTo>
                    <a:pt x="84" y="194"/>
                    <a:pt x="108" y="202"/>
                    <a:pt x="132" y="202"/>
                  </a:cubicBezTo>
                  <a:cubicBezTo>
                    <a:pt x="185" y="202"/>
                    <a:pt x="237" y="161"/>
                    <a:pt x="235" y="99"/>
                  </a:cubicBezTo>
                  <a:cubicBezTo>
                    <a:pt x="235" y="44"/>
                    <a:pt x="188" y="1"/>
                    <a:pt x="133"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rot="759590">
              <a:off x="633012" y="1694750"/>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rot="759590">
              <a:off x="667726" y="1702508"/>
              <a:ext cx="28615" cy="24527"/>
            </a:xfrm>
            <a:custGeom>
              <a:avLst/>
              <a:gdLst/>
              <a:ahLst/>
              <a:cxnLst/>
              <a:rect l="l" t="t" r="r" b="b"/>
              <a:pathLst>
                <a:path w="238" h="204" extrusionOk="0">
                  <a:moveTo>
                    <a:pt x="136" y="1"/>
                  </a:moveTo>
                  <a:cubicBezTo>
                    <a:pt x="43" y="1"/>
                    <a:pt x="0" y="111"/>
                    <a:pt x="64" y="175"/>
                  </a:cubicBezTo>
                  <a:cubicBezTo>
                    <a:pt x="85" y="195"/>
                    <a:pt x="110" y="203"/>
                    <a:pt x="134" y="203"/>
                  </a:cubicBezTo>
                  <a:cubicBezTo>
                    <a:pt x="187" y="203"/>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rot="759590">
              <a:off x="702345" y="1710283"/>
              <a:ext cx="28615" cy="24407"/>
            </a:xfrm>
            <a:custGeom>
              <a:avLst/>
              <a:gdLst/>
              <a:ahLst/>
              <a:cxnLst/>
              <a:rect l="l" t="t" r="r" b="b"/>
              <a:pathLst>
                <a:path w="238" h="203" extrusionOk="0">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rot="759590">
              <a:off x="736950" y="1718056"/>
              <a:ext cx="28615" cy="24407"/>
            </a:xfrm>
            <a:custGeom>
              <a:avLst/>
              <a:gdLst/>
              <a:ahLst/>
              <a:cxnLst/>
              <a:rect l="l" t="t" r="r" b="b"/>
              <a:pathLst>
                <a:path w="238" h="203" extrusionOk="0">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759590">
              <a:off x="771320" y="1725790"/>
              <a:ext cx="28735" cy="24407"/>
            </a:xfrm>
            <a:custGeom>
              <a:avLst/>
              <a:gdLst/>
              <a:ahLst/>
              <a:cxnLst/>
              <a:rect l="l" t="t" r="r" b="b"/>
              <a:pathLst>
                <a:path w="239" h="203" extrusionOk="0">
                  <a:moveTo>
                    <a:pt x="137" y="1"/>
                  </a:moveTo>
                  <a:cubicBezTo>
                    <a:pt x="47" y="1"/>
                    <a:pt x="1"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rot="759590">
              <a:off x="805926" y="1733563"/>
              <a:ext cx="28735" cy="24407"/>
            </a:xfrm>
            <a:custGeom>
              <a:avLst/>
              <a:gdLst/>
              <a:ahLst/>
              <a:cxnLst/>
              <a:rect l="l" t="t" r="r" b="b"/>
              <a:pathLst>
                <a:path w="239" h="203" extrusionOk="0">
                  <a:moveTo>
                    <a:pt x="137" y="1"/>
                  </a:moveTo>
                  <a:cubicBezTo>
                    <a:pt x="44" y="1"/>
                    <a:pt x="1" y="111"/>
                    <a:pt x="65" y="175"/>
                  </a:cubicBezTo>
                  <a:cubicBezTo>
                    <a:pt x="85" y="194"/>
                    <a:pt x="109" y="202"/>
                    <a:pt x="133" y="202"/>
                  </a:cubicBezTo>
                  <a:cubicBezTo>
                    <a:pt x="187" y="202"/>
                    <a:pt x="239" y="161"/>
                    <a:pt x="239"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rot="759590">
              <a:off x="840294" y="1741310"/>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rot="759590">
              <a:off x="875021" y="1749070"/>
              <a:ext cx="28615" cy="24407"/>
            </a:xfrm>
            <a:custGeom>
              <a:avLst/>
              <a:gdLst/>
              <a:ahLst/>
              <a:cxnLst/>
              <a:rect l="l" t="t" r="r" b="b"/>
              <a:pathLst>
                <a:path w="238" h="203" extrusionOk="0">
                  <a:moveTo>
                    <a:pt x="136" y="1"/>
                  </a:moveTo>
                  <a:cubicBezTo>
                    <a:pt x="46" y="1"/>
                    <a:pt x="0" y="111"/>
                    <a:pt x="67" y="175"/>
                  </a:cubicBezTo>
                  <a:cubicBezTo>
                    <a:pt x="87" y="194"/>
                    <a:pt x="111" y="202"/>
                    <a:pt x="135" y="202"/>
                  </a:cubicBezTo>
                  <a:cubicBezTo>
                    <a:pt x="187" y="202"/>
                    <a:pt x="238" y="161"/>
                    <a:pt x="238" y="99"/>
                  </a:cubicBezTo>
                  <a:cubicBezTo>
                    <a:pt x="238" y="44"/>
                    <a:pt x="191" y="1"/>
                    <a:pt x="13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rot="759590">
              <a:off x="909614" y="1756841"/>
              <a:ext cx="28615" cy="24527"/>
            </a:xfrm>
            <a:custGeom>
              <a:avLst/>
              <a:gdLst/>
              <a:ahLst/>
              <a:cxnLst/>
              <a:rect l="l" t="t" r="r" b="b"/>
              <a:pathLst>
                <a:path w="238" h="204" extrusionOk="0">
                  <a:moveTo>
                    <a:pt x="137" y="1"/>
                  </a:moveTo>
                  <a:cubicBezTo>
                    <a:pt x="44" y="1"/>
                    <a:pt x="0" y="111"/>
                    <a:pt x="64" y="175"/>
                  </a:cubicBezTo>
                  <a:cubicBezTo>
                    <a:pt x="85" y="195"/>
                    <a:pt x="110" y="203"/>
                    <a:pt x="134" y="203"/>
                  </a:cubicBezTo>
                  <a:cubicBezTo>
                    <a:pt x="188" y="203"/>
                    <a:pt x="238" y="161"/>
                    <a:pt x="238"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rot="759590">
              <a:off x="944232" y="1764616"/>
              <a:ext cx="28615" cy="24407"/>
            </a:xfrm>
            <a:custGeom>
              <a:avLst/>
              <a:gdLst/>
              <a:ahLst/>
              <a:cxnLst/>
              <a:rect l="l" t="t" r="r" b="b"/>
              <a:pathLst>
                <a:path w="238" h="203" extrusionOk="0">
                  <a:moveTo>
                    <a:pt x="134" y="1"/>
                  </a:moveTo>
                  <a:cubicBezTo>
                    <a:pt x="44" y="1"/>
                    <a:pt x="1" y="111"/>
                    <a:pt x="65" y="175"/>
                  </a:cubicBezTo>
                  <a:cubicBezTo>
                    <a:pt x="85" y="194"/>
                    <a:pt x="109" y="202"/>
                    <a:pt x="133" y="202"/>
                  </a:cubicBezTo>
                  <a:cubicBezTo>
                    <a:pt x="186" y="202"/>
                    <a:pt x="238" y="161"/>
                    <a:pt x="236" y="99"/>
                  </a:cubicBezTo>
                  <a:cubicBezTo>
                    <a:pt x="236" y="44"/>
                    <a:pt x="189" y="1"/>
                    <a:pt x="134"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rot="759590">
              <a:off x="978599" y="1772376"/>
              <a:ext cx="28976" cy="24407"/>
            </a:xfrm>
            <a:custGeom>
              <a:avLst/>
              <a:gdLst/>
              <a:ahLst/>
              <a:cxnLst/>
              <a:rect l="l" t="t" r="r" b="b"/>
              <a:pathLst>
                <a:path w="241" h="203" extrusionOk="0">
                  <a:moveTo>
                    <a:pt x="137" y="1"/>
                  </a:moveTo>
                  <a:cubicBezTo>
                    <a:pt x="47" y="1"/>
                    <a:pt x="1" y="111"/>
                    <a:pt x="67" y="175"/>
                  </a:cubicBezTo>
                  <a:cubicBezTo>
                    <a:pt x="87" y="194"/>
                    <a:pt x="112" y="202"/>
                    <a:pt x="136" y="202"/>
                  </a:cubicBezTo>
                  <a:cubicBezTo>
                    <a:pt x="189" y="202"/>
                    <a:pt x="240"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rot="759590">
              <a:off x="1013208" y="1780123"/>
              <a:ext cx="28735" cy="24407"/>
            </a:xfrm>
            <a:custGeom>
              <a:avLst/>
              <a:gdLst/>
              <a:ahLst/>
              <a:cxnLst/>
              <a:rect l="l" t="t" r="r" b="b"/>
              <a:pathLst>
                <a:path w="239" h="203" extrusionOk="0">
                  <a:moveTo>
                    <a:pt x="137" y="1"/>
                  </a:moveTo>
                  <a:cubicBezTo>
                    <a:pt x="47" y="1"/>
                    <a:pt x="1" y="111"/>
                    <a:pt x="65" y="175"/>
                  </a:cubicBezTo>
                  <a:cubicBezTo>
                    <a:pt x="86" y="194"/>
                    <a:pt x="110" y="202"/>
                    <a:pt x="135" y="202"/>
                  </a:cubicBezTo>
                  <a:cubicBezTo>
                    <a:pt x="188" y="202"/>
                    <a:pt x="238" y="161"/>
                    <a:pt x="238"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rot="759590">
              <a:off x="1047932" y="1787909"/>
              <a:ext cx="28615" cy="24407"/>
            </a:xfrm>
            <a:custGeom>
              <a:avLst/>
              <a:gdLst/>
              <a:ahLst/>
              <a:cxnLst/>
              <a:rect l="l" t="t" r="r" b="b"/>
              <a:pathLst>
                <a:path w="238" h="203" extrusionOk="0">
                  <a:moveTo>
                    <a:pt x="137" y="1"/>
                  </a:moveTo>
                  <a:cubicBezTo>
                    <a:pt x="44" y="1"/>
                    <a:pt x="0" y="111"/>
                    <a:pt x="64" y="175"/>
                  </a:cubicBezTo>
                  <a:cubicBezTo>
                    <a:pt x="84" y="194"/>
                    <a:pt x="109" y="202"/>
                    <a:pt x="133" y="202"/>
                  </a:cubicBezTo>
                  <a:cubicBezTo>
                    <a:pt x="186" y="202"/>
                    <a:pt x="237" y="161"/>
                    <a:pt x="235" y="99"/>
                  </a:cubicBezTo>
                  <a:cubicBezTo>
                    <a:pt x="235"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rot="759590">
              <a:off x="1082536" y="1795696"/>
              <a:ext cx="28735" cy="24407"/>
            </a:xfrm>
            <a:custGeom>
              <a:avLst/>
              <a:gdLst/>
              <a:ahLst/>
              <a:cxnLst/>
              <a:rect l="l" t="t" r="r" b="b"/>
              <a:pathLst>
                <a:path w="239" h="203" extrusionOk="0">
                  <a:moveTo>
                    <a:pt x="137" y="1"/>
                  </a:moveTo>
                  <a:cubicBezTo>
                    <a:pt x="44" y="1"/>
                    <a:pt x="1" y="111"/>
                    <a:pt x="65" y="175"/>
                  </a:cubicBezTo>
                  <a:cubicBezTo>
                    <a:pt x="85" y="194"/>
                    <a:pt x="109" y="202"/>
                    <a:pt x="133" y="202"/>
                  </a:cubicBezTo>
                  <a:cubicBezTo>
                    <a:pt x="186" y="202"/>
                    <a:pt x="238" y="161"/>
                    <a:pt x="238"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rot="759590">
              <a:off x="1116909" y="1803403"/>
              <a:ext cx="28615" cy="24407"/>
            </a:xfrm>
            <a:custGeom>
              <a:avLst/>
              <a:gdLst/>
              <a:ahLst/>
              <a:cxnLst/>
              <a:rect l="l" t="t" r="r" b="b"/>
              <a:pathLst>
                <a:path w="238" h="203" extrusionOk="0">
                  <a:moveTo>
                    <a:pt x="137" y="1"/>
                  </a:moveTo>
                  <a:cubicBezTo>
                    <a:pt x="47" y="1"/>
                    <a:pt x="0" y="111"/>
                    <a:pt x="64" y="175"/>
                  </a:cubicBezTo>
                  <a:cubicBezTo>
                    <a:pt x="85" y="194"/>
                    <a:pt x="110" y="202"/>
                    <a:pt x="134" y="202"/>
                  </a:cubicBezTo>
                  <a:cubicBezTo>
                    <a:pt x="187" y="202"/>
                    <a:pt x="238" y="161"/>
                    <a:pt x="238" y="99"/>
                  </a:cubicBezTo>
                  <a:cubicBezTo>
                    <a:pt x="238"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rot="759590">
              <a:off x="1151514" y="1811176"/>
              <a:ext cx="28615" cy="24407"/>
            </a:xfrm>
            <a:custGeom>
              <a:avLst/>
              <a:gdLst/>
              <a:ahLst/>
              <a:cxnLst/>
              <a:rect l="l" t="t" r="r" b="b"/>
              <a:pathLst>
                <a:path w="238" h="203" extrusionOk="0">
                  <a:moveTo>
                    <a:pt x="137" y="1"/>
                  </a:moveTo>
                  <a:cubicBezTo>
                    <a:pt x="44" y="1"/>
                    <a:pt x="1" y="111"/>
                    <a:pt x="65" y="175"/>
                  </a:cubicBezTo>
                  <a:cubicBezTo>
                    <a:pt x="85" y="194"/>
                    <a:pt x="109" y="202"/>
                    <a:pt x="133" y="202"/>
                  </a:cubicBezTo>
                  <a:cubicBezTo>
                    <a:pt x="186" y="202"/>
                    <a:pt x="238" y="161"/>
                    <a:pt x="236" y="99"/>
                  </a:cubicBezTo>
                  <a:cubicBezTo>
                    <a:pt x="236" y="44"/>
                    <a:pt x="192" y="1"/>
                    <a:pt x="137"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rot="759590">
              <a:off x="368409" y="1732687"/>
              <a:ext cx="806025" cy="4328"/>
            </a:xfrm>
            <a:custGeom>
              <a:avLst/>
              <a:gdLst/>
              <a:ahLst/>
              <a:cxnLst/>
              <a:rect l="l" t="t" r="r" b="b"/>
              <a:pathLst>
                <a:path w="6704" h="36" extrusionOk="0">
                  <a:moveTo>
                    <a:pt x="0" y="1"/>
                  </a:moveTo>
                  <a:lnTo>
                    <a:pt x="0" y="36"/>
                  </a:lnTo>
                  <a:lnTo>
                    <a:pt x="6703" y="36"/>
                  </a:lnTo>
                  <a:lnTo>
                    <a:pt x="6703"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rot="759590">
              <a:off x="513309" y="105541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rot="759590">
              <a:off x="495299" y="113565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rot="759590">
              <a:off x="477289" y="1215774"/>
              <a:ext cx="814802" cy="21401"/>
            </a:xfrm>
            <a:custGeom>
              <a:avLst/>
              <a:gdLst/>
              <a:ahLst/>
              <a:cxnLst/>
              <a:rect l="l" t="t" r="r" b="b"/>
              <a:pathLst>
                <a:path w="6777" h="178" extrusionOk="0">
                  <a:moveTo>
                    <a:pt x="1" y="1"/>
                  </a:moveTo>
                  <a:lnTo>
                    <a:pt x="1" y="178"/>
                  </a:lnTo>
                  <a:lnTo>
                    <a:pt x="6776" y="178"/>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rot="759590">
              <a:off x="459266" y="1296012"/>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rot="759590">
              <a:off x="441256" y="137625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rot="759590">
              <a:off x="423245" y="145637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rot="759590">
              <a:off x="405222" y="1536612"/>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rot="759590">
              <a:off x="387225" y="1616733"/>
              <a:ext cx="814802" cy="21401"/>
            </a:xfrm>
            <a:custGeom>
              <a:avLst/>
              <a:gdLst/>
              <a:ahLst/>
              <a:cxnLst/>
              <a:rect l="l" t="t" r="r" b="b"/>
              <a:pathLst>
                <a:path w="6777" h="178" extrusionOk="0">
                  <a:moveTo>
                    <a:pt x="1" y="1"/>
                  </a:moveTo>
                  <a:lnTo>
                    <a:pt x="1" y="178"/>
                  </a:lnTo>
                  <a:lnTo>
                    <a:pt x="6776" y="178"/>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rot="759590">
              <a:off x="369202" y="1696972"/>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rot="759590">
              <a:off x="351191" y="1777213"/>
              <a:ext cx="814802" cy="21281"/>
            </a:xfrm>
            <a:custGeom>
              <a:avLst/>
              <a:gdLst/>
              <a:ahLst/>
              <a:cxnLst/>
              <a:rect l="l" t="t" r="r" b="b"/>
              <a:pathLst>
                <a:path w="6777" h="177"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rot="759590">
              <a:off x="333181" y="1857333"/>
              <a:ext cx="814802" cy="21401"/>
            </a:xfrm>
            <a:custGeom>
              <a:avLst/>
              <a:gdLst/>
              <a:ahLst/>
              <a:cxnLst/>
              <a:rect l="l" t="t" r="r" b="b"/>
              <a:pathLst>
                <a:path w="6777" h="178" extrusionOk="0">
                  <a:moveTo>
                    <a:pt x="1" y="1"/>
                  </a:moveTo>
                  <a:lnTo>
                    <a:pt x="1" y="177"/>
                  </a:lnTo>
                  <a:lnTo>
                    <a:pt x="6776" y="177"/>
                  </a:lnTo>
                  <a:lnTo>
                    <a:pt x="6776" y="1"/>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rot="759590">
              <a:off x="314806" y="1937493"/>
              <a:ext cx="814802" cy="21401"/>
            </a:xfrm>
            <a:custGeom>
              <a:avLst/>
              <a:gdLst/>
              <a:ahLst/>
              <a:cxnLst/>
              <a:rect l="l" t="t" r="r" b="b"/>
              <a:pathLst>
                <a:path w="6777" h="178" extrusionOk="0">
                  <a:moveTo>
                    <a:pt x="1" y="0"/>
                  </a:moveTo>
                  <a:lnTo>
                    <a:pt x="1" y="177"/>
                  </a:lnTo>
                  <a:lnTo>
                    <a:pt x="6776" y="177"/>
                  </a:lnTo>
                  <a:lnTo>
                    <a:pt x="6776" y="0"/>
                  </a:lnTo>
                  <a:close/>
                </a:path>
              </a:pathLst>
            </a:custGeom>
            <a:solidFill>
              <a:srgbClr val="F6AD12">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rot="759590">
              <a:off x="645983" y="1204036"/>
              <a:ext cx="131773" cy="246713"/>
            </a:xfrm>
            <a:custGeom>
              <a:avLst/>
              <a:gdLst/>
              <a:ahLst/>
              <a:cxnLst/>
              <a:rect l="l" t="t" r="r" b="b"/>
              <a:pathLst>
                <a:path w="1096" h="2052" extrusionOk="0">
                  <a:moveTo>
                    <a:pt x="545" y="441"/>
                  </a:moveTo>
                  <a:lnTo>
                    <a:pt x="670" y="1299"/>
                  </a:lnTo>
                  <a:lnTo>
                    <a:pt x="418" y="1299"/>
                  </a:lnTo>
                  <a:lnTo>
                    <a:pt x="545" y="441"/>
                  </a:lnTo>
                  <a:close/>
                  <a:moveTo>
                    <a:pt x="340" y="1"/>
                  </a:moveTo>
                  <a:lnTo>
                    <a:pt x="1" y="2052"/>
                  </a:lnTo>
                  <a:lnTo>
                    <a:pt x="311" y="2052"/>
                  </a:lnTo>
                  <a:lnTo>
                    <a:pt x="377" y="1597"/>
                  </a:lnTo>
                  <a:lnTo>
                    <a:pt x="711" y="1597"/>
                  </a:lnTo>
                  <a:lnTo>
                    <a:pt x="780" y="2052"/>
                  </a:lnTo>
                  <a:lnTo>
                    <a:pt x="1096" y="2052"/>
                  </a:lnTo>
                  <a:lnTo>
                    <a:pt x="757"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rot="759590">
              <a:off x="794290" y="1232619"/>
              <a:ext cx="120711" cy="253566"/>
            </a:xfrm>
            <a:custGeom>
              <a:avLst/>
              <a:gdLst/>
              <a:ahLst/>
              <a:cxnLst/>
              <a:rect l="l" t="t" r="r" b="b"/>
              <a:pathLst>
                <a:path w="1004" h="2109" extrusionOk="0">
                  <a:moveTo>
                    <a:pt x="487" y="1"/>
                  </a:moveTo>
                  <a:cubicBezTo>
                    <a:pt x="343" y="1"/>
                    <a:pt x="227" y="47"/>
                    <a:pt x="143" y="137"/>
                  </a:cubicBezTo>
                  <a:cubicBezTo>
                    <a:pt x="59" y="227"/>
                    <a:pt x="18" y="348"/>
                    <a:pt x="18" y="505"/>
                  </a:cubicBezTo>
                  <a:cubicBezTo>
                    <a:pt x="15" y="615"/>
                    <a:pt x="44" y="722"/>
                    <a:pt x="99" y="818"/>
                  </a:cubicBezTo>
                  <a:cubicBezTo>
                    <a:pt x="157" y="913"/>
                    <a:pt x="259" y="1032"/>
                    <a:pt x="412" y="1177"/>
                  </a:cubicBezTo>
                  <a:cubicBezTo>
                    <a:pt x="496" y="1252"/>
                    <a:pt x="574" y="1336"/>
                    <a:pt x="638" y="1429"/>
                  </a:cubicBezTo>
                  <a:cubicBezTo>
                    <a:pt x="676" y="1484"/>
                    <a:pt x="696" y="1551"/>
                    <a:pt x="696" y="1620"/>
                  </a:cubicBezTo>
                  <a:cubicBezTo>
                    <a:pt x="699" y="1672"/>
                    <a:pt x="679" y="1724"/>
                    <a:pt x="641" y="1765"/>
                  </a:cubicBezTo>
                  <a:cubicBezTo>
                    <a:pt x="606" y="1798"/>
                    <a:pt x="558" y="1817"/>
                    <a:pt x="507" y="1817"/>
                  </a:cubicBezTo>
                  <a:cubicBezTo>
                    <a:pt x="503" y="1817"/>
                    <a:pt x="500" y="1817"/>
                    <a:pt x="496" y="1817"/>
                  </a:cubicBezTo>
                  <a:cubicBezTo>
                    <a:pt x="493" y="1817"/>
                    <a:pt x="491" y="1817"/>
                    <a:pt x="488" y="1817"/>
                  </a:cubicBezTo>
                  <a:cubicBezTo>
                    <a:pt x="436" y="1817"/>
                    <a:pt x="387" y="1792"/>
                    <a:pt x="351" y="1753"/>
                  </a:cubicBezTo>
                  <a:cubicBezTo>
                    <a:pt x="314" y="1701"/>
                    <a:pt x="296" y="1640"/>
                    <a:pt x="299" y="1577"/>
                  </a:cubicBezTo>
                  <a:lnTo>
                    <a:pt x="299" y="1501"/>
                  </a:lnTo>
                  <a:lnTo>
                    <a:pt x="1" y="1533"/>
                  </a:lnTo>
                  <a:lnTo>
                    <a:pt x="1" y="1606"/>
                  </a:lnTo>
                  <a:cubicBezTo>
                    <a:pt x="1" y="1695"/>
                    <a:pt x="21" y="1785"/>
                    <a:pt x="65" y="1866"/>
                  </a:cubicBezTo>
                  <a:cubicBezTo>
                    <a:pt x="105" y="1942"/>
                    <a:pt x="166" y="2002"/>
                    <a:pt x="241" y="2043"/>
                  </a:cubicBezTo>
                  <a:lnTo>
                    <a:pt x="238" y="2043"/>
                  </a:lnTo>
                  <a:cubicBezTo>
                    <a:pt x="321" y="2086"/>
                    <a:pt x="411" y="2108"/>
                    <a:pt x="500" y="2108"/>
                  </a:cubicBezTo>
                  <a:cubicBezTo>
                    <a:pt x="590" y="2108"/>
                    <a:pt x="679" y="2086"/>
                    <a:pt x="760" y="2043"/>
                  </a:cubicBezTo>
                  <a:cubicBezTo>
                    <a:pt x="835" y="2002"/>
                    <a:pt x="896" y="1942"/>
                    <a:pt x="936" y="1866"/>
                  </a:cubicBezTo>
                  <a:cubicBezTo>
                    <a:pt x="980" y="1785"/>
                    <a:pt x="1003" y="1695"/>
                    <a:pt x="1000" y="1606"/>
                  </a:cubicBezTo>
                  <a:cubicBezTo>
                    <a:pt x="1000" y="1498"/>
                    <a:pt x="971" y="1391"/>
                    <a:pt x="916" y="1299"/>
                  </a:cubicBezTo>
                  <a:cubicBezTo>
                    <a:pt x="861" y="1206"/>
                    <a:pt x="757" y="1084"/>
                    <a:pt x="606" y="931"/>
                  </a:cubicBezTo>
                  <a:cubicBezTo>
                    <a:pt x="522" y="853"/>
                    <a:pt x="447" y="768"/>
                    <a:pt x="380" y="676"/>
                  </a:cubicBezTo>
                  <a:cubicBezTo>
                    <a:pt x="343" y="621"/>
                    <a:pt x="322" y="557"/>
                    <a:pt x="322" y="490"/>
                  </a:cubicBezTo>
                  <a:cubicBezTo>
                    <a:pt x="317" y="438"/>
                    <a:pt x="334" y="386"/>
                    <a:pt x="366" y="343"/>
                  </a:cubicBezTo>
                  <a:cubicBezTo>
                    <a:pt x="395" y="310"/>
                    <a:pt x="437" y="293"/>
                    <a:pt x="480" y="293"/>
                  </a:cubicBezTo>
                  <a:cubicBezTo>
                    <a:pt x="484" y="293"/>
                    <a:pt x="487" y="293"/>
                    <a:pt x="490" y="293"/>
                  </a:cubicBezTo>
                  <a:cubicBezTo>
                    <a:pt x="493" y="293"/>
                    <a:pt x="496" y="293"/>
                    <a:pt x="499" y="293"/>
                  </a:cubicBezTo>
                  <a:cubicBezTo>
                    <a:pt x="545" y="293"/>
                    <a:pt x="590" y="316"/>
                    <a:pt x="618" y="354"/>
                  </a:cubicBezTo>
                  <a:cubicBezTo>
                    <a:pt x="650" y="409"/>
                    <a:pt x="664" y="470"/>
                    <a:pt x="661" y="534"/>
                  </a:cubicBezTo>
                  <a:lnTo>
                    <a:pt x="661" y="592"/>
                  </a:lnTo>
                  <a:lnTo>
                    <a:pt x="960" y="560"/>
                  </a:lnTo>
                  <a:lnTo>
                    <a:pt x="960" y="508"/>
                  </a:lnTo>
                  <a:cubicBezTo>
                    <a:pt x="960" y="351"/>
                    <a:pt x="916" y="230"/>
                    <a:pt x="832" y="137"/>
                  </a:cubicBezTo>
                  <a:cubicBezTo>
                    <a:pt x="748" y="47"/>
                    <a:pt x="635" y="1"/>
                    <a:pt x="48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rot="759590">
              <a:off x="942823" y="1269147"/>
              <a:ext cx="117826" cy="246713"/>
            </a:xfrm>
            <a:custGeom>
              <a:avLst/>
              <a:gdLst/>
              <a:ahLst/>
              <a:cxnLst/>
              <a:rect l="l" t="t" r="r" b="b"/>
              <a:pathLst>
                <a:path w="980" h="2052" extrusionOk="0">
                  <a:moveTo>
                    <a:pt x="491" y="292"/>
                  </a:moveTo>
                  <a:cubicBezTo>
                    <a:pt x="590" y="292"/>
                    <a:pt x="672" y="381"/>
                    <a:pt x="661" y="485"/>
                  </a:cubicBezTo>
                  <a:lnTo>
                    <a:pt x="661" y="1568"/>
                  </a:lnTo>
                  <a:cubicBezTo>
                    <a:pt x="672" y="1672"/>
                    <a:pt x="590" y="1757"/>
                    <a:pt x="491" y="1757"/>
                  </a:cubicBezTo>
                  <a:cubicBezTo>
                    <a:pt x="485" y="1757"/>
                    <a:pt x="479" y="1757"/>
                    <a:pt x="473" y="1756"/>
                  </a:cubicBezTo>
                  <a:lnTo>
                    <a:pt x="311" y="1756"/>
                  </a:lnTo>
                  <a:lnTo>
                    <a:pt x="311" y="293"/>
                  </a:lnTo>
                  <a:lnTo>
                    <a:pt x="473" y="293"/>
                  </a:lnTo>
                  <a:cubicBezTo>
                    <a:pt x="479" y="293"/>
                    <a:pt x="485" y="292"/>
                    <a:pt x="491" y="292"/>
                  </a:cubicBezTo>
                  <a:close/>
                  <a:moveTo>
                    <a:pt x="1" y="1"/>
                  </a:moveTo>
                  <a:lnTo>
                    <a:pt x="1" y="2052"/>
                  </a:lnTo>
                  <a:lnTo>
                    <a:pt x="487" y="2052"/>
                  </a:lnTo>
                  <a:cubicBezTo>
                    <a:pt x="635" y="2052"/>
                    <a:pt x="754" y="2005"/>
                    <a:pt x="841" y="1918"/>
                  </a:cubicBezTo>
                  <a:cubicBezTo>
                    <a:pt x="931" y="1820"/>
                    <a:pt x="980" y="1693"/>
                    <a:pt x="974" y="1562"/>
                  </a:cubicBezTo>
                  <a:lnTo>
                    <a:pt x="974" y="490"/>
                  </a:lnTo>
                  <a:cubicBezTo>
                    <a:pt x="980" y="357"/>
                    <a:pt x="931" y="230"/>
                    <a:pt x="841" y="134"/>
                  </a:cubicBezTo>
                  <a:cubicBezTo>
                    <a:pt x="754" y="47"/>
                    <a:pt x="635" y="1"/>
                    <a:pt x="48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rot="759590">
              <a:off x="565519" y="1828308"/>
              <a:ext cx="56148" cy="84762"/>
            </a:xfrm>
            <a:custGeom>
              <a:avLst/>
              <a:gdLst/>
              <a:ahLst/>
              <a:cxnLst/>
              <a:rect l="l" t="t" r="r" b="b"/>
              <a:pathLst>
                <a:path w="467" h="705" extrusionOk="0">
                  <a:moveTo>
                    <a:pt x="235" y="70"/>
                  </a:moveTo>
                  <a:cubicBezTo>
                    <a:pt x="331" y="70"/>
                    <a:pt x="374" y="180"/>
                    <a:pt x="374" y="348"/>
                  </a:cubicBezTo>
                  <a:cubicBezTo>
                    <a:pt x="374" y="522"/>
                    <a:pt x="328" y="635"/>
                    <a:pt x="235" y="635"/>
                  </a:cubicBezTo>
                  <a:cubicBezTo>
                    <a:pt x="151" y="635"/>
                    <a:pt x="96" y="534"/>
                    <a:pt x="96" y="354"/>
                  </a:cubicBezTo>
                  <a:cubicBezTo>
                    <a:pt x="96" y="169"/>
                    <a:pt x="154" y="70"/>
                    <a:pt x="235" y="70"/>
                  </a:cubicBezTo>
                  <a:close/>
                  <a:moveTo>
                    <a:pt x="241" y="1"/>
                  </a:moveTo>
                  <a:cubicBezTo>
                    <a:pt x="102" y="1"/>
                    <a:pt x="1" y="128"/>
                    <a:pt x="3" y="354"/>
                  </a:cubicBezTo>
                  <a:cubicBezTo>
                    <a:pt x="6" y="580"/>
                    <a:pt x="96" y="705"/>
                    <a:pt x="229" y="705"/>
                  </a:cubicBezTo>
                  <a:cubicBezTo>
                    <a:pt x="380" y="705"/>
                    <a:pt x="467" y="577"/>
                    <a:pt x="467" y="346"/>
                  </a:cubicBezTo>
                  <a:cubicBezTo>
                    <a:pt x="467" y="128"/>
                    <a:pt x="380" y="1"/>
                    <a:pt x="241"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rot="759590">
              <a:off x="629977" y="1843342"/>
              <a:ext cx="51338" cy="83680"/>
            </a:xfrm>
            <a:custGeom>
              <a:avLst/>
              <a:gdLst/>
              <a:ahLst/>
              <a:cxnLst/>
              <a:rect l="l" t="t" r="r" b="b"/>
              <a:pathLst>
                <a:path w="427" h="696" extrusionOk="0">
                  <a:moveTo>
                    <a:pt x="82" y="1"/>
                  </a:moveTo>
                  <a:lnTo>
                    <a:pt x="39" y="328"/>
                  </a:lnTo>
                  <a:cubicBezTo>
                    <a:pt x="70" y="322"/>
                    <a:pt x="102" y="319"/>
                    <a:pt x="134" y="319"/>
                  </a:cubicBezTo>
                  <a:cubicBezTo>
                    <a:pt x="270" y="319"/>
                    <a:pt x="331" y="383"/>
                    <a:pt x="331" y="473"/>
                  </a:cubicBezTo>
                  <a:cubicBezTo>
                    <a:pt x="328" y="553"/>
                    <a:pt x="261" y="621"/>
                    <a:pt x="179" y="621"/>
                  </a:cubicBezTo>
                  <a:cubicBezTo>
                    <a:pt x="176" y="621"/>
                    <a:pt x="172" y="621"/>
                    <a:pt x="169" y="620"/>
                  </a:cubicBezTo>
                  <a:cubicBezTo>
                    <a:pt x="117" y="620"/>
                    <a:pt x="68" y="606"/>
                    <a:pt x="24" y="583"/>
                  </a:cubicBezTo>
                  <a:lnTo>
                    <a:pt x="1" y="652"/>
                  </a:lnTo>
                  <a:cubicBezTo>
                    <a:pt x="53" y="681"/>
                    <a:pt x="111" y="696"/>
                    <a:pt x="172" y="696"/>
                  </a:cubicBezTo>
                  <a:cubicBezTo>
                    <a:pt x="320" y="696"/>
                    <a:pt x="424" y="594"/>
                    <a:pt x="424" y="461"/>
                  </a:cubicBezTo>
                  <a:cubicBezTo>
                    <a:pt x="427" y="392"/>
                    <a:pt x="389" y="322"/>
                    <a:pt x="325" y="287"/>
                  </a:cubicBezTo>
                  <a:cubicBezTo>
                    <a:pt x="282" y="261"/>
                    <a:pt x="230" y="250"/>
                    <a:pt x="181" y="250"/>
                  </a:cubicBezTo>
                  <a:cubicBezTo>
                    <a:pt x="160" y="250"/>
                    <a:pt x="143" y="253"/>
                    <a:pt x="123" y="255"/>
                  </a:cubicBezTo>
                  <a:lnTo>
                    <a:pt x="152" y="79"/>
                  </a:lnTo>
                  <a:lnTo>
                    <a:pt x="409" y="79"/>
                  </a:lnTo>
                  <a:lnTo>
                    <a:pt x="409"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rot="759590">
              <a:off x="690426" y="1898694"/>
              <a:ext cx="31140" cy="8536"/>
            </a:xfrm>
            <a:custGeom>
              <a:avLst/>
              <a:gdLst/>
              <a:ahLst/>
              <a:cxnLst/>
              <a:rect l="l" t="t" r="r" b="b"/>
              <a:pathLst>
                <a:path w="259" h="71" extrusionOk="0">
                  <a:moveTo>
                    <a:pt x="0" y="1"/>
                  </a:moveTo>
                  <a:lnTo>
                    <a:pt x="0" y="70"/>
                  </a:lnTo>
                  <a:lnTo>
                    <a:pt x="258" y="70"/>
                  </a:lnTo>
                  <a:lnTo>
                    <a:pt x="258"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rot="759590">
              <a:off x="730746" y="1864882"/>
              <a:ext cx="51338" cy="84762"/>
            </a:xfrm>
            <a:custGeom>
              <a:avLst/>
              <a:gdLst/>
              <a:ahLst/>
              <a:cxnLst/>
              <a:rect l="l" t="t" r="r" b="b"/>
              <a:pathLst>
                <a:path w="427" h="705" extrusionOk="0">
                  <a:moveTo>
                    <a:pt x="206" y="1"/>
                  </a:moveTo>
                  <a:cubicBezTo>
                    <a:pt x="142" y="1"/>
                    <a:pt x="81" y="18"/>
                    <a:pt x="26" y="53"/>
                  </a:cubicBezTo>
                  <a:lnTo>
                    <a:pt x="52" y="120"/>
                  </a:lnTo>
                  <a:cubicBezTo>
                    <a:pt x="90" y="91"/>
                    <a:pt x="139" y="76"/>
                    <a:pt x="189" y="73"/>
                  </a:cubicBezTo>
                  <a:cubicBezTo>
                    <a:pt x="273" y="73"/>
                    <a:pt x="307" y="123"/>
                    <a:pt x="307" y="178"/>
                  </a:cubicBezTo>
                  <a:cubicBezTo>
                    <a:pt x="307" y="259"/>
                    <a:pt x="223" y="293"/>
                    <a:pt x="157" y="293"/>
                  </a:cubicBezTo>
                  <a:lnTo>
                    <a:pt x="105" y="293"/>
                  </a:lnTo>
                  <a:lnTo>
                    <a:pt x="105" y="363"/>
                  </a:lnTo>
                  <a:lnTo>
                    <a:pt x="157" y="363"/>
                  </a:lnTo>
                  <a:cubicBezTo>
                    <a:pt x="244" y="363"/>
                    <a:pt x="331" y="404"/>
                    <a:pt x="331" y="499"/>
                  </a:cubicBezTo>
                  <a:cubicBezTo>
                    <a:pt x="333" y="554"/>
                    <a:pt x="296" y="629"/>
                    <a:pt x="177" y="629"/>
                  </a:cubicBezTo>
                  <a:cubicBezTo>
                    <a:pt x="125" y="629"/>
                    <a:pt x="73" y="615"/>
                    <a:pt x="26" y="589"/>
                  </a:cubicBezTo>
                  <a:lnTo>
                    <a:pt x="0" y="658"/>
                  </a:lnTo>
                  <a:cubicBezTo>
                    <a:pt x="55" y="690"/>
                    <a:pt x="116" y="705"/>
                    <a:pt x="177" y="705"/>
                  </a:cubicBezTo>
                  <a:cubicBezTo>
                    <a:pt x="342" y="705"/>
                    <a:pt x="426" y="609"/>
                    <a:pt x="426" y="499"/>
                  </a:cubicBezTo>
                  <a:cubicBezTo>
                    <a:pt x="426" y="412"/>
                    <a:pt x="362" y="337"/>
                    <a:pt x="276" y="325"/>
                  </a:cubicBezTo>
                  <a:lnTo>
                    <a:pt x="276" y="322"/>
                  </a:lnTo>
                  <a:cubicBezTo>
                    <a:pt x="360" y="293"/>
                    <a:pt x="400" y="233"/>
                    <a:pt x="400" y="163"/>
                  </a:cubicBezTo>
                  <a:cubicBezTo>
                    <a:pt x="400" y="79"/>
                    <a:pt x="339" y="1"/>
                    <a:pt x="206" y="1"/>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rot="759590">
              <a:off x="792499" y="1879374"/>
              <a:ext cx="56869" cy="84762"/>
            </a:xfrm>
            <a:custGeom>
              <a:avLst/>
              <a:gdLst/>
              <a:ahLst/>
              <a:cxnLst/>
              <a:rect l="l" t="t" r="r" b="b"/>
              <a:pathLst>
                <a:path w="473" h="705" extrusionOk="0">
                  <a:moveTo>
                    <a:pt x="238" y="314"/>
                  </a:moveTo>
                  <a:cubicBezTo>
                    <a:pt x="322" y="314"/>
                    <a:pt x="380" y="372"/>
                    <a:pt x="380" y="470"/>
                  </a:cubicBezTo>
                  <a:cubicBezTo>
                    <a:pt x="380" y="569"/>
                    <a:pt x="325" y="635"/>
                    <a:pt x="247" y="635"/>
                  </a:cubicBezTo>
                  <a:cubicBezTo>
                    <a:pt x="148" y="635"/>
                    <a:pt x="99" y="551"/>
                    <a:pt x="96" y="438"/>
                  </a:cubicBezTo>
                  <a:cubicBezTo>
                    <a:pt x="96" y="424"/>
                    <a:pt x="99" y="409"/>
                    <a:pt x="105" y="398"/>
                  </a:cubicBezTo>
                  <a:cubicBezTo>
                    <a:pt x="131" y="348"/>
                    <a:pt x="183" y="314"/>
                    <a:pt x="238" y="314"/>
                  </a:cubicBezTo>
                  <a:close/>
                  <a:moveTo>
                    <a:pt x="403" y="1"/>
                  </a:moveTo>
                  <a:cubicBezTo>
                    <a:pt x="383" y="1"/>
                    <a:pt x="360" y="4"/>
                    <a:pt x="337" y="7"/>
                  </a:cubicBezTo>
                  <a:cubicBezTo>
                    <a:pt x="255" y="15"/>
                    <a:pt x="180" y="50"/>
                    <a:pt x="119" y="108"/>
                  </a:cubicBezTo>
                  <a:cubicBezTo>
                    <a:pt x="41" y="192"/>
                    <a:pt x="1" y="302"/>
                    <a:pt x="3" y="415"/>
                  </a:cubicBezTo>
                  <a:cubicBezTo>
                    <a:pt x="3" y="592"/>
                    <a:pt x="105" y="705"/>
                    <a:pt x="247" y="705"/>
                  </a:cubicBezTo>
                  <a:cubicBezTo>
                    <a:pt x="389" y="705"/>
                    <a:pt x="473" y="589"/>
                    <a:pt x="473" y="464"/>
                  </a:cubicBezTo>
                  <a:cubicBezTo>
                    <a:pt x="473" y="331"/>
                    <a:pt x="389" y="244"/>
                    <a:pt x="267" y="244"/>
                  </a:cubicBezTo>
                  <a:cubicBezTo>
                    <a:pt x="203" y="244"/>
                    <a:pt x="142" y="273"/>
                    <a:pt x="102" y="322"/>
                  </a:cubicBezTo>
                  <a:lnTo>
                    <a:pt x="99" y="322"/>
                  </a:lnTo>
                  <a:cubicBezTo>
                    <a:pt x="114" y="198"/>
                    <a:pt x="212" y="96"/>
                    <a:pt x="337" y="82"/>
                  </a:cubicBezTo>
                  <a:cubicBezTo>
                    <a:pt x="360" y="76"/>
                    <a:pt x="383" y="76"/>
                    <a:pt x="406" y="76"/>
                  </a:cubicBezTo>
                  <a:lnTo>
                    <a:pt x="403" y="1"/>
                  </a:ln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rot="759590">
              <a:off x="851160" y="785664"/>
              <a:ext cx="199342" cy="170367"/>
            </a:xfrm>
            <a:custGeom>
              <a:avLst/>
              <a:gdLst/>
              <a:ahLst/>
              <a:cxnLst/>
              <a:rect l="l" t="t" r="r" b="b"/>
              <a:pathLst>
                <a:path w="1658" h="1417" extrusionOk="0">
                  <a:moveTo>
                    <a:pt x="944" y="230"/>
                  </a:moveTo>
                  <a:cubicBezTo>
                    <a:pt x="1189" y="230"/>
                    <a:pt x="1426" y="421"/>
                    <a:pt x="1426" y="707"/>
                  </a:cubicBezTo>
                  <a:cubicBezTo>
                    <a:pt x="1426" y="971"/>
                    <a:pt x="1211" y="1185"/>
                    <a:pt x="948" y="1185"/>
                  </a:cubicBezTo>
                  <a:cubicBezTo>
                    <a:pt x="522" y="1185"/>
                    <a:pt x="310" y="669"/>
                    <a:pt x="612" y="371"/>
                  </a:cubicBezTo>
                  <a:cubicBezTo>
                    <a:pt x="708" y="274"/>
                    <a:pt x="827" y="230"/>
                    <a:pt x="944" y="230"/>
                  </a:cubicBezTo>
                  <a:close/>
                  <a:moveTo>
                    <a:pt x="948" y="0"/>
                  </a:moveTo>
                  <a:cubicBezTo>
                    <a:pt x="316" y="0"/>
                    <a:pt x="0" y="762"/>
                    <a:pt x="446" y="1208"/>
                  </a:cubicBezTo>
                  <a:cubicBezTo>
                    <a:pt x="591" y="1352"/>
                    <a:pt x="768" y="1417"/>
                    <a:pt x="943" y="1417"/>
                  </a:cubicBezTo>
                  <a:cubicBezTo>
                    <a:pt x="1307" y="1417"/>
                    <a:pt x="1657" y="1134"/>
                    <a:pt x="1657" y="707"/>
                  </a:cubicBezTo>
                  <a:cubicBezTo>
                    <a:pt x="1654" y="316"/>
                    <a:pt x="1339" y="0"/>
                    <a:pt x="948" y="0"/>
                  </a:cubicBezTo>
                  <a:close/>
                </a:path>
              </a:pathLst>
            </a:custGeom>
            <a:solidFill>
              <a:srgbClr val="F6AD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18"/>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9" name="Google Shape;429;p18"/>
          <p:cNvSpPr txBox="1">
            <a:spLocks noGrp="1"/>
          </p:cNvSpPr>
          <p:nvPr>
            <p:ph type="subTitle" idx="1"/>
          </p:nvPr>
        </p:nvSpPr>
        <p:spPr>
          <a:xfrm>
            <a:off x="1393676" y="2379175"/>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0" name="Google Shape;430;p18"/>
          <p:cNvSpPr txBox="1">
            <a:spLocks noGrp="1"/>
          </p:cNvSpPr>
          <p:nvPr>
            <p:ph type="subTitle" idx="2"/>
          </p:nvPr>
        </p:nvSpPr>
        <p:spPr>
          <a:xfrm>
            <a:off x="1459388" y="2705467"/>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1" name="Google Shape;431;p18"/>
          <p:cNvSpPr txBox="1">
            <a:spLocks noGrp="1"/>
          </p:cNvSpPr>
          <p:nvPr>
            <p:ph type="subTitle" idx="3"/>
          </p:nvPr>
        </p:nvSpPr>
        <p:spPr>
          <a:xfrm>
            <a:off x="6042725" y="2379175"/>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2" name="Google Shape;432;p18"/>
          <p:cNvSpPr txBox="1">
            <a:spLocks noGrp="1"/>
          </p:cNvSpPr>
          <p:nvPr>
            <p:ph type="subTitle" idx="4"/>
          </p:nvPr>
        </p:nvSpPr>
        <p:spPr>
          <a:xfrm>
            <a:off x="6108413" y="2702425"/>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3" name="Google Shape;433;p18"/>
          <p:cNvSpPr txBox="1">
            <a:spLocks noGrp="1"/>
          </p:cNvSpPr>
          <p:nvPr>
            <p:ph type="subTitle" idx="5"/>
          </p:nvPr>
        </p:nvSpPr>
        <p:spPr>
          <a:xfrm>
            <a:off x="3718188" y="2380000"/>
            <a:ext cx="1707600" cy="43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Limelight"/>
              <a:buNone/>
              <a:defRPr sz="1800">
                <a:latin typeface="Limelight"/>
                <a:ea typeface="Limelight"/>
                <a:cs typeface="Limelight"/>
                <a:sym typeface="Limelight"/>
              </a:defRPr>
            </a:lvl1pPr>
            <a:lvl2pPr lvl="1" rtl="0">
              <a:spcBef>
                <a:spcPts val="1600"/>
              </a:spcBef>
              <a:spcAft>
                <a:spcPts val="0"/>
              </a:spcAft>
              <a:buSzPts val="2000"/>
              <a:buFont typeface="Limelight"/>
              <a:buNone/>
              <a:defRPr sz="2000">
                <a:latin typeface="Limelight"/>
                <a:ea typeface="Limelight"/>
                <a:cs typeface="Limelight"/>
                <a:sym typeface="Limelight"/>
              </a:defRPr>
            </a:lvl2pPr>
            <a:lvl3pPr lvl="2" rtl="0">
              <a:spcBef>
                <a:spcPts val="1600"/>
              </a:spcBef>
              <a:spcAft>
                <a:spcPts val="0"/>
              </a:spcAft>
              <a:buSzPts val="2000"/>
              <a:buFont typeface="Limelight"/>
              <a:buNone/>
              <a:defRPr sz="2000">
                <a:latin typeface="Limelight"/>
                <a:ea typeface="Limelight"/>
                <a:cs typeface="Limelight"/>
                <a:sym typeface="Limelight"/>
              </a:defRPr>
            </a:lvl3pPr>
            <a:lvl4pPr lvl="3" rtl="0">
              <a:spcBef>
                <a:spcPts val="1600"/>
              </a:spcBef>
              <a:spcAft>
                <a:spcPts val="0"/>
              </a:spcAft>
              <a:buSzPts val="2000"/>
              <a:buFont typeface="Limelight"/>
              <a:buNone/>
              <a:defRPr sz="2000">
                <a:latin typeface="Limelight"/>
                <a:ea typeface="Limelight"/>
                <a:cs typeface="Limelight"/>
                <a:sym typeface="Limelight"/>
              </a:defRPr>
            </a:lvl4pPr>
            <a:lvl5pPr lvl="4" rtl="0">
              <a:spcBef>
                <a:spcPts val="1600"/>
              </a:spcBef>
              <a:spcAft>
                <a:spcPts val="0"/>
              </a:spcAft>
              <a:buSzPts val="2000"/>
              <a:buFont typeface="Limelight"/>
              <a:buNone/>
              <a:defRPr sz="2000">
                <a:latin typeface="Limelight"/>
                <a:ea typeface="Limelight"/>
                <a:cs typeface="Limelight"/>
                <a:sym typeface="Limelight"/>
              </a:defRPr>
            </a:lvl5pPr>
            <a:lvl6pPr lvl="5" rtl="0">
              <a:spcBef>
                <a:spcPts val="1600"/>
              </a:spcBef>
              <a:spcAft>
                <a:spcPts val="0"/>
              </a:spcAft>
              <a:buSzPts val="2000"/>
              <a:buFont typeface="Limelight"/>
              <a:buNone/>
              <a:defRPr sz="2000">
                <a:latin typeface="Limelight"/>
                <a:ea typeface="Limelight"/>
                <a:cs typeface="Limelight"/>
                <a:sym typeface="Limelight"/>
              </a:defRPr>
            </a:lvl6pPr>
            <a:lvl7pPr lvl="6" rtl="0">
              <a:spcBef>
                <a:spcPts val="1600"/>
              </a:spcBef>
              <a:spcAft>
                <a:spcPts val="0"/>
              </a:spcAft>
              <a:buSzPts val="2000"/>
              <a:buFont typeface="Limelight"/>
              <a:buNone/>
              <a:defRPr sz="2000">
                <a:latin typeface="Limelight"/>
                <a:ea typeface="Limelight"/>
                <a:cs typeface="Limelight"/>
                <a:sym typeface="Limelight"/>
              </a:defRPr>
            </a:lvl7pPr>
            <a:lvl8pPr lvl="7" rtl="0">
              <a:spcBef>
                <a:spcPts val="1600"/>
              </a:spcBef>
              <a:spcAft>
                <a:spcPts val="0"/>
              </a:spcAft>
              <a:buSzPts val="2000"/>
              <a:buFont typeface="Limelight"/>
              <a:buNone/>
              <a:defRPr sz="2000">
                <a:latin typeface="Limelight"/>
                <a:ea typeface="Limelight"/>
                <a:cs typeface="Limelight"/>
                <a:sym typeface="Limelight"/>
              </a:defRPr>
            </a:lvl8pPr>
            <a:lvl9pPr lvl="8" rtl="0">
              <a:spcBef>
                <a:spcPts val="1600"/>
              </a:spcBef>
              <a:spcAft>
                <a:spcPts val="1600"/>
              </a:spcAft>
              <a:buSzPts val="2000"/>
              <a:buFont typeface="Limelight"/>
              <a:buNone/>
              <a:defRPr sz="2000">
                <a:latin typeface="Limelight"/>
                <a:ea typeface="Limelight"/>
                <a:cs typeface="Limelight"/>
                <a:sym typeface="Limelight"/>
              </a:defRPr>
            </a:lvl9pPr>
          </a:lstStyle>
          <a:p>
            <a:endParaRPr/>
          </a:p>
        </p:txBody>
      </p:sp>
      <p:sp>
        <p:nvSpPr>
          <p:cNvPr id="434" name="Google Shape;434;p18"/>
          <p:cNvSpPr txBox="1">
            <a:spLocks noGrp="1"/>
          </p:cNvSpPr>
          <p:nvPr>
            <p:ph type="subTitle" idx="6"/>
          </p:nvPr>
        </p:nvSpPr>
        <p:spPr>
          <a:xfrm>
            <a:off x="3783900" y="2703250"/>
            <a:ext cx="1576200" cy="77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1_1_1_2">
    <p:spTree>
      <p:nvGrpSpPr>
        <p:cNvPr id="1" name="Shape 435"/>
        <p:cNvGrpSpPr/>
        <p:nvPr/>
      </p:nvGrpSpPr>
      <p:grpSpPr>
        <a:xfrm>
          <a:off x="0" y="0"/>
          <a:ext cx="0" cy="0"/>
          <a:chOff x="0" y="0"/>
          <a:chExt cx="0" cy="0"/>
        </a:xfrm>
      </p:grpSpPr>
      <p:sp>
        <p:nvSpPr>
          <p:cNvPr id="436" name="Google Shape;436;p19"/>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txBox="1">
            <a:spLocks noGrp="1"/>
          </p:cNvSpPr>
          <p:nvPr>
            <p:ph type="title" hasCustomPrompt="1"/>
          </p:nvPr>
        </p:nvSpPr>
        <p:spPr>
          <a:xfrm>
            <a:off x="436175" y="1007250"/>
            <a:ext cx="34338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38" name="Google Shape;438;p19"/>
          <p:cNvSpPr txBox="1">
            <a:spLocks noGrp="1"/>
          </p:cNvSpPr>
          <p:nvPr>
            <p:ph type="subTitle" idx="1"/>
          </p:nvPr>
        </p:nvSpPr>
        <p:spPr>
          <a:xfrm>
            <a:off x="1055813" y="1666325"/>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39" name="Google Shape;439;p19"/>
          <p:cNvSpPr txBox="1">
            <a:spLocks noGrp="1"/>
          </p:cNvSpPr>
          <p:nvPr>
            <p:ph type="title" idx="2" hasCustomPrompt="1"/>
          </p:nvPr>
        </p:nvSpPr>
        <p:spPr>
          <a:xfrm>
            <a:off x="2694550" y="2258250"/>
            <a:ext cx="3761400" cy="30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0" name="Google Shape;440;p19"/>
          <p:cNvSpPr txBox="1">
            <a:spLocks noGrp="1"/>
          </p:cNvSpPr>
          <p:nvPr>
            <p:ph type="subTitle" idx="3"/>
          </p:nvPr>
        </p:nvSpPr>
        <p:spPr>
          <a:xfrm>
            <a:off x="3477938" y="2795025"/>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41" name="Google Shape;441;p19"/>
          <p:cNvSpPr txBox="1">
            <a:spLocks noGrp="1"/>
          </p:cNvSpPr>
          <p:nvPr>
            <p:ph type="title" idx="4" hasCustomPrompt="1"/>
          </p:nvPr>
        </p:nvSpPr>
        <p:spPr>
          <a:xfrm>
            <a:off x="5232800" y="3216625"/>
            <a:ext cx="35160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4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442" name="Google Shape;442;p19"/>
          <p:cNvSpPr txBox="1">
            <a:spLocks noGrp="1"/>
          </p:cNvSpPr>
          <p:nvPr>
            <p:ph type="subTitle" idx="5"/>
          </p:nvPr>
        </p:nvSpPr>
        <p:spPr>
          <a:xfrm>
            <a:off x="5893688" y="3846614"/>
            <a:ext cx="21945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443" name="Google Shape;443;p19"/>
          <p:cNvSpPr/>
          <p:nvPr/>
        </p:nvSpPr>
        <p:spPr>
          <a:xfrm>
            <a:off x="514725" y="3087473"/>
            <a:ext cx="2378585" cy="2287843"/>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9"/>
          <p:cNvGrpSpPr/>
          <p:nvPr/>
        </p:nvGrpSpPr>
        <p:grpSpPr>
          <a:xfrm rot="-1112682">
            <a:off x="7052499" y="808128"/>
            <a:ext cx="960280" cy="1248406"/>
            <a:chOff x="2678950" y="3748700"/>
            <a:chExt cx="775550" cy="1008249"/>
          </a:xfrm>
        </p:grpSpPr>
        <p:sp>
          <p:nvSpPr>
            <p:cNvPr id="445" name="Google Shape;445;p19"/>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19"/>
          <p:cNvSpPr/>
          <p:nvPr/>
        </p:nvSpPr>
        <p:spPr>
          <a:xfrm rot="-1005035">
            <a:off x="-25470" y="2963334"/>
            <a:ext cx="2704277" cy="2536131"/>
          </a:xfrm>
          <a:custGeom>
            <a:avLst/>
            <a:gdLst/>
            <a:ahLst/>
            <a:cxnLst/>
            <a:rect l="l" t="t" r="r" b="b"/>
            <a:pathLst>
              <a:path w="13126" h="12310" extrusionOk="0">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553"/>
        <p:cNvGrpSpPr/>
        <p:nvPr/>
      </p:nvGrpSpPr>
      <p:grpSpPr>
        <a:xfrm>
          <a:off x="0" y="0"/>
          <a:ext cx="0" cy="0"/>
          <a:chOff x="0" y="0"/>
          <a:chExt cx="0" cy="0"/>
        </a:xfrm>
      </p:grpSpPr>
      <p:sp>
        <p:nvSpPr>
          <p:cNvPr id="554" name="Google Shape;554;p2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232750" y="1203563"/>
            <a:ext cx="3983015" cy="5975813"/>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3559684" y="705500"/>
            <a:ext cx="888577" cy="335998"/>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24"/>
          <p:cNvGrpSpPr/>
          <p:nvPr/>
        </p:nvGrpSpPr>
        <p:grpSpPr>
          <a:xfrm>
            <a:off x="4624178" y="447674"/>
            <a:ext cx="1030303" cy="245273"/>
            <a:chOff x="4294800" y="187900"/>
            <a:chExt cx="2283474" cy="543601"/>
          </a:xfrm>
        </p:grpSpPr>
        <p:sp>
          <p:nvSpPr>
            <p:cNvPr id="558" name="Google Shape;558;p24"/>
            <p:cNvSpPr/>
            <p:nvPr/>
          </p:nvSpPr>
          <p:spPr>
            <a:xfrm>
              <a:off x="5560418" y="457542"/>
              <a:ext cx="378709" cy="188491"/>
            </a:xfrm>
            <a:custGeom>
              <a:avLst/>
              <a:gdLst/>
              <a:ahLst/>
              <a:cxnLst/>
              <a:rect l="l" t="t" r="r" b="b"/>
              <a:pathLst>
                <a:path w="1316" h="655" extrusionOk="0">
                  <a:moveTo>
                    <a:pt x="1100" y="0"/>
                  </a:moveTo>
                  <a:cubicBezTo>
                    <a:pt x="999" y="0"/>
                    <a:pt x="641" y="36"/>
                    <a:pt x="203" y="225"/>
                  </a:cubicBezTo>
                  <a:cubicBezTo>
                    <a:pt x="148" y="251"/>
                    <a:pt x="90" y="277"/>
                    <a:pt x="38" y="309"/>
                  </a:cubicBezTo>
                  <a:cubicBezTo>
                    <a:pt x="6" y="326"/>
                    <a:pt x="0" y="364"/>
                    <a:pt x="6" y="405"/>
                  </a:cubicBezTo>
                  <a:cubicBezTo>
                    <a:pt x="12" y="445"/>
                    <a:pt x="20" y="486"/>
                    <a:pt x="29" y="523"/>
                  </a:cubicBezTo>
                  <a:cubicBezTo>
                    <a:pt x="41" y="558"/>
                    <a:pt x="49" y="596"/>
                    <a:pt x="78" y="607"/>
                  </a:cubicBezTo>
                  <a:cubicBezTo>
                    <a:pt x="90" y="613"/>
                    <a:pt x="125" y="622"/>
                    <a:pt x="133" y="625"/>
                  </a:cubicBezTo>
                  <a:cubicBezTo>
                    <a:pt x="177" y="634"/>
                    <a:pt x="220" y="636"/>
                    <a:pt x="264" y="639"/>
                  </a:cubicBezTo>
                  <a:cubicBezTo>
                    <a:pt x="338" y="650"/>
                    <a:pt x="413" y="655"/>
                    <a:pt x="489" y="655"/>
                  </a:cubicBezTo>
                  <a:cubicBezTo>
                    <a:pt x="539" y="655"/>
                    <a:pt x="589" y="653"/>
                    <a:pt x="640" y="648"/>
                  </a:cubicBezTo>
                  <a:cubicBezTo>
                    <a:pt x="692" y="645"/>
                    <a:pt x="747" y="639"/>
                    <a:pt x="802" y="634"/>
                  </a:cubicBezTo>
                  <a:cubicBezTo>
                    <a:pt x="860" y="625"/>
                    <a:pt x="918" y="613"/>
                    <a:pt x="979" y="602"/>
                  </a:cubicBezTo>
                  <a:cubicBezTo>
                    <a:pt x="1037" y="590"/>
                    <a:pt x="1104" y="570"/>
                    <a:pt x="1167" y="552"/>
                  </a:cubicBezTo>
                  <a:cubicBezTo>
                    <a:pt x="1188" y="544"/>
                    <a:pt x="1208" y="538"/>
                    <a:pt x="1228" y="532"/>
                  </a:cubicBezTo>
                  <a:cubicBezTo>
                    <a:pt x="1243" y="509"/>
                    <a:pt x="1315" y="477"/>
                    <a:pt x="1275" y="251"/>
                  </a:cubicBezTo>
                  <a:cubicBezTo>
                    <a:pt x="1231" y="22"/>
                    <a:pt x="1156" y="14"/>
                    <a:pt x="1127" y="2"/>
                  </a:cubicBezTo>
                  <a:cubicBezTo>
                    <a:pt x="1123" y="1"/>
                    <a:pt x="1114" y="0"/>
                    <a:pt x="1100"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5870348" y="458117"/>
              <a:ext cx="68778" cy="151944"/>
            </a:xfrm>
            <a:custGeom>
              <a:avLst/>
              <a:gdLst/>
              <a:ahLst/>
              <a:cxnLst/>
              <a:rect l="l" t="t" r="r" b="b"/>
              <a:pathLst>
                <a:path w="239" h="528" extrusionOk="0">
                  <a:moveTo>
                    <a:pt x="50" y="0"/>
                  </a:moveTo>
                  <a:cubicBezTo>
                    <a:pt x="50" y="0"/>
                    <a:pt x="1" y="52"/>
                    <a:pt x="44" y="290"/>
                  </a:cubicBezTo>
                  <a:cubicBezTo>
                    <a:pt x="79" y="498"/>
                    <a:pt x="151" y="527"/>
                    <a:pt x="151" y="527"/>
                  </a:cubicBezTo>
                  <a:cubicBezTo>
                    <a:pt x="166" y="507"/>
                    <a:pt x="238" y="475"/>
                    <a:pt x="198" y="249"/>
                  </a:cubicBezTo>
                  <a:cubicBezTo>
                    <a:pt x="154" y="20"/>
                    <a:pt x="79" y="12"/>
                    <a:pt x="5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5887039" y="474520"/>
              <a:ext cx="40288" cy="118850"/>
            </a:xfrm>
            <a:custGeom>
              <a:avLst/>
              <a:gdLst/>
              <a:ahLst/>
              <a:cxnLst/>
              <a:rect l="l" t="t" r="r" b="b"/>
              <a:pathLst>
                <a:path w="140" h="413" extrusionOk="0">
                  <a:moveTo>
                    <a:pt x="38" y="1"/>
                  </a:moveTo>
                  <a:cubicBezTo>
                    <a:pt x="37" y="1"/>
                    <a:pt x="36" y="1"/>
                    <a:pt x="35" y="1"/>
                  </a:cubicBezTo>
                  <a:cubicBezTo>
                    <a:pt x="6" y="4"/>
                    <a:pt x="1" y="99"/>
                    <a:pt x="21" y="215"/>
                  </a:cubicBezTo>
                  <a:cubicBezTo>
                    <a:pt x="41" y="326"/>
                    <a:pt x="80" y="412"/>
                    <a:pt x="106" y="412"/>
                  </a:cubicBezTo>
                  <a:cubicBezTo>
                    <a:pt x="107" y="412"/>
                    <a:pt x="107" y="412"/>
                    <a:pt x="108" y="412"/>
                  </a:cubicBezTo>
                  <a:cubicBezTo>
                    <a:pt x="137" y="407"/>
                    <a:pt x="140" y="311"/>
                    <a:pt x="119" y="198"/>
                  </a:cubicBezTo>
                  <a:cubicBezTo>
                    <a:pt x="100" y="86"/>
                    <a:pt x="64" y="1"/>
                    <a:pt x="38"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4509190" y="187900"/>
              <a:ext cx="2069084" cy="449788"/>
            </a:xfrm>
            <a:custGeom>
              <a:avLst/>
              <a:gdLst/>
              <a:ahLst/>
              <a:cxnLst/>
              <a:rect l="l" t="t" r="r" b="b"/>
              <a:pathLst>
                <a:path w="7190" h="1563" extrusionOk="0">
                  <a:moveTo>
                    <a:pt x="733" y="1"/>
                  </a:moveTo>
                  <a:cubicBezTo>
                    <a:pt x="455" y="12"/>
                    <a:pt x="0" y="253"/>
                    <a:pt x="0" y="253"/>
                  </a:cubicBezTo>
                  <a:lnTo>
                    <a:pt x="21" y="319"/>
                  </a:lnTo>
                  <a:lnTo>
                    <a:pt x="299" y="366"/>
                  </a:lnTo>
                  <a:lnTo>
                    <a:pt x="780" y="1278"/>
                  </a:lnTo>
                  <a:lnTo>
                    <a:pt x="768" y="1284"/>
                  </a:lnTo>
                  <a:cubicBezTo>
                    <a:pt x="751" y="1295"/>
                    <a:pt x="742" y="1319"/>
                    <a:pt x="751" y="1342"/>
                  </a:cubicBezTo>
                  <a:lnTo>
                    <a:pt x="765" y="1371"/>
                  </a:lnTo>
                  <a:cubicBezTo>
                    <a:pt x="1374" y="1548"/>
                    <a:pt x="2245" y="1550"/>
                    <a:pt x="2298" y="1550"/>
                  </a:cubicBezTo>
                  <a:cubicBezTo>
                    <a:pt x="2299" y="1550"/>
                    <a:pt x="2300" y="1550"/>
                    <a:pt x="2300" y="1550"/>
                  </a:cubicBezTo>
                  <a:cubicBezTo>
                    <a:pt x="2300" y="1550"/>
                    <a:pt x="2863" y="1562"/>
                    <a:pt x="3028" y="1562"/>
                  </a:cubicBezTo>
                  <a:cubicBezTo>
                    <a:pt x="3045" y="1562"/>
                    <a:pt x="3057" y="1562"/>
                    <a:pt x="3065" y="1562"/>
                  </a:cubicBezTo>
                  <a:cubicBezTo>
                    <a:pt x="4337" y="1504"/>
                    <a:pt x="4499" y="1420"/>
                    <a:pt x="4858" y="1252"/>
                  </a:cubicBezTo>
                  <a:cubicBezTo>
                    <a:pt x="5116" y="1136"/>
                    <a:pt x="5391" y="1055"/>
                    <a:pt x="5672" y="1011"/>
                  </a:cubicBezTo>
                  <a:cubicBezTo>
                    <a:pt x="6883" y="809"/>
                    <a:pt x="6874" y="722"/>
                    <a:pt x="6923" y="704"/>
                  </a:cubicBezTo>
                  <a:cubicBezTo>
                    <a:pt x="6970" y="687"/>
                    <a:pt x="7190" y="551"/>
                    <a:pt x="7158" y="522"/>
                  </a:cubicBezTo>
                  <a:cubicBezTo>
                    <a:pt x="7077" y="435"/>
                    <a:pt x="6616" y="290"/>
                    <a:pt x="6616" y="290"/>
                  </a:cubicBezTo>
                  <a:cubicBezTo>
                    <a:pt x="6451" y="142"/>
                    <a:pt x="6246" y="105"/>
                    <a:pt x="6076" y="105"/>
                  </a:cubicBezTo>
                  <a:cubicBezTo>
                    <a:pt x="5936" y="105"/>
                    <a:pt x="5820" y="130"/>
                    <a:pt x="5771" y="140"/>
                  </a:cubicBezTo>
                  <a:lnTo>
                    <a:pt x="2683" y="693"/>
                  </a:lnTo>
                  <a:cubicBezTo>
                    <a:pt x="2465" y="733"/>
                    <a:pt x="2005" y="771"/>
                    <a:pt x="1785" y="786"/>
                  </a:cubicBezTo>
                  <a:cubicBezTo>
                    <a:pt x="1738" y="793"/>
                    <a:pt x="1697" y="796"/>
                    <a:pt x="1661" y="796"/>
                  </a:cubicBezTo>
                  <a:cubicBezTo>
                    <a:pt x="1469" y="796"/>
                    <a:pt x="1403" y="708"/>
                    <a:pt x="1373" y="684"/>
                  </a:cubicBezTo>
                  <a:cubicBezTo>
                    <a:pt x="1342" y="652"/>
                    <a:pt x="997" y="270"/>
                    <a:pt x="997" y="270"/>
                  </a:cubicBezTo>
                  <a:cubicBezTo>
                    <a:pt x="974" y="206"/>
                    <a:pt x="948" y="142"/>
                    <a:pt x="916" y="82"/>
                  </a:cubicBezTo>
                  <a:cubicBezTo>
                    <a:pt x="887" y="35"/>
                    <a:pt x="849" y="6"/>
                    <a:pt x="733" y="1"/>
                  </a:cubicBezTo>
                  <a:close/>
                </a:path>
              </a:pathLst>
            </a:custGeom>
            <a:solidFill>
              <a:srgbClr val="F9C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4725018" y="292937"/>
              <a:ext cx="1844909" cy="346478"/>
            </a:xfrm>
            <a:custGeom>
              <a:avLst/>
              <a:gdLst/>
              <a:ahLst/>
              <a:cxnLst/>
              <a:rect l="l" t="t" r="r" b="b"/>
              <a:pathLst>
                <a:path w="6411" h="1204" extrusionOk="0">
                  <a:moveTo>
                    <a:pt x="6069" y="1"/>
                  </a:moveTo>
                  <a:lnTo>
                    <a:pt x="6069" y="1"/>
                  </a:lnTo>
                  <a:cubicBezTo>
                    <a:pt x="6069" y="1"/>
                    <a:pt x="6385" y="145"/>
                    <a:pt x="6362" y="174"/>
                  </a:cubicBezTo>
                  <a:cubicBezTo>
                    <a:pt x="6286" y="215"/>
                    <a:pt x="6052" y="339"/>
                    <a:pt x="5394" y="455"/>
                  </a:cubicBezTo>
                  <a:lnTo>
                    <a:pt x="4398" y="635"/>
                  </a:lnTo>
                  <a:cubicBezTo>
                    <a:pt x="4296" y="652"/>
                    <a:pt x="4152" y="771"/>
                    <a:pt x="3926" y="812"/>
                  </a:cubicBezTo>
                  <a:cubicBezTo>
                    <a:pt x="3703" y="852"/>
                    <a:pt x="2784" y="977"/>
                    <a:pt x="2454" y="1035"/>
                  </a:cubicBezTo>
                  <a:cubicBezTo>
                    <a:pt x="2034" y="1116"/>
                    <a:pt x="1634" y="1095"/>
                    <a:pt x="1041" y="1119"/>
                  </a:cubicBezTo>
                  <a:lnTo>
                    <a:pt x="1" y="980"/>
                  </a:lnTo>
                  <a:lnTo>
                    <a:pt x="1" y="980"/>
                  </a:lnTo>
                  <a:lnTo>
                    <a:pt x="15" y="1011"/>
                  </a:lnTo>
                  <a:cubicBezTo>
                    <a:pt x="644" y="1191"/>
                    <a:pt x="1547" y="1191"/>
                    <a:pt x="1547" y="1191"/>
                  </a:cubicBezTo>
                  <a:cubicBezTo>
                    <a:pt x="1547" y="1191"/>
                    <a:pt x="2112" y="1203"/>
                    <a:pt x="2278" y="1203"/>
                  </a:cubicBezTo>
                  <a:cubicBezTo>
                    <a:pt x="2295" y="1203"/>
                    <a:pt x="2307" y="1203"/>
                    <a:pt x="2315" y="1203"/>
                  </a:cubicBezTo>
                  <a:cubicBezTo>
                    <a:pt x="3587" y="1142"/>
                    <a:pt x="3749" y="1058"/>
                    <a:pt x="4108" y="893"/>
                  </a:cubicBezTo>
                  <a:cubicBezTo>
                    <a:pt x="4366" y="774"/>
                    <a:pt x="4641" y="690"/>
                    <a:pt x="4922" y="646"/>
                  </a:cubicBezTo>
                  <a:cubicBezTo>
                    <a:pt x="6133" y="444"/>
                    <a:pt x="6124" y="357"/>
                    <a:pt x="6173" y="339"/>
                  </a:cubicBezTo>
                  <a:cubicBezTo>
                    <a:pt x="6255" y="299"/>
                    <a:pt x="6333" y="250"/>
                    <a:pt x="6399" y="186"/>
                  </a:cubicBezTo>
                  <a:cubicBezTo>
                    <a:pt x="6405" y="180"/>
                    <a:pt x="6408" y="177"/>
                    <a:pt x="6411" y="169"/>
                  </a:cubicBezTo>
                  <a:lnTo>
                    <a:pt x="6411" y="166"/>
                  </a:lnTo>
                  <a:cubicBezTo>
                    <a:pt x="6411" y="166"/>
                    <a:pt x="6411" y="163"/>
                    <a:pt x="6411" y="163"/>
                  </a:cubicBezTo>
                  <a:cubicBezTo>
                    <a:pt x="6411" y="163"/>
                    <a:pt x="6408" y="163"/>
                    <a:pt x="6408" y="160"/>
                  </a:cubicBezTo>
                  <a:cubicBezTo>
                    <a:pt x="6362" y="113"/>
                    <a:pt x="6202" y="50"/>
                    <a:pt x="606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4509190" y="187900"/>
              <a:ext cx="642884" cy="367773"/>
            </a:xfrm>
            <a:custGeom>
              <a:avLst/>
              <a:gdLst/>
              <a:ahLst/>
              <a:cxnLst/>
              <a:rect l="l" t="t" r="r" b="b"/>
              <a:pathLst>
                <a:path w="2234" h="1278" extrusionOk="0">
                  <a:moveTo>
                    <a:pt x="736" y="1"/>
                  </a:moveTo>
                  <a:cubicBezTo>
                    <a:pt x="458" y="12"/>
                    <a:pt x="0" y="253"/>
                    <a:pt x="0" y="253"/>
                  </a:cubicBezTo>
                  <a:lnTo>
                    <a:pt x="21" y="319"/>
                  </a:lnTo>
                  <a:lnTo>
                    <a:pt x="299" y="366"/>
                  </a:lnTo>
                  <a:lnTo>
                    <a:pt x="777" y="1278"/>
                  </a:lnTo>
                  <a:cubicBezTo>
                    <a:pt x="777" y="1278"/>
                    <a:pt x="1637" y="893"/>
                    <a:pt x="2234" y="748"/>
                  </a:cubicBezTo>
                  <a:lnTo>
                    <a:pt x="2234" y="748"/>
                  </a:lnTo>
                  <a:cubicBezTo>
                    <a:pt x="2066" y="765"/>
                    <a:pt x="1895" y="780"/>
                    <a:pt x="1788" y="786"/>
                  </a:cubicBezTo>
                  <a:cubicBezTo>
                    <a:pt x="1741" y="793"/>
                    <a:pt x="1699" y="796"/>
                    <a:pt x="1662" y="796"/>
                  </a:cubicBezTo>
                  <a:cubicBezTo>
                    <a:pt x="1469" y="796"/>
                    <a:pt x="1403" y="708"/>
                    <a:pt x="1373" y="684"/>
                  </a:cubicBezTo>
                  <a:cubicBezTo>
                    <a:pt x="1342" y="652"/>
                    <a:pt x="997" y="270"/>
                    <a:pt x="997" y="270"/>
                  </a:cubicBezTo>
                  <a:cubicBezTo>
                    <a:pt x="974" y="206"/>
                    <a:pt x="948" y="142"/>
                    <a:pt x="916" y="82"/>
                  </a:cubicBezTo>
                  <a:cubicBezTo>
                    <a:pt x="887" y="35"/>
                    <a:pt x="849" y="6"/>
                    <a:pt x="736" y="1"/>
                  </a:cubicBezTo>
                  <a:close/>
                </a:path>
              </a:pathLst>
            </a:custGeom>
            <a:solidFill>
              <a:srgbClr val="F9C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4509190" y="242864"/>
              <a:ext cx="643747" cy="312809"/>
            </a:xfrm>
            <a:custGeom>
              <a:avLst/>
              <a:gdLst/>
              <a:ahLst/>
              <a:cxnLst/>
              <a:rect l="l" t="t" r="r" b="b"/>
              <a:pathLst>
                <a:path w="2237" h="1087" extrusionOk="0">
                  <a:moveTo>
                    <a:pt x="890" y="1"/>
                  </a:moveTo>
                  <a:lnTo>
                    <a:pt x="290" y="111"/>
                  </a:lnTo>
                  <a:lnTo>
                    <a:pt x="50" y="73"/>
                  </a:lnTo>
                  <a:lnTo>
                    <a:pt x="41" y="41"/>
                  </a:lnTo>
                  <a:lnTo>
                    <a:pt x="0" y="59"/>
                  </a:lnTo>
                  <a:lnTo>
                    <a:pt x="21" y="128"/>
                  </a:lnTo>
                  <a:lnTo>
                    <a:pt x="113" y="143"/>
                  </a:lnTo>
                  <a:lnTo>
                    <a:pt x="299" y="175"/>
                  </a:lnTo>
                  <a:lnTo>
                    <a:pt x="345" y="264"/>
                  </a:lnTo>
                  <a:lnTo>
                    <a:pt x="780" y="1087"/>
                  </a:lnTo>
                  <a:cubicBezTo>
                    <a:pt x="780" y="1087"/>
                    <a:pt x="1640" y="702"/>
                    <a:pt x="2237" y="557"/>
                  </a:cubicBezTo>
                  <a:lnTo>
                    <a:pt x="2237" y="557"/>
                  </a:lnTo>
                  <a:cubicBezTo>
                    <a:pt x="2147" y="568"/>
                    <a:pt x="2060" y="574"/>
                    <a:pt x="1982" y="580"/>
                  </a:cubicBezTo>
                  <a:cubicBezTo>
                    <a:pt x="1666" y="679"/>
                    <a:pt x="1330" y="812"/>
                    <a:pt x="1095" y="907"/>
                  </a:cubicBezTo>
                  <a:cubicBezTo>
                    <a:pt x="1055" y="923"/>
                    <a:pt x="1014" y="931"/>
                    <a:pt x="972" y="931"/>
                  </a:cubicBezTo>
                  <a:cubicBezTo>
                    <a:pt x="842" y="931"/>
                    <a:pt x="714" y="854"/>
                    <a:pt x="643" y="719"/>
                  </a:cubicBezTo>
                  <a:lnTo>
                    <a:pt x="455" y="363"/>
                  </a:lnTo>
                  <a:cubicBezTo>
                    <a:pt x="420" y="299"/>
                    <a:pt x="441" y="221"/>
                    <a:pt x="501" y="186"/>
                  </a:cubicBezTo>
                  <a:lnTo>
                    <a:pt x="89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6253947" y="237109"/>
              <a:ext cx="159426" cy="63022"/>
            </a:xfrm>
            <a:custGeom>
              <a:avLst/>
              <a:gdLst/>
              <a:ahLst/>
              <a:cxnLst/>
              <a:rect l="l" t="t" r="r" b="b"/>
              <a:pathLst>
                <a:path w="554" h="219" extrusionOk="0">
                  <a:moveTo>
                    <a:pt x="362" y="0"/>
                  </a:moveTo>
                  <a:cubicBezTo>
                    <a:pt x="356" y="0"/>
                    <a:pt x="200" y="38"/>
                    <a:pt x="0" y="64"/>
                  </a:cubicBezTo>
                  <a:lnTo>
                    <a:pt x="139" y="206"/>
                  </a:lnTo>
                  <a:cubicBezTo>
                    <a:pt x="146" y="213"/>
                    <a:pt x="157" y="218"/>
                    <a:pt x="168" y="218"/>
                  </a:cubicBezTo>
                  <a:cubicBezTo>
                    <a:pt x="170" y="218"/>
                    <a:pt x="172" y="218"/>
                    <a:pt x="174" y="218"/>
                  </a:cubicBezTo>
                  <a:cubicBezTo>
                    <a:pt x="243" y="209"/>
                    <a:pt x="478" y="171"/>
                    <a:pt x="553" y="119"/>
                  </a:cubicBezTo>
                  <a:cubicBezTo>
                    <a:pt x="498" y="70"/>
                    <a:pt x="432" y="29"/>
                    <a:pt x="36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5977111" y="328045"/>
              <a:ext cx="71943" cy="67627"/>
            </a:xfrm>
            <a:custGeom>
              <a:avLst/>
              <a:gdLst/>
              <a:ahLst/>
              <a:cxnLst/>
              <a:rect l="l" t="t" r="r" b="b"/>
              <a:pathLst>
                <a:path w="250" h="235" extrusionOk="0">
                  <a:moveTo>
                    <a:pt x="180" y="0"/>
                  </a:moveTo>
                  <a:lnTo>
                    <a:pt x="35" y="26"/>
                  </a:lnTo>
                  <a:cubicBezTo>
                    <a:pt x="15" y="32"/>
                    <a:pt x="0" y="55"/>
                    <a:pt x="9" y="78"/>
                  </a:cubicBezTo>
                  <a:lnTo>
                    <a:pt x="27" y="194"/>
                  </a:lnTo>
                  <a:cubicBezTo>
                    <a:pt x="29" y="217"/>
                    <a:pt x="50" y="235"/>
                    <a:pt x="73" y="235"/>
                  </a:cubicBezTo>
                  <a:lnTo>
                    <a:pt x="215" y="212"/>
                  </a:lnTo>
                  <a:cubicBezTo>
                    <a:pt x="235" y="203"/>
                    <a:pt x="250" y="180"/>
                    <a:pt x="244" y="157"/>
                  </a:cubicBezTo>
                  <a:lnTo>
                    <a:pt x="223" y="41"/>
                  </a:lnTo>
                  <a:cubicBezTo>
                    <a:pt x="221" y="18"/>
                    <a:pt x="203" y="0"/>
                    <a:pt x="18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6088766" y="285742"/>
              <a:ext cx="77123" cy="139282"/>
            </a:xfrm>
            <a:custGeom>
              <a:avLst/>
              <a:gdLst/>
              <a:ahLst/>
              <a:cxnLst/>
              <a:rect l="l" t="t" r="r" b="b"/>
              <a:pathLst>
                <a:path w="268" h="484" extrusionOk="0">
                  <a:moveTo>
                    <a:pt x="169" y="1"/>
                  </a:moveTo>
                  <a:cubicBezTo>
                    <a:pt x="166" y="1"/>
                    <a:pt x="163" y="1"/>
                    <a:pt x="160" y="2"/>
                  </a:cubicBezTo>
                  <a:lnTo>
                    <a:pt x="30" y="23"/>
                  </a:lnTo>
                  <a:cubicBezTo>
                    <a:pt x="12" y="26"/>
                    <a:pt x="1" y="43"/>
                    <a:pt x="3" y="60"/>
                  </a:cubicBezTo>
                  <a:lnTo>
                    <a:pt x="70" y="457"/>
                  </a:lnTo>
                  <a:cubicBezTo>
                    <a:pt x="73" y="473"/>
                    <a:pt x="87" y="484"/>
                    <a:pt x="102" y="484"/>
                  </a:cubicBezTo>
                  <a:cubicBezTo>
                    <a:pt x="104" y="484"/>
                    <a:pt x="106" y="483"/>
                    <a:pt x="108" y="483"/>
                  </a:cubicBezTo>
                  <a:lnTo>
                    <a:pt x="238" y="463"/>
                  </a:lnTo>
                  <a:cubicBezTo>
                    <a:pt x="256" y="460"/>
                    <a:pt x="267" y="443"/>
                    <a:pt x="267" y="425"/>
                  </a:cubicBezTo>
                  <a:lnTo>
                    <a:pt x="200" y="28"/>
                  </a:lnTo>
                  <a:cubicBezTo>
                    <a:pt x="196" y="12"/>
                    <a:pt x="183" y="1"/>
                    <a:pt x="169"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160128" y="448621"/>
              <a:ext cx="77986" cy="139857"/>
            </a:xfrm>
            <a:custGeom>
              <a:avLst/>
              <a:gdLst/>
              <a:ahLst/>
              <a:cxnLst/>
              <a:rect l="l" t="t" r="r" b="b"/>
              <a:pathLst>
                <a:path w="271" h="486" extrusionOk="0">
                  <a:moveTo>
                    <a:pt x="165" y="1"/>
                  </a:moveTo>
                  <a:cubicBezTo>
                    <a:pt x="164" y="1"/>
                    <a:pt x="162" y="1"/>
                    <a:pt x="160" y="1"/>
                  </a:cubicBezTo>
                  <a:lnTo>
                    <a:pt x="30" y="24"/>
                  </a:lnTo>
                  <a:cubicBezTo>
                    <a:pt x="12" y="27"/>
                    <a:pt x="1" y="42"/>
                    <a:pt x="4" y="59"/>
                  </a:cubicBezTo>
                  <a:lnTo>
                    <a:pt x="70" y="459"/>
                  </a:lnTo>
                  <a:cubicBezTo>
                    <a:pt x="73" y="474"/>
                    <a:pt x="87" y="485"/>
                    <a:pt x="102" y="485"/>
                  </a:cubicBezTo>
                  <a:cubicBezTo>
                    <a:pt x="104" y="485"/>
                    <a:pt x="106" y="485"/>
                    <a:pt x="108" y="485"/>
                  </a:cubicBezTo>
                  <a:lnTo>
                    <a:pt x="238" y="462"/>
                  </a:lnTo>
                  <a:cubicBezTo>
                    <a:pt x="256" y="459"/>
                    <a:pt x="270" y="444"/>
                    <a:pt x="267" y="427"/>
                  </a:cubicBezTo>
                  <a:lnTo>
                    <a:pt x="201" y="27"/>
                  </a:lnTo>
                  <a:cubicBezTo>
                    <a:pt x="195" y="12"/>
                    <a:pt x="181" y="1"/>
                    <a:pt x="165"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5878693" y="345311"/>
              <a:ext cx="71080" cy="67051"/>
            </a:xfrm>
            <a:custGeom>
              <a:avLst/>
              <a:gdLst/>
              <a:ahLst/>
              <a:cxnLst/>
              <a:rect l="l" t="t" r="r" b="b"/>
              <a:pathLst>
                <a:path w="247" h="233" extrusionOk="0">
                  <a:moveTo>
                    <a:pt x="182" y="1"/>
                  </a:moveTo>
                  <a:cubicBezTo>
                    <a:pt x="181" y="1"/>
                    <a:pt x="179" y="1"/>
                    <a:pt x="177" y="1"/>
                  </a:cubicBezTo>
                  <a:lnTo>
                    <a:pt x="35" y="24"/>
                  </a:lnTo>
                  <a:cubicBezTo>
                    <a:pt x="12" y="30"/>
                    <a:pt x="1" y="53"/>
                    <a:pt x="6" y="76"/>
                  </a:cubicBezTo>
                  <a:lnTo>
                    <a:pt x="27" y="192"/>
                  </a:lnTo>
                  <a:cubicBezTo>
                    <a:pt x="27" y="215"/>
                    <a:pt x="47" y="233"/>
                    <a:pt x="70" y="233"/>
                  </a:cubicBezTo>
                  <a:lnTo>
                    <a:pt x="212" y="210"/>
                  </a:lnTo>
                  <a:cubicBezTo>
                    <a:pt x="235" y="201"/>
                    <a:pt x="247" y="178"/>
                    <a:pt x="241" y="155"/>
                  </a:cubicBezTo>
                  <a:lnTo>
                    <a:pt x="221" y="39"/>
                  </a:lnTo>
                  <a:cubicBezTo>
                    <a:pt x="221" y="17"/>
                    <a:pt x="203" y="1"/>
                    <a:pt x="182"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5779412" y="362002"/>
              <a:ext cx="72231" cy="67051"/>
            </a:xfrm>
            <a:custGeom>
              <a:avLst/>
              <a:gdLst/>
              <a:ahLst/>
              <a:cxnLst/>
              <a:rect l="l" t="t" r="r" b="b"/>
              <a:pathLst>
                <a:path w="251" h="233" extrusionOk="0">
                  <a:moveTo>
                    <a:pt x="185" y="1"/>
                  </a:moveTo>
                  <a:cubicBezTo>
                    <a:pt x="183" y="1"/>
                    <a:pt x="182" y="1"/>
                    <a:pt x="181" y="1"/>
                  </a:cubicBezTo>
                  <a:lnTo>
                    <a:pt x="36" y="24"/>
                  </a:lnTo>
                  <a:cubicBezTo>
                    <a:pt x="15" y="30"/>
                    <a:pt x="1" y="53"/>
                    <a:pt x="10" y="76"/>
                  </a:cubicBezTo>
                  <a:lnTo>
                    <a:pt x="27" y="192"/>
                  </a:lnTo>
                  <a:cubicBezTo>
                    <a:pt x="30" y="215"/>
                    <a:pt x="50" y="233"/>
                    <a:pt x="73" y="233"/>
                  </a:cubicBezTo>
                  <a:lnTo>
                    <a:pt x="215" y="210"/>
                  </a:lnTo>
                  <a:cubicBezTo>
                    <a:pt x="236" y="201"/>
                    <a:pt x="250" y="178"/>
                    <a:pt x="244" y="157"/>
                  </a:cubicBezTo>
                  <a:lnTo>
                    <a:pt x="224" y="42"/>
                  </a:lnTo>
                  <a:cubicBezTo>
                    <a:pt x="221" y="20"/>
                    <a:pt x="206" y="1"/>
                    <a:pt x="185"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5681282" y="378692"/>
              <a:ext cx="71080" cy="67051"/>
            </a:xfrm>
            <a:custGeom>
              <a:avLst/>
              <a:gdLst/>
              <a:ahLst/>
              <a:cxnLst/>
              <a:rect l="l" t="t" r="r" b="b"/>
              <a:pathLst>
                <a:path w="247" h="233" extrusionOk="0">
                  <a:moveTo>
                    <a:pt x="177" y="1"/>
                  </a:moveTo>
                  <a:lnTo>
                    <a:pt x="35" y="24"/>
                  </a:lnTo>
                  <a:cubicBezTo>
                    <a:pt x="12" y="33"/>
                    <a:pt x="0" y="56"/>
                    <a:pt x="6" y="76"/>
                  </a:cubicBezTo>
                  <a:lnTo>
                    <a:pt x="26" y="192"/>
                  </a:lnTo>
                  <a:cubicBezTo>
                    <a:pt x="26" y="214"/>
                    <a:pt x="44" y="233"/>
                    <a:pt x="65" y="233"/>
                  </a:cubicBezTo>
                  <a:cubicBezTo>
                    <a:pt x="67" y="233"/>
                    <a:pt x="68" y="233"/>
                    <a:pt x="70" y="233"/>
                  </a:cubicBezTo>
                  <a:lnTo>
                    <a:pt x="212" y="209"/>
                  </a:lnTo>
                  <a:cubicBezTo>
                    <a:pt x="235" y="201"/>
                    <a:pt x="246" y="178"/>
                    <a:pt x="241" y="157"/>
                  </a:cubicBezTo>
                  <a:lnTo>
                    <a:pt x="220" y="41"/>
                  </a:lnTo>
                  <a:cubicBezTo>
                    <a:pt x="220"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5582001" y="395383"/>
              <a:ext cx="71943" cy="67914"/>
            </a:xfrm>
            <a:custGeom>
              <a:avLst/>
              <a:gdLst/>
              <a:ahLst/>
              <a:cxnLst/>
              <a:rect l="l" t="t" r="r" b="b"/>
              <a:pathLst>
                <a:path w="250" h="236" extrusionOk="0">
                  <a:moveTo>
                    <a:pt x="180" y="1"/>
                  </a:moveTo>
                  <a:lnTo>
                    <a:pt x="35" y="24"/>
                  </a:lnTo>
                  <a:cubicBezTo>
                    <a:pt x="15" y="33"/>
                    <a:pt x="0" y="56"/>
                    <a:pt x="9" y="79"/>
                  </a:cubicBezTo>
                  <a:lnTo>
                    <a:pt x="26" y="195"/>
                  </a:lnTo>
                  <a:cubicBezTo>
                    <a:pt x="32" y="219"/>
                    <a:pt x="50" y="236"/>
                    <a:pt x="68" y="236"/>
                  </a:cubicBezTo>
                  <a:cubicBezTo>
                    <a:pt x="70" y="236"/>
                    <a:pt x="71" y="236"/>
                    <a:pt x="73" y="235"/>
                  </a:cubicBezTo>
                  <a:lnTo>
                    <a:pt x="215" y="209"/>
                  </a:lnTo>
                  <a:cubicBezTo>
                    <a:pt x="235" y="204"/>
                    <a:pt x="250" y="180"/>
                    <a:pt x="244" y="157"/>
                  </a:cubicBezTo>
                  <a:lnTo>
                    <a:pt x="223" y="41"/>
                  </a:lnTo>
                  <a:cubicBezTo>
                    <a:pt x="221" y="18"/>
                    <a:pt x="203" y="1"/>
                    <a:pt x="18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5483583" y="412074"/>
              <a:ext cx="71080" cy="67914"/>
            </a:xfrm>
            <a:custGeom>
              <a:avLst/>
              <a:gdLst/>
              <a:ahLst/>
              <a:cxnLst/>
              <a:rect l="l" t="t" r="r" b="b"/>
              <a:pathLst>
                <a:path w="247" h="236" extrusionOk="0">
                  <a:moveTo>
                    <a:pt x="177" y="1"/>
                  </a:moveTo>
                  <a:lnTo>
                    <a:pt x="35" y="24"/>
                  </a:lnTo>
                  <a:cubicBezTo>
                    <a:pt x="12" y="33"/>
                    <a:pt x="1" y="56"/>
                    <a:pt x="6" y="79"/>
                  </a:cubicBezTo>
                  <a:lnTo>
                    <a:pt x="27" y="195"/>
                  </a:lnTo>
                  <a:cubicBezTo>
                    <a:pt x="27" y="218"/>
                    <a:pt x="47" y="235"/>
                    <a:pt x="70" y="235"/>
                  </a:cubicBezTo>
                  <a:lnTo>
                    <a:pt x="212" y="209"/>
                  </a:lnTo>
                  <a:cubicBezTo>
                    <a:pt x="235" y="204"/>
                    <a:pt x="247" y="180"/>
                    <a:pt x="241" y="157"/>
                  </a:cubicBezTo>
                  <a:lnTo>
                    <a:pt x="221" y="41"/>
                  </a:lnTo>
                  <a:cubicBezTo>
                    <a:pt x="221"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5384302" y="428765"/>
              <a:ext cx="71943" cy="67914"/>
            </a:xfrm>
            <a:custGeom>
              <a:avLst/>
              <a:gdLst/>
              <a:ahLst/>
              <a:cxnLst/>
              <a:rect l="l" t="t" r="r" b="b"/>
              <a:pathLst>
                <a:path w="250" h="236" extrusionOk="0">
                  <a:moveTo>
                    <a:pt x="180" y="1"/>
                  </a:moveTo>
                  <a:lnTo>
                    <a:pt x="36" y="27"/>
                  </a:lnTo>
                  <a:cubicBezTo>
                    <a:pt x="15" y="33"/>
                    <a:pt x="1" y="56"/>
                    <a:pt x="10" y="79"/>
                  </a:cubicBezTo>
                  <a:lnTo>
                    <a:pt x="27" y="195"/>
                  </a:lnTo>
                  <a:cubicBezTo>
                    <a:pt x="30" y="218"/>
                    <a:pt x="47" y="235"/>
                    <a:pt x="73" y="235"/>
                  </a:cubicBezTo>
                  <a:lnTo>
                    <a:pt x="215" y="209"/>
                  </a:lnTo>
                  <a:cubicBezTo>
                    <a:pt x="236" y="203"/>
                    <a:pt x="250" y="180"/>
                    <a:pt x="244" y="157"/>
                  </a:cubicBezTo>
                  <a:lnTo>
                    <a:pt x="224" y="41"/>
                  </a:lnTo>
                  <a:cubicBezTo>
                    <a:pt x="221" y="18"/>
                    <a:pt x="204" y="1"/>
                    <a:pt x="18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5286172" y="444592"/>
              <a:ext cx="71080" cy="67914"/>
            </a:xfrm>
            <a:custGeom>
              <a:avLst/>
              <a:gdLst/>
              <a:ahLst/>
              <a:cxnLst/>
              <a:rect l="l" t="t" r="r" b="b"/>
              <a:pathLst>
                <a:path w="247" h="236" extrusionOk="0">
                  <a:moveTo>
                    <a:pt x="177" y="1"/>
                  </a:moveTo>
                  <a:lnTo>
                    <a:pt x="35" y="27"/>
                  </a:lnTo>
                  <a:cubicBezTo>
                    <a:pt x="12" y="33"/>
                    <a:pt x="0" y="56"/>
                    <a:pt x="6" y="79"/>
                  </a:cubicBezTo>
                  <a:lnTo>
                    <a:pt x="26" y="195"/>
                  </a:lnTo>
                  <a:cubicBezTo>
                    <a:pt x="29" y="219"/>
                    <a:pt x="46" y="236"/>
                    <a:pt x="65" y="236"/>
                  </a:cubicBezTo>
                  <a:cubicBezTo>
                    <a:pt x="67" y="236"/>
                    <a:pt x="68" y="236"/>
                    <a:pt x="70" y="235"/>
                  </a:cubicBezTo>
                  <a:lnTo>
                    <a:pt x="212" y="209"/>
                  </a:lnTo>
                  <a:cubicBezTo>
                    <a:pt x="235" y="203"/>
                    <a:pt x="246" y="180"/>
                    <a:pt x="241" y="157"/>
                  </a:cubicBezTo>
                  <a:lnTo>
                    <a:pt x="220" y="41"/>
                  </a:lnTo>
                  <a:cubicBezTo>
                    <a:pt x="220" y="18"/>
                    <a:pt x="200" y="1"/>
                    <a:pt x="177"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5470346" y="542434"/>
              <a:ext cx="378709" cy="189067"/>
            </a:xfrm>
            <a:custGeom>
              <a:avLst/>
              <a:gdLst/>
              <a:ahLst/>
              <a:cxnLst/>
              <a:rect l="l" t="t" r="r" b="b"/>
              <a:pathLst>
                <a:path w="1316" h="657" extrusionOk="0">
                  <a:moveTo>
                    <a:pt x="1103" y="1"/>
                  </a:moveTo>
                  <a:cubicBezTo>
                    <a:pt x="1004" y="1"/>
                    <a:pt x="645" y="38"/>
                    <a:pt x="203" y="226"/>
                  </a:cubicBezTo>
                  <a:cubicBezTo>
                    <a:pt x="148" y="252"/>
                    <a:pt x="93" y="278"/>
                    <a:pt x="38" y="310"/>
                  </a:cubicBezTo>
                  <a:cubicBezTo>
                    <a:pt x="6" y="327"/>
                    <a:pt x="0" y="365"/>
                    <a:pt x="6" y="405"/>
                  </a:cubicBezTo>
                  <a:cubicBezTo>
                    <a:pt x="12" y="446"/>
                    <a:pt x="21" y="486"/>
                    <a:pt x="32" y="524"/>
                  </a:cubicBezTo>
                  <a:cubicBezTo>
                    <a:pt x="41" y="559"/>
                    <a:pt x="49" y="596"/>
                    <a:pt x="81" y="608"/>
                  </a:cubicBezTo>
                  <a:cubicBezTo>
                    <a:pt x="90" y="614"/>
                    <a:pt x="125" y="622"/>
                    <a:pt x="136" y="625"/>
                  </a:cubicBezTo>
                  <a:cubicBezTo>
                    <a:pt x="177" y="634"/>
                    <a:pt x="220" y="637"/>
                    <a:pt x="264" y="640"/>
                  </a:cubicBezTo>
                  <a:cubicBezTo>
                    <a:pt x="344" y="651"/>
                    <a:pt x="425" y="656"/>
                    <a:pt x="505" y="656"/>
                  </a:cubicBezTo>
                  <a:cubicBezTo>
                    <a:pt x="551" y="656"/>
                    <a:pt x="596" y="655"/>
                    <a:pt x="640" y="651"/>
                  </a:cubicBezTo>
                  <a:cubicBezTo>
                    <a:pt x="695" y="646"/>
                    <a:pt x="750" y="640"/>
                    <a:pt x="803" y="634"/>
                  </a:cubicBezTo>
                  <a:cubicBezTo>
                    <a:pt x="861" y="625"/>
                    <a:pt x="921" y="614"/>
                    <a:pt x="979" y="602"/>
                  </a:cubicBezTo>
                  <a:cubicBezTo>
                    <a:pt x="1037" y="591"/>
                    <a:pt x="1104" y="570"/>
                    <a:pt x="1168" y="553"/>
                  </a:cubicBezTo>
                  <a:cubicBezTo>
                    <a:pt x="1188" y="544"/>
                    <a:pt x="1208" y="538"/>
                    <a:pt x="1228" y="533"/>
                  </a:cubicBezTo>
                  <a:cubicBezTo>
                    <a:pt x="1243" y="509"/>
                    <a:pt x="1315" y="478"/>
                    <a:pt x="1275" y="252"/>
                  </a:cubicBezTo>
                  <a:cubicBezTo>
                    <a:pt x="1234" y="23"/>
                    <a:pt x="1159" y="14"/>
                    <a:pt x="1127" y="3"/>
                  </a:cubicBezTo>
                  <a:cubicBezTo>
                    <a:pt x="1123" y="2"/>
                    <a:pt x="1115" y="1"/>
                    <a:pt x="11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5780275" y="543010"/>
              <a:ext cx="68778" cy="151944"/>
            </a:xfrm>
            <a:custGeom>
              <a:avLst/>
              <a:gdLst/>
              <a:ahLst/>
              <a:cxnLst/>
              <a:rect l="l" t="t" r="r" b="b"/>
              <a:pathLst>
                <a:path w="239" h="528" extrusionOk="0">
                  <a:moveTo>
                    <a:pt x="50" y="1"/>
                  </a:moveTo>
                  <a:cubicBezTo>
                    <a:pt x="50" y="1"/>
                    <a:pt x="1" y="53"/>
                    <a:pt x="44" y="290"/>
                  </a:cubicBezTo>
                  <a:cubicBezTo>
                    <a:pt x="82" y="499"/>
                    <a:pt x="151" y="528"/>
                    <a:pt x="151" y="528"/>
                  </a:cubicBezTo>
                  <a:cubicBezTo>
                    <a:pt x="166" y="507"/>
                    <a:pt x="238" y="476"/>
                    <a:pt x="198" y="250"/>
                  </a:cubicBezTo>
                  <a:cubicBezTo>
                    <a:pt x="157" y="21"/>
                    <a:pt x="82" y="12"/>
                    <a:pt x="50"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5797830" y="558837"/>
              <a:ext cx="40288" cy="118850"/>
            </a:xfrm>
            <a:custGeom>
              <a:avLst/>
              <a:gdLst/>
              <a:ahLst/>
              <a:cxnLst/>
              <a:rect l="l" t="t" r="r" b="b"/>
              <a:pathLst>
                <a:path w="140" h="413" extrusionOk="0">
                  <a:moveTo>
                    <a:pt x="34" y="0"/>
                  </a:moveTo>
                  <a:cubicBezTo>
                    <a:pt x="33" y="0"/>
                    <a:pt x="33" y="1"/>
                    <a:pt x="33" y="1"/>
                  </a:cubicBezTo>
                  <a:cubicBezTo>
                    <a:pt x="6" y="6"/>
                    <a:pt x="1" y="102"/>
                    <a:pt x="21" y="215"/>
                  </a:cubicBezTo>
                  <a:cubicBezTo>
                    <a:pt x="41" y="324"/>
                    <a:pt x="77" y="412"/>
                    <a:pt x="105" y="412"/>
                  </a:cubicBezTo>
                  <a:cubicBezTo>
                    <a:pt x="106" y="412"/>
                    <a:pt x="107" y="412"/>
                    <a:pt x="108" y="412"/>
                  </a:cubicBezTo>
                  <a:cubicBezTo>
                    <a:pt x="134" y="409"/>
                    <a:pt x="140" y="311"/>
                    <a:pt x="119" y="198"/>
                  </a:cubicBezTo>
                  <a:cubicBezTo>
                    <a:pt x="99" y="86"/>
                    <a:pt x="60" y="0"/>
                    <a:pt x="34" y="0"/>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4732500" y="460419"/>
              <a:ext cx="1126629" cy="237125"/>
            </a:xfrm>
            <a:custGeom>
              <a:avLst/>
              <a:gdLst/>
              <a:ahLst/>
              <a:cxnLst/>
              <a:rect l="l" t="t" r="r" b="b"/>
              <a:pathLst>
                <a:path w="3915" h="824" extrusionOk="0">
                  <a:moveTo>
                    <a:pt x="3634" y="0"/>
                  </a:moveTo>
                  <a:cubicBezTo>
                    <a:pt x="3392" y="0"/>
                    <a:pt x="3071" y="88"/>
                    <a:pt x="2747" y="230"/>
                  </a:cubicBezTo>
                  <a:cubicBezTo>
                    <a:pt x="2405" y="377"/>
                    <a:pt x="1" y="763"/>
                    <a:pt x="1" y="763"/>
                  </a:cubicBezTo>
                  <a:cubicBezTo>
                    <a:pt x="76" y="821"/>
                    <a:pt x="105" y="823"/>
                    <a:pt x="105" y="823"/>
                  </a:cubicBezTo>
                  <a:cubicBezTo>
                    <a:pt x="105" y="823"/>
                    <a:pt x="2921" y="592"/>
                    <a:pt x="3485" y="398"/>
                  </a:cubicBezTo>
                  <a:cubicBezTo>
                    <a:pt x="3485" y="398"/>
                    <a:pt x="3804" y="322"/>
                    <a:pt x="3856" y="253"/>
                  </a:cubicBezTo>
                  <a:cubicBezTo>
                    <a:pt x="3911" y="180"/>
                    <a:pt x="3914" y="9"/>
                    <a:pt x="3668" y="1"/>
                  </a:cubicBezTo>
                  <a:cubicBezTo>
                    <a:pt x="3657" y="0"/>
                    <a:pt x="3646" y="0"/>
                    <a:pt x="3634"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733363" y="473945"/>
              <a:ext cx="1123176" cy="223599"/>
            </a:xfrm>
            <a:custGeom>
              <a:avLst/>
              <a:gdLst/>
              <a:ahLst/>
              <a:cxnLst/>
              <a:rect l="l" t="t" r="r" b="b"/>
              <a:pathLst>
                <a:path w="3903" h="777" extrusionOk="0">
                  <a:moveTo>
                    <a:pt x="3827" y="0"/>
                  </a:moveTo>
                  <a:lnTo>
                    <a:pt x="3827" y="0"/>
                  </a:lnTo>
                  <a:cubicBezTo>
                    <a:pt x="3836" y="41"/>
                    <a:pt x="3824" y="84"/>
                    <a:pt x="3801" y="119"/>
                  </a:cubicBezTo>
                  <a:cubicBezTo>
                    <a:pt x="3746" y="191"/>
                    <a:pt x="3430" y="264"/>
                    <a:pt x="3430" y="264"/>
                  </a:cubicBezTo>
                  <a:cubicBezTo>
                    <a:pt x="2947" y="432"/>
                    <a:pt x="823" y="626"/>
                    <a:pt x="212" y="678"/>
                  </a:cubicBezTo>
                  <a:lnTo>
                    <a:pt x="1" y="716"/>
                  </a:lnTo>
                  <a:cubicBezTo>
                    <a:pt x="73" y="774"/>
                    <a:pt x="102" y="776"/>
                    <a:pt x="102" y="776"/>
                  </a:cubicBezTo>
                  <a:cubicBezTo>
                    <a:pt x="102" y="776"/>
                    <a:pt x="2918" y="545"/>
                    <a:pt x="3482" y="351"/>
                  </a:cubicBezTo>
                  <a:cubicBezTo>
                    <a:pt x="3482" y="351"/>
                    <a:pt x="3801" y="275"/>
                    <a:pt x="3853" y="206"/>
                  </a:cubicBezTo>
                  <a:cubicBezTo>
                    <a:pt x="3902" y="142"/>
                    <a:pt x="3891" y="49"/>
                    <a:pt x="3827"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4294800" y="226461"/>
              <a:ext cx="482307" cy="83454"/>
            </a:xfrm>
            <a:custGeom>
              <a:avLst/>
              <a:gdLst/>
              <a:ahLst/>
              <a:cxnLst/>
              <a:rect l="l" t="t" r="r" b="b"/>
              <a:pathLst>
                <a:path w="1676" h="290" extrusionOk="0">
                  <a:moveTo>
                    <a:pt x="1503" y="1"/>
                  </a:moveTo>
                  <a:cubicBezTo>
                    <a:pt x="1288" y="1"/>
                    <a:pt x="865" y="63"/>
                    <a:pt x="771" y="84"/>
                  </a:cubicBezTo>
                  <a:lnTo>
                    <a:pt x="7" y="243"/>
                  </a:lnTo>
                  <a:cubicBezTo>
                    <a:pt x="1" y="243"/>
                    <a:pt x="4" y="260"/>
                    <a:pt x="10" y="263"/>
                  </a:cubicBezTo>
                  <a:lnTo>
                    <a:pt x="44" y="278"/>
                  </a:lnTo>
                  <a:cubicBezTo>
                    <a:pt x="70" y="287"/>
                    <a:pt x="97" y="289"/>
                    <a:pt x="123" y="289"/>
                  </a:cubicBezTo>
                  <a:cubicBezTo>
                    <a:pt x="334" y="278"/>
                    <a:pt x="1328" y="211"/>
                    <a:pt x="1577" y="75"/>
                  </a:cubicBezTo>
                  <a:cubicBezTo>
                    <a:pt x="1675" y="20"/>
                    <a:pt x="1621" y="1"/>
                    <a:pt x="1503"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4294800" y="227900"/>
              <a:ext cx="473098" cy="82878"/>
            </a:xfrm>
            <a:custGeom>
              <a:avLst/>
              <a:gdLst/>
              <a:ahLst/>
              <a:cxnLst/>
              <a:rect l="l" t="t" r="r" b="b"/>
              <a:pathLst>
                <a:path w="1644" h="288" extrusionOk="0">
                  <a:moveTo>
                    <a:pt x="1594" y="1"/>
                  </a:moveTo>
                  <a:lnTo>
                    <a:pt x="1594" y="1"/>
                  </a:lnTo>
                  <a:cubicBezTo>
                    <a:pt x="1585" y="6"/>
                    <a:pt x="1574" y="15"/>
                    <a:pt x="1565" y="18"/>
                  </a:cubicBezTo>
                  <a:cubicBezTo>
                    <a:pt x="1316" y="157"/>
                    <a:pt x="322" y="224"/>
                    <a:pt x="114" y="235"/>
                  </a:cubicBezTo>
                  <a:cubicBezTo>
                    <a:pt x="108" y="236"/>
                    <a:pt x="103" y="236"/>
                    <a:pt x="97" y="236"/>
                  </a:cubicBezTo>
                  <a:cubicBezTo>
                    <a:pt x="81" y="236"/>
                    <a:pt x="65" y="234"/>
                    <a:pt x="50" y="229"/>
                  </a:cubicBezTo>
                  <a:lnTo>
                    <a:pt x="7" y="238"/>
                  </a:lnTo>
                  <a:cubicBezTo>
                    <a:pt x="1" y="238"/>
                    <a:pt x="4" y="258"/>
                    <a:pt x="10" y="261"/>
                  </a:cubicBezTo>
                  <a:lnTo>
                    <a:pt x="44" y="273"/>
                  </a:lnTo>
                  <a:cubicBezTo>
                    <a:pt x="70" y="282"/>
                    <a:pt x="97" y="287"/>
                    <a:pt x="125" y="287"/>
                  </a:cubicBezTo>
                  <a:cubicBezTo>
                    <a:pt x="334" y="273"/>
                    <a:pt x="1328" y="209"/>
                    <a:pt x="1577" y="70"/>
                  </a:cubicBezTo>
                  <a:cubicBezTo>
                    <a:pt x="1643" y="32"/>
                    <a:pt x="1638" y="9"/>
                    <a:pt x="1594"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4434081" y="506463"/>
              <a:ext cx="368637" cy="200290"/>
            </a:xfrm>
            <a:custGeom>
              <a:avLst/>
              <a:gdLst/>
              <a:ahLst/>
              <a:cxnLst/>
              <a:rect l="l" t="t" r="r" b="b"/>
              <a:pathLst>
                <a:path w="1281" h="696" extrusionOk="0">
                  <a:moveTo>
                    <a:pt x="140" y="0"/>
                  </a:moveTo>
                  <a:lnTo>
                    <a:pt x="1" y="26"/>
                  </a:lnTo>
                  <a:lnTo>
                    <a:pt x="658" y="617"/>
                  </a:lnTo>
                  <a:cubicBezTo>
                    <a:pt x="710" y="666"/>
                    <a:pt x="783" y="695"/>
                    <a:pt x="858" y="695"/>
                  </a:cubicBezTo>
                  <a:cubicBezTo>
                    <a:pt x="1000" y="692"/>
                    <a:pt x="1142" y="678"/>
                    <a:pt x="1281" y="652"/>
                  </a:cubicBezTo>
                  <a:cubicBezTo>
                    <a:pt x="1281" y="652"/>
                    <a:pt x="1174" y="649"/>
                    <a:pt x="829" y="426"/>
                  </a:cubicBezTo>
                  <a:cubicBezTo>
                    <a:pt x="482" y="200"/>
                    <a:pt x="140" y="0"/>
                    <a:pt x="140"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4698255" y="332073"/>
              <a:ext cx="127195" cy="127771"/>
            </a:xfrm>
            <a:custGeom>
              <a:avLst/>
              <a:gdLst/>
              <a:ahLst/>
              <a:cxnLst/>
              <a:rect l="l" t="t" r="r" b="b"/>
              <a:pathLst>
                <a:path w="442" h="444" extrusionOk="0">
                  <a:moveTo>
                    <a:pt x="125" y="1"/>
                  </a:moveTo>
                  <a:lnTo>
                    <a:pt x="149" y="169"/>
                  </a:lnTo>
                  <a:lnTo>
                    <a:pt x="1" y="250"/>
                  </a:lnTo>
                  <a:lnTo>
                    <a:pt x="166" y="279"/>
                  </a:lnTo>
                  <a:lnTo>
                    <a:pt x="195" y="444"/>
                  </a:lnTo>
                  <a:lnTo>
                    <a:pt x="276" y="296"/>
                  </a:lnTo>
                  <a:lnTo>
                    <a:pt x="441" y="316"/>
                  </a:lnTo>
                  <a:lnTo>
                    <a:pt x="325" y="198"/>
                  </a:lnTo>
                  <a:lnTo>
                    <a:pt x="398" y="44"/>
                  </a:lnTo>
                  <a:lnTo>
                    <a:pt x="247" y="117"/>
                  </a:lnTo>
                  <a:lnTo>
                    <a:pt x="12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_3">
    <p:spTree>
      <p:nvGrpSpPr>
        <p:cNvPr id="1" name="Shape 585"/>
        <p:cNvGrpSpPr/>
        <p:nvPr/>
      </p:nvGrpSpPr>
      <p:grpSpPr>
        <a:xfrm>
          <a:off x="0" y="0"/>
          <a:ext cx="0" cy="0"/>
          <a:chOff x="0" y="0"/>
          <a:chExt cx="0" cy="0"/>
        </a:xfrm>
      </p:grpSpPr>
      <p:sp>
        <p:nvSpPr>
          <p:cNvPr id="586" name="Google Shape;586;p25"/>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5688850" y="2511136"/>
            <a:ext cx="2374139" cy="2283391"/>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5688839" y="2243500"/>
            <a:ext cx="3455163" cy="281867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3_2">
    <p:spTree>
      <p:nvGrpSpPr>
        <p:cNvPr id="1" name="Shape 589"/>
        <p:cNvGrpSpPr/>
        <p:nvPr/>
      </p:nvGrpSpPr>
      <p:grpSpPr>
        <a:xfrm>
          <a:off x="0" y="0"/>
          <a:ext cx="0" cy="0"/>
          <a:chOff x="0" y="0"/>
          <a:chExt cx="0" cy="0"/>
        </a:xfrm>
      </p:grpSpPr>
      <p:sp>
        <p:nvSpPr>
          <p:cNvPr id="590" name="Google Shape;590;p26"/>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6"/>
          <p:cNvGrpSpPr/>
          <p:nvPr/>
        </p:nvGrpSpPr>
        <p:grpSpPr>
          <a:xfrm rot="-492451">
            <a:off x="1739482" y="1417521"/>
            <a:ext cx="917990" cy="384984"/>
            <a:chOff x="7036389" y="1157700"/>
            <a:chExt cx="635554" cy="266555"/>
          </a:xfrm>
        </p:grpSpPr>
        <p:sp>
          <p:nvSpPr>
            <p:cNvPr id="592" name="Google Shape;592;p26"/>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26"/>
          <p:cNvSpPr/>
          <p:nvPr/>
        </p:nvSpPr>
        <p:spPr>
          <a:xfrm flipH="1">
            <a:off x="-693651" y="2046377"/>
            <a:ext cx="4467841" cy="3644805"/>
          </a:xfrm>
          <a:custGeom>
            <a:avLst/>
            <a:gdLst/>
            <a:ahLst/>
            <a:cxnLst/>
            <a:rect l="l" t="t" r="r" b="b"/>
            <a:pathLst>
              <a:path w="17914" h="14614" extrusionOk="0">
                <a:moveTo>
                  <a:pt x="15850" y="1"/>
                </a:moveTo>
                <a:cubicBezTo>
                  <a:pt x="11932" y="1"/>
                  <a:pt x="7819" y="1907"/>
                  <a:pt x="9733" y="6646"/>
                </a:cubicBezTo>
                <a:cubicBezTo>
                  <a:pt x="9703" y="7770"/>
                  <a:pt x="7261" y="6898"/>
                  <a:pt x="7561" y="9234"/>
                </a:cubicBezTo>
                <a:cubicBezTo>
                  <a:pt x="7423" y="9218"/>
                  <a:pt x="7295" y="9210"/>
                  <a:pt x="7176" y="9210"/>
                </a:cubicBezTo>
                <a:cubicBezTo>
                  <a:pt x="5892" y="9210"/>
                  <a:pt x="5667" y="10093"/>
                  <a:pt x="5313" y="10262"/>
                </a:cubicBezTo>
                <a:cubicBezTo>
                  <a:pt x="5280" y="10277"/>
                  <a:pt x="5241" y="10284"/>
                  <a:pt x="5198" y="10284"/>
                </a:cubicBezTo>
                <a:cubicBezTo>
                  <a:pt x="4806" y="10284"/>
                  <a:pt x="3995" y="9704"/>
                  <a:pt x="3033" y="9704"/>
                </a:cubicBezTo>
                <a:cubicBezTo>
                  <a:pt x="2404" y="9704"/>
                  <a:pt x="1711" y="9952"/>
                  <a:pt x="1028" y="10775"/>
                </a:cubicBezTo>
                <a:cubicBezTo>
                  <a:pt x="1" y="12016"/>
                  <a:pt x="107" y="13363"/>
                  <a:pt x="941" y="14614"/>
                </a:cubicBezTo>
                <a:lnTo>
                  <a:pt x="12863" y="14614"/>
                </a:lnTo>
                <a:lnTo>
                  <a:pt x="17623" y="14381"/>
                </a:lnTo>
                <a:lnTo>
                  <a:pt x="17913" y="181"/>
                </a:lnTo>
                <a:cubicBezTo>
                  <a:pt x="17256" y="63"/>
                  <a:pt x="16557" y="1"/>
                  <a:pt x="15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613"/>
        <p:cNvGrpSpPr/>
        <p:nvPr/>
      </p:nvGrpSpPr>
      <p:grpSpPr>
        <a:xfrm>
          <a:off x="0" y="0"/>
          <a:ext cx="0" cy="0"/>
          <a:chOff x="0" y="0"/>
          <a:chExt cx="0" cy="0"/>
        </a:xfrm>
      </p:grpSpPr>
      <p:sp>
        <p:nvSpPr>
          <p:cNvPr id="614" name="Google Shape;614;p2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763864">
            <a:off x="6725645" y="534960"/>
            <a:ext cx="1281057" cy="537262"/>
            <a:chOff x="7036389" y="1157700"/>
            <a:chExt cx="635554" cy="266555"/>
          </a:xfrm>
        </p:grpSpPr>
        <p:sp>
          <p:nvSpPr>
            <p:cNvPr id="35" name="Google Shape;35;p3"/>
            <p:cNvSpPr/>
            <p:nvPr/>
          </p:nvSpPr>
          <p:spPr>
            <a:xfrm>
              <a:off x="7453656" y="1360674"/>
              <a:ext cx="193154" cy="3162"/>
            </a:xfrm>
            <a:custGeom>
              <a:avLst/>
              <a:gdLst/>
              <a:ahLst/>
              <a:cxnLst/>
              <a:rect l="l" t="t" r="r" b="b"/>
              <a:pathLst>
                <a:path w="2321" h="38" extrusionOk="0">
                  <a:moveTo>
                    <a:pt x="2321" y="0"/>
                  </a:moveTo>
                  <a:lnTo>
                    <a:pt x="1" y="18"/>
                  </a:lnTo>
                  <a:lnTo>
                    <a:pt x="2321" y="38"/>
                  </a:lnTo>
                  <a:lnTo>
                    <a:pt x="23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639321" y="1187576"/>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5"/>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639321" y="1308828"/>
              <a:ext cx="14730" cy="112930"/>
            </a:xfrm>
            <a:custGeom>
              <a:avLst/>
              <a:gdLst/>
              <a:ahLst/>
              <a:cxnLst/>
              <a:rect l="l" t="t" r="r" b="b"/>
              <a:pathLst>
                <a:path w="177" h="1357" extrusionOk="0">
                  <a:moveTo>
                    <a:pt x="90" y="0"/>
                  </a:moveTo>
                  <a:cubicBezTo>
                    <a:pt x="41" y="0"/>
                    <a:pt x="0" y="305"/>
                    <a:pt x="0" y="678"/>
                  </a:cubicBezTo>
                  <a:cubicBezTo>
                    <a:pt x="0" y="1052"/>
                    <a:pt x="41" y="1356"/>
                    <a:pt x="90" y="1356"/>
                  </a:cubicBezTo>
                  <a:cubicBezTo>
                    <a:pt x="139" y="1356"/>
                    <a:pt x="177" y="1052"/>
                    <a:pt x="177" y="678"/>
                  </a:cubicBezTo>
                  <a:cubicBezTo>
                    <a:pt x="177" y="302"/>
                    <a:pt x="139" y="0"/>
                    <a:pt x="9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137585" y="1296012"/>
              <a:ext cx="83" cy="33371"/>
            </a:xfrm>
            <a:custGeom>
              <a:avLst/>
              <a:gdLst/>
              <a:ahLst/>
              <a:cxnLst/>
              <a:rect l="l" t="t" r="r" b="b"/>
              <a:pathLst>
                <a:path w="1" h="401" fill="none" extrusionOk="0">
                  <a:moveTo>
                    <a:pt x="1" y="1"/>
                  </a:moveTo>
                  <a:lnTo>
                    <a:pt x="1" y="401"/>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637823" y="1291934"/>
              <a:ext cx="34120" cy="26381"/>
            </a:xfrm>
            <a:custGeom>
              <a:avLst/>
              <a:gdLst/>
              <a:ahLst/>
              <a:cxnLst/>
              <a:rect l="l" t="t" r="r" b="b"/>
              <a:pathLst>
                <a:path w="410" h="317" extrusionOk="0">
                  <a:moveTo>
                    <a:pt x="18" y="1"/>
                  </a:moveTo>
                  <a:lnTo>
                    <a:pt x="1" y="316"/>
                  </a:lnTo>
                  <a:lnTo>
                    <a:pt x="18" y="316"/>
                  </a:lnTo>
                  <a:cubicBezTo>
                    <a:pt x="209" y="316"/>
                    <a:pt x="409" y="247"/>
                    <a:pt x="409" y="160"/>
                  </a:cubicBezTo>
                  <a:cubicBezTo>
                    <a:pt x="409" y="73"/>
                    <a:pt x="209" y="1"/>
                    <a:pt x="18"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569582" y="1365002"/>
              <a:ext cx="83" cy="33621"/>
            </a:xfrm>
            <a:custGeom>
              <a:avLst/>
              <a:gdLst/>
              <a:ahLst/>
              <a:cxnLst/>
              <a:rect l="l" t="t" r="r" b="b"/>
              <a:pathLst>
                <a:path w="1" h="404" fill="none" extrusionOk="0">
                  <a:moveTo>
                    <a:pt x="1" y="0"/>
                  </a:moveTo>
                  <a:lnTo>
                    <a:pt x="1" y="403"/>
                  </a:lnTo>
                </a:path>
              </a:pathLst>
            </a:custGeom>
            <a:noFill/>
            <a:ln w="3625" cap="flat" cmpd="sng">
              <a:solidFill>
                <a:srgbClr val="EB471A"/>
              </a:solidFill>
              <a:prstDash val="solid"/>
              <a:miter lim="28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036389" y="1157700"/>
              <a:ext cx="607090" cy="213626"/>
            </a:xfrm>
            <a:custGeom>
              <a:avLst/>
              <a:gdLst/>
              <a:ahLst/>
              <a:cxnLst/>
              <a:rect l="l" t="t" r="r" b="b"/>
              <a:pathLst>
                <a:path w="7295" h="2567" extrusionOk="0">
                  <a:moveTo>
                    <a:pt x="0" y="0"/>
                  </a:moveTo>
                  <a:lnTo>
                    <a:pt x="426" y="1368"/>
                  </a:lnTo>
                  <a:cubicBezTo>
                    <a:pt x="478" y="1538"/>
                    <a:pt x="617" y="1666"/>
                    <a:pt x="788" y="1704"/>
                  </a:cubicBezTo>
                  <a:lnTo>
                    <a:pt x="4247" y="2483"/>
                  </a:lnTo>
                  <a:cubicBezTo>
                    <a:pt x="4499" y="2538"/>
                    <a:pt x="4754" y="2567"/>
                    <a:pt x="5009" y="2567"/>
                  </a:cubicBezTo>
                  <a:lnTo>
                    <a:pt x="6344" y="2567"/>
                  </a:lnTo>
                  <a:cubicBezTo>
                    <a:pt x="6868" y="2567"/>
                    <a:pt x="7291" y="2141"/>
                    <a:pt x="7294" y="1620"/>
                  </a:cubicBezTo>
                  <a:lnTo>
                    <a:pt x="6127" y="1425"/>
                  </a:lnTo>
                  <a:lnTo>
                    <a:pt x="5869" y="777"/>
                  </a:lnTo>
                  <a:lnTo>
                    <a:pt x="4412" y="695"/>
                  </a:lnTo>
                  <a:lnTo>
                    <a:pt x="3812" y="1249"/>
                  </a:lnTo>
                  <a:lnTo>
                    <a:pt x="1724" y="1249"/>
                  </a:lnTo>
                  <a:lnTo>
                    <a:pt x="5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339394" y="1352935"/>
              <a:ext cx="275625" cy="18392"/>
            </a:xfrm>
            <a:custGeom>
              <a:avLst/>
              <a:gdLst/>
              <a:ahLst/>
              <a:cxnLst/>
              <a:rect l="l" t="t" r="r" b="b"/>
              <a:pathLst>
                <a:path w="3312" h="221" extrusionOk="0">
                  <a:moveTo>
                    <a:pt x="1" y="1"/>
                  </a:moveTo>
                  <a:lnTo>
                    <a:pt x="606" y="137"/>
                  </a:lnTo>
                  <a:cubicBezTo>
                    <a:pt x="858" y="192"/>
                    <a:pt x="1113" y="221"/>
                    <a:pt x="1368" y="221"/>
                  </a:cubicBezTo>
                  <a:lnTo>
                    <a:pt x="2703" y="221"/>
                  </a:lnTo>
                  <a:cubicBezTo>
                    <a:pt x="2926" y="221"/>
                    <a:pt x="3141" y="143"/>
                    <a:pt x="3311"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086238" y="1291934"/>
              <a:ext cx="557241" cy="33621"/>
            </a:xfrm>
            <a:custGeom>
              <a:avLst/>
              <a:gdLst/>
              <a:ahLst/>
              <a:cxnLst/>
              <a:rect l="l" t="t" r="r" b="b"/>
              <a:pathLst>
                <a:path w="6696" h="404" extrusionOk="0">
                  <a:moveTo>
                    <a:pt x="1" y="1"/>
                  </a:moveTo>
                  <a:cubicBezTo>
                    <a:pt x="56" y="44"/>
                    <a:pt x="123" y="76"/>
                    <a:pt x="192" y="91"/>
                  </a:cubicBezTo>
                  <a:lnTo>
                    <a:pt x="1574" y="403"/>
                  </a:lnTo>
                  <a:lnTo>
                    <a:pt x="6640" y="319"/>
                  </a:lnTo>
                  <a:cubicBezTo>
                    <a:pt x="6675" y="218"/>
                    <a:pt x="6695" y="111"/>
                    <a:pt x="6695" y="7"/>
                  </a:cubicBezTo>
                  <a:lnTo>
                    <a:pt x="6666"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58390" y="1312240"/>
              <a:ext cx="482426" cy="13315"/>
            </a:xfrm>
            <a:custGeom>
              <a:avLst/>
              <a:gdLst/>
              <a:ahLst/>
              <a:cxnLst/>
              <a:rect l="l" t="t" r="r" b="b"/>
              <a:pathLst>
                <a:path w="5797" h="160" extrusionOk="0">
                  <a:moveTo>
                    <a:pt x="0" y="0"/>
                  </a:moveTo>
                  <a:lnTo>
                    <a:pt x="707" y="159"/>
                  </a:lnTo>
                  <a:lnTo>
                    <a:pt x="5773" y="75"/>
                  </a:lnTo>
                  <a:cubicBezTo>
                    <a:pt x="5782" y="49"/>
                    <a:pt x="5788" y="26"/>
                    <a:pt x="5796" y="0"/>
                  </a:cubicBezTo>
                  <a:close/>
                </a:path>
              </a:pathLst>
            </a:custGeom>
            <a:solidFill>
              <a:srgbClr val="000000">
                <a:alpha val="24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067264" y="1157700"/>
              <a:ext cx="258981" cy="121085"/>
            </a:xfrm>
            <a:custGeom>
              <a:avLst/>
              <a:gdLst/>
              <a:ahLst/>
              <a:cxnLst/>
              <a:rect l="l" t="t" r="r" b="b"/>
              <a:pathLst>
                <a:path w="3112" h="1455" extrusionOk="0">
                  <a:moveTo>
                    <a:pt x="0" y="0"/>
                  </a:moveTo>
                  <a:lnTo>
                    <a:pt x="0" y="507"/>
                  </a:lnTo>
                  <a:lnTo>
                    <a:pt x="368" y="507"/>
                  </a:lnTo>
                  <a:lnTo>
                    <a:pt x="730" y="1454"/>
                  </a:lnTo>
                  <a:lnTo>
                    <a:pt x="3111" y="1454"/>
                  </a:lnTo>
                  <a:lnTo>
                    <a:pt x="3111" y="1362"/>
                  </a:lnTo>
                  <a:lnTo>
                    <a:pt x="794" y="1362"/>
                  </a:lnTo>
                  <a:lnTo>
                    <a:pt x="432" y="414"/>
                  </a:lnTo>
                  <a:lnTo>
                    <a:pt x="93" y="414"/>
                  </a:lnTo>
                  <a:lnTo>
                    <a:pt x="93"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305440" y="1325472"/>
              <a:ext cx="308580" cy="27546"/>
            </a:xfrm>
            <a:custGeom>
              <a:avLst/>
              <a:gdLst/>
              <a:ahLst/>
              <a:cxnLst/>
              <a:rect l="l" t="t" r="r" b="b"/>
              <a:pathLst>
                <a:path w="3708" h="331" extrusionOk="0">
                  <a:moveTo>
                    <a:pt x="3575" y="0"/>
                  </a:moveTo>
                  <a:lnTo>
                    <a:pt x="3325" y="238"/>
                  </a:lnTo>
                  <a:lnTo>
                    <a:pt x="0" y="238"/>
                  </a:lnTo>
                  <a:lnTo>
                    <a:pt x="96" y="258"/>
                  </a:lnTo>
                  <a:lnTo>
                    <a:pt x="414" y="331"/>
                  </a:lnTo>
                  <a:lnTo>
                    <a:pt x="3363" y="331"/>
                  </a:lnTo>
                  <a:lnTo>
                    <a:pt x="3708" y="0"/>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112785" y="1317733"/>
              <a:ext cx="43524" cy="37283"/>
            </a:xfrm>
            <a:custGeom>
              <a:avLst/>
              <a:gdLst/>
              <a:ahLst/>
              <a:cxnLst/>
              <a:rect l="l" t="t" r="r" b="b"/>
              <a:pathLst>
                <a:path w="523" h="448" extrusionOk="0">
                  <a:moveTo>
                    <a:pt x="299" y="1"/>
                  </a:moveTo>
                  <a:cubicBezTo>
                    <a:pt x="99" y="1"/>
                    <a:pt x="1" y="241"/>
                    <a:pt x="140" y="383"/>
                  </a:cubicBezTo>
                  <a:cubicBezTo>
                    <a:pt x="185" y="428"/>
                    <a:pt x="241" y="448"/>
                    <a:pt x="296" y="448"/>
                  </a:cubicBezTo>
                  <a:cubicBezTo>
                    <a:pt x="412" y="448"/>
                    <a:pt x="522" y="359"/>
                    <a:pt x="522" y="224"/>
                  </a:cubicBezTo>
                  <a:cubicBezTo>
                    <a:pt x="522" y="102"/>
                    <a:pt x="421" y="1"/>
                    <a:pt x="299"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128930" y="1327636"/>
              <a:ext cx="17476" cy="17393"/>
            </a:xfrm>
            <a:custGeom>
              <a:avLst/>
              <a:gdLst/>
              <a:ahLst/>
              <a:cxnLst/>
              <a:rect l="l" t="t" r="r" b="b"/>
              <a:pathLst>
                <a:path w="210" h="209" extrusionOk="0">
                  <a:moveTo>
                    <a:pt x="105" y="0"/>
                  </a:moveTo>
                  <a:cubicBezTo>
                    <a:pt x="47" y="0"/>
                    <a:pt x="1" y="47"/>
                    <a:pt x="1" y="105"/>
                  </a:cubicBezTo>
                  <a:cubicBezTo>
                    <a:pt x="1" y="163"/>
                    <a:pt x="47" y="209"/>
                    <a:pt x="105" y="209"/>
                  </a:cubicBezTo>
                  <a:cubicBezTo>
                    <a:pt x="163" y="209"/>
                    <a:pt x="209" y="163"/>
                    <a:pt x="209" y="105"/>
                  </a:cubicBezTo>
                  <a:cubicBezTo>
                    <a:pt x="209" y="47"/>
                    <a:pt x="163" y="0"/>
                    <a:pt x="1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544782" y="1386972"/>
              <a:ext cx="43441" cy="37283"/>
            </a:xfrm>
            <a:custGeom>
              <a:avLst/>
              <a:gdLst/>
              <a:ahLst/>
              <a:cxnLst/>
              <a:rect l="l" t="t" r="r" b="b"/>
              <a:pathLst>
                <a:path w="522" h="448" extrusionOk="0">
                  <a:moveTo>
                    <a:pt x="299" y="0"/>
                  </a:moveTo>
                  <a:cubicBezTo>
                    <a:pt x="99" y="0"/>
                    <a:pt x="0" y="240"/>
                    <a:pt x="142" y="382"/>
                  </a:cubicBezTo>
                  <a:cubicBezTo>
                    <a:pt x="187" y="427"/>
                    <a:pt x="243" y="447"/>
                    <a:pt x="297" y="447"/>
                  </a:cubicBezTo>
                  <a:cubicBezTo>
                    <a:pt x="412" y="447"/>
                    <a:pt x="522" y="358"/>
                    <a:pt x="522" y="223"/>
                  </a:cubicBezTo>
                  <a:cubicBezTo>
                    <a:pt x="522" y="98"/>
                    <a:pt x="423" y="0"/>
                    <a:pt x="299"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560927" y="1396792"/>
              <a:ext cx="17726" cy="17476"/>
            </a:xfrm>
            <a:custGeom>
              <a:avLst/>
              <a:gdLst/>
              <a:ahLst/>
              <a:cxnLst/>
              <a:rect l="l" t="t" r="r" b="b"/>
              <a:pathLst>
                <a:path w="213" h="210" extrusionOk="0">
                  <a:moveTo>
                    <a:pt x="105" y="1"/>
                  </a:moveTo>
                  <a:cubicBezTo>
                    <a:pt x="47" y="1"/>
                    <a:pt x="1" y="47"/>
                    <a:pt x="1" y="105"/>
                  </a:cubicBezTo>
                  <a:cubicBezTo>
                    <a:pt x="1" y="163"/>
                    <a:pt x="47" y="209"/>
                    <a:pt x="105" y="209"/>
                  </a:cubicBezTo>
                  <a:cubicBezTo>
                    <a:pt x="163" y="209"/>
                    <a:pt x="212" y="163"/>
                    <a:pt x="212" y="105"/>
                  </a:cubicBezTo>
                  <a:cubicBezTo>
                    <a:pt x="212" y="47"/>
                    <a:pt x="163"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380339" y="1229769"/>
              <a:ext cx="165941" cy="46603"/>
            </a:xfrm>
            <a:custGeom>
              <a:avLst/>
              <a:gdLst/>
              <a:ahLst/>
              <a:cxnLst/>
              <a:rect l="l" t="t" r="r" b="b"/>
              <a:pathLst>
                <a:path w="1994" h="560" extrusionOk="0">
                  <a:moveTo>
                    <a:pt x="383" y="0"/>
                  </a:moveTo>
                  <a:lnTo>
                    <a:pt x="1" y="389"/>
                  </a:lnTo>
                  <a:lnTo>
                    <a:pt x="1994" y="559"/>
                  </a:lnTo>
                  <a:lnTo>
                    <a:pt x="1780" y="21"/>
                  </a:lnTo>
                  <a:lnTo>
                    <a:pt x="383"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284469" y="1223943"/>
              <a:ext cx="136481" cy="15312"/>
            </a:xfrm>
            <a:custGeom>
              <a:avLst/>
              <a:gdLst/>
              <a:ahLst/>
              <a:cxnLst/>
              <a:rect l="l" t="t" r="r" b="b"/>
              <a:pathLst>
                <a:path w="1640" h="184" extrusionOk="0">
                  <a:moveTo>
                    <a:pt x="0" y="1"/>
                  </a:moveTo>
                  <a:lnTo>
                    <a:pt x="0" y="183"/>
                  </a:lnTo>
                  <a:lnTo>
                    <a:pt x="1640" y="183"/>
                  </a:lnTo>
                  <a:lnTo>
                    <a:pt x="1640"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420867" y="1222279"/>
              <a:ext cx="110516" cy="16977"/>
            </a:xfrm>
            <a:custGeom>
              <a:avLst/>
              <a:gdLst/>
              <a:ahLst/>
              <a:cxnLst/>
              <a:rect l="l" t="t" r="r" b="b"/>
              <a:pathLst>
                <a:path w="1328" h="204" extrusionOk="0">
                  <a:moveTo>
                    <a:pt x="1249" y="1"/>
                  </a:moveTo>
                  <a:lnTo>
                    <a:pt x="1" y="21"/>
                  </a:lnTo>
                  <a:lnTo>
                    <a:pt x="1" y="203"/>
                  </a:lnTo>
                  <a:lnTo>
                    <a:pt x="1327" y="203"/>
                  </a:lnTo>
                  <a:lnTo>
                    <a:pt x="1249"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284469" y="1215538"/>
              <a:ext cx="240423" cy="8488"/>
            </a:xfrm>
            <a:custGeom>
              <a:avLst/>
              <a:gdLst/>
              <a:ahLst/>
              <a:cxnLst/>
              <a:rect l="l" t="t" r="r" b="b"/>
              <a:pathLst>
                <a:path w="2889" h="102" extrusionOk="0">
                  <a:moveTo>
                    <a:pt x="1431" y="0"/>
                  </a:moveTo>
                  <a:lnTo>
                    <a:pt x="0" y="102"/>
                  </a:lnTo>
                  <a:lnTo>
                    <a:pt x="1640" y="102"/>
                  </a:lnTo>
                  <a:lnTo>
                    <a:pt x="2888" y="82"/>
                  </a:lnTo>
                  <a:lnTo>
                    <a:pt x="1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514300">
            <a:off x="4153994" y="1129326"/>
            <a:ext cx="5471199" cy="4652800"/>
          </a:xfrm>
          <a:custGeom>
            <a:avLst/>
            <a:gdLst/>
            <a:ahLst/>
            <a:cxnLst/>
            <a:rect l="l" t="t" r="r" b="b"/>
            <a:pathLst>
              <a:path w="37037" h="28679" extrusionOk="0">
                <a:moveTo>
                  <a:pt x="13959" y="0"/>
                </a:moveTo>
                <a:cubicBezTo>
                  <a:pt x="13881" y="0"/>
                  <a:pt x="13766" y="18"/>
                  <a:pt x="13619" y="55"/>
                </a:cubicBezTo>
                <a:cubicBezTo>
                  <a:pt x="13066" y="200"/>
                  <a:pt x="10740" y="947"/>
                  <a:pt x="9034" y="1654"/>
                </a:cubicBezTo>
                <a:cubicBezTo>
                  <a:pt x="5767" y="3002"/>
                  <a:pt x="2733" y="4814"/>
                  <a:pt x="0" y="7053"/>
                </a:cubicBezTo>
                <a:lnTo>
                  <a:pt x="0" y="28678"/>
                </a:lnTo>
                <a:lnTo>
                  <a:pt x="37037" y="28678"/>
                </a:lnTo>
                <a:lnTo>
                  <a:pt x="37037" y="9380"/>
                </a:lnTo>
                <a:cubicBezTo>
                  <a:pt x="36030" y="8865"/>
                  <a:pt x="34813" y="8556"/>
                  <a:pt x="33599" y="8556"/>
                </a:cubicBezTo>
                <a:cubicBezTo>
                  <a:pt x="32277" y="8556"/>
                  <a:pt x="30958" y="8922"/>
                  <a:pt x="29922" y="9787"/>
                </a:cubicBezTo>
                <a:cubicBezTo>
                  <a:pt x="28623" y="10853"/>
                  <a:pt x="27741" y="12346"/>
                  <a:pt x="27412" y="13993"/>
                </a:cubicBezTo>
                <a:cubicBezTo>
                  <a:pt x="27102" y="15729"/>
                  <a:pt x="28013" y="17580"/>
                  <a:pt x="28982" y="18065"/>
                </a:cubicBezTo>
                <a:cubicBezTo>
                  <a:pt x="29670" y="18413"/>
                  <a:pt x="28788" y="19208"/>
                  <a:pt x="28497" y="19431"/>
                </a:cubicBezTo>
                <a:cubicBezTo>
                  <a:pt x="28093" y="19751"/>
                  <a:pt x="27615" y="19879"/>
                  <a:pt x="27266" y="19879"/>
                </a:cubicBezTo>
                <a:cubicBezTo>
                  <a:pt x="27054" y="19879"/>
                  <a:pt x="26890" y="19832"/>
                  <a:pt x="26821" y="19751"/>
                </a:cubicBezTo>
                <a:cubicBezTo>
                  <a:pt x="26675" y="19567"/>
                  <a:pt x="27189" y="19296"/>
                  <a:pt x="27082" y="18840"/>
                </a:cubicBezTo>
                <a:cubicBezTo>
                  <a:pt x="26908" y="18326"/>
                  <a:pt x="26791" y="17987"/>
                  <a:pt x="26394" y="17531"/>
                </a:cubicBezTo>
                <a:cubicBezTo>
                  <a:pt x="25748" y="16814"/>
                  <a:pt x="24860" y="16413"/>
                  <a:pt x="23962" y="16413"/>
                </a:cubicBezTo>
                <a:cubicBezTo>
                  <a:pt x="23284" y="16413"/>
                  <a:pt x="22601" y="16642"/>
                  <a:pt x="22013" y="17134"/>
                </a:cubicBezTo>
                <a:cubicBezTo>
                  <a:pt x="21167" y="17828"/>
                  <a:pt x="20866" y="18608"/>
                  <a:pt x="19862" y="18608"/>
                </a:cubicBezTo>
                <a:cubicBezTo>
                  <a:pt x="19646" y="18608"/>
                  <a:pt x="19398" y="18572"/>
                  <a:pt x="19105" y="18491"/>
                </a:cubicBezTo>
                <a:cubicBezTo>
                  <a:pt x="18099" y="18230"/>
                  <a:pt x="17495" y="16006"/>
                  <a:pt x="16287" y="16006"/>
                </a:cubicBezTo>
                <a:cubicBezTo>
                  <a:pt x="15924" y="16006"/>
                  <a:pt x="15505" y="16208"/>
                  <a:pt x="15005" y="16727"/>
                </a:cubicBezTo>
                <a:cubicBezTo>
                  <a:pt x="14894" y="16244"/>
                  <a:pt x="14527" y="16016"/>
                  <a:pt x="14137" y="16016"/>
                </a:cubicBezTo>
                <a:cubicBezTo>
                  <a:pt x="13744" y="16016"/>
                  <a:pt x="13328" y="16246"/>
                  <a:pt x="13124" y="16678"/>
                </a:cubicBezTo>
                <a:cubicBezTo>
                  <a:pt x="12727" y="15137"/>
                  <a:pt x="13299" y="13373"/>
                  <a:pt x="11254" y="12859"/>
                </a:cubicBezTo>
                <a:cubicBezTo>
                  <a:pt x="10987" y="12790"/>
                  <a:pt x="10707" y="12759"/>
                  <a:pt x="10422" y="12759"/>
                </a:cubicBezTo>
                <a:cubicBezTo>
                  <a:pt x="9546" y="12759"/>
                  <a:pt x="8622" y="13058"/>
                  <a:pt x="7890" y="13489"/>
                </a:cubicBezTo>
                <a:cubicBezTo>
                  <a:pt x="7536" y="13700"/>
                  <a:pt x="7316" y="13954"/>
                  <a:pt x="7091" y="13954"/>
                </a:cubicBezTo>
                <a:cubicBezTo>
                  <a:pt x="6953" y="13954"/>
                  <a:pt x="6813" y="13858"/>
                  <a:pt x="6640" y="13596"/>
                </a:cubicBezTo>
                <a:cubicBezTo>
                  <a:pt x="6300" y="13092"/>
                  <a:pt x="6979" y="12578"/>
                  <a:pt x="6126" y="12239"/>
                </a:cubicBezTo>
                <a:cubicBezTo>
                  <a:pt x="5961" y="12180"/>
                  <a:pt x="5812" y="12159"/>
                  <a:pt x="5678" y="12159"/>
                </a:cubicBezTo>
                <a:cubicBezTo>
                  <a:pt x="5387" y="12159"/>
                  <a:pt x="5162" y="12254"/>
                  <a:pt x="4977" y="12254"/>
                </a:cubicBezTo>
                <a:cubicBezTo>
                  <a:pt x="4745" y="12254"/>
                  <a:pt x="4577" y="12105"/>
                  <a:pt x="4420" y="11435"/>
                </a:cubicBezTo>
                <a:cubicBezTo>
                  <a:pt x="4187" y="10465"/>
                  <a:pt x="2995" y="6637"/>
                  <a:pt x="13832" y="297"/>
                </a:cubicBezTo>
                <a:cubicBezTo>
                  <a:pt x="14127" y="105"/>
                  <a:pt x="14150" y="0"/>
                  <a:pt x="13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17707631" y="1530648"/>
            <a:ext cx="22130031" cy="3597109"/>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2733750" y="2963375"/>
            <a:ext cx="2241900" cy="74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2733750" y="2436925"/>
            <a:ext cx="1368000" cy="590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4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 name="Google Shape;59;p3"/>
          <p:cNvSpPr txBox="1">
            <a:spLocks noGrp="1"/>
          </p:cNvSpPr>
          <p:nvPr>
            <p:ph type="subTitle" idx="1"/>
          </p:nvPr>
        </p:nvSpPr>
        <p:spPr>
          <a:xfrm>
            <a:off x="2733750" y="3651875"/>
            <a:ext cx="2241900" cy="590700"/>
          </a:xfrm>
          <a:prstGeom prst="rect">
            <a:avLst/>
          </a:prstGeom>
        </p:spPr>
        <p:txBody>
          <a:bodyPr spcFirstLastPara="1" wrap="square" lIns="91425" tIns="91425" rIns="91425" bIns="91425" anchor="t" anchorCtr="0">
            <a:noAutofit/>
          </a:bodyPr>
          <a:lstStyle>
            <a:lvl1pPr marL="0" marR="0" lvl="0" indent="-88900" rtl="0">
              <a:lnSpc>
                <a:spcPct val="100000"/>
              </a:lnSpc>
              <a:spcBef>
                <a:spcPts val="0"/>
              </a:spcBef>
              <a:spcAft>
                <a:spcPts val="0"/>
              </a:spcAft>
              <a:buSzPts val="1400"/>
              <a:buNone/>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499"/>
        <p:cNvGrpSpPr/>
        <p:nvPr/>
      </p:nvGrpSpPr>
      <p:grpSpPr>
        <a:xfrm>
          <a:off x="0" y="0"/>
          <a:ext cx="0" cy="0"/>
          <a:chOff x="0" y="0"/>
          <a:chExt cx="0" cy="0"/>
        </a:xfrm>
      </p:grpSpPr>
      <p:sp>
        <p:nvSpPr>
          <p:cNvPr id="500" name="Google Shape;500;p20"/>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txBox="1">
            <a:spLocks noGrp="1"/>
          </p:cNvSpPr>
          <p:nvPr>
            <p:ph type="title"/>
          </p:nvPr>
        </p:nvSpPr>
        <p:spPr>
          <a:xfrm>
            <a:off x="933650" y="1729200"/>
            <a:ext cx="3076200" cy="57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b="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2" name="Google Shape;502;p20"/>
          <p:cNvSpPr txBox="1">
            <a:spLocks noGrp="1"/>
          </p:cNvSpPr>
          <p:nvPr>
            <p:ph type="subTitle" idx="1"/>
          </p:nvPr>
        </p:nvSpPr>
        <p:spPr>
          <a:xfrm>
            <a:off x="1086625" y="2351038"/>
            <a:ext cx="2923200" cy="10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60108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title"/>
          </p:nvPr>
        </p:nvSpPr>
        <p:spPr>
          <a:xfrm>
            <a:off x="471725" y="438825"/>
            <a:ext cx="678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4"/>
          <p:cNvSpPr txBox="1">
            <a:spLocks noGrp="1"/>
          </p:cNvSpPr>
          <p:nvPr>
            <p:ph type="body" idx="1"/>
          </p:nvPr>
        </p:nvSpPr>
        <p:spPr>
          <a:xfrm>
            <a:off x="511050" y="1011525"/>
            <a:ext cx="6501300" cy="3579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Char char="●"/>
              <a:defRPr sz="1200">
                <a:solidFill>
                  <a:schemeClr val="lt1"/>
                </a:solidFill>
              </a:defRPr>
            </a:lvl1pPr>
            <a:lvl2pPr marL="914400" lvl="1" indent="-304800">
              <a:lnSpc>
                <a:spcPct val="100000"/>
              </a:lnSpc>
              <a:spcBef>
                <a:spcPts val="0"/>
              </a:spcBef>
              <a:spcAft>
                <a:spcPts val="0"/>
              </a:spcAft>
              <a:buClr>
                <a:schemeClr val="lt1"/>
              </a:buClr>
              <a:buSzPts val="1200"/>
              <a:buFont typeface="Muli"/>
              <a:buChar char="○"/>
              <a:defRPr sz="1200">
                <a:solidFill>
                  <a:schemeClr val="lt1"/>
                </a:solidFill>
              </a:defRPr>
            </a:lvl2pPr>
            <a:lvl3pPr marL="1371600" lvl="2" indent="-304800">
              <a:spcBef>
                <a:spcPts val="0"/>
              </a:spcBef>
              <a:spcAft>
                <a:spcPts val="0"/>
              </a:spcAft>
              <a:buClr>
                <a:schemeClr val="lt1"/>
              </a:buClr>
              <a:buSzPts val="1200"/>
              <a:buFont typeface="Muli"/>
              <a:buChar char="■"/>
              <a:defRPr sz="1200">
                <a:solidFill>
                  <a:schemeClr val="lt1"/>
                </a:solidFill>
              </a:defRPr>
            </a:lvl3pPr>
            <a:lvl4pPr marL="1828800" lvl="3" indent="-304800">
              <a:spcBef>
                <a:spcPts val="1600"/>
              </a:spcBef>
              <a:spcAft>
                <a:spcPts val="0"/>
              </a:spcAft>
              <a:buClr>
                <a:schemeClr val="lt1"/>
              </a:buClr>
              <a:buSzPts val="1200"/>
              <a:buFont typeface="Muli"/>
              <a:buChar char="●"/>
              <a:defRPr sz="1200">
                <a:solidFill>
                  <a:schemeClr val="lt1"/>
                </a:solidFill>
              </a:defRPr>
            </a:lvl4pPr>
            <a:lvl5pPr marL="2286000" lvl="4" indent="-304800">
              <a:spcBef>
                <a:spcPts val="1600"/>
              </a:spcBef>
              <a:spcAft>
                <a:spcPts val="0"/>
              </a:spcAft>
              <a:buClr>
                <a:schemeClr val="lt1"/>
              </a:buClr>
              <a:buSzPts val="1200"/>
              <a:buFont typeface="Muli"/>
              <a:buChar char="○"/>
              <a:defRPr sz="1200">
                <a:solidFill>
                  <a:schemeClr val="lt1"/>
                </a:solidFill>
              </a:defRPr>
            </a:lvl5pPr>
            <a:lvl6pPr marL="2743200" lvl="5" indent="-304800">
              <a:spcBef>
                <a:spcPts val="1600"/>
              </a:spcBef>
              <a:spcAft>
                <a:spcPts val="0"/>
              </a:spcAft>
              <a:buClr>
                <a:schemeClr val="lt1"/>
              </a:buClr>
              <a:buSzPts val="1200"/>
              <a:buFont typeface="Muli"/>
              <a:buChar char="■"/>
              <a:defRPr sz="1200">
                <a:solidFill>
                  <a:schemeClr val="lt1"/>
                </a:solidFill>
              </a:defRPr>
            </a:lvl6pPr>
            <a:lvl7pPr marL="3200400" lvl="6" indent="-304800">
              <a:spcBef>
                <a:spcPts val="1600"/>
              </a:spcBef>
              <a:spcAft>
                <a:spcPts val="0"/>
              </a:spcAft>
              <a:buClr>
                <a:schemeClr val="lt1"/>
              </a:buClr>
              <a:buSzPts val="1200"/>
              <a:buFont typeface="Muli"/>
              <a:buChar char="●"/>
              <a:defRPr sz="1200">
                <a:solidFill>
                  <a:schemeClr val="lt1"/>
                </a:solidFill>
              </a:defRPr>
            </a:lvl7pPr>
            <a:lvl8pPr marL="3657600" lvl="7" indent="-304800">
              <a:spcBef>
                <a:spcPts val="1600"/>
              </a:spcBef>
              <a:spcAft>
                <a:spcPts val="0"/>
              </a:spcAft>
              <a:buClr>
                <a:schemeClr val="lt1"/>
              </a:buClr>
              <a:buSzPts val="1200"/>
              <a:buFont typeface="Muli"/>
              <a:buChar char="○"/>
              <a:defRPr sz="1200">
                <a:solidFill>
                  <a:schemeClr val="lt1"/>
                </a:solidFill>
              </a:defRPr>
            </a:lvl8pPr>
            <a:lvl9pPr marL="4114800" lvl="8" indent="-304800">
              <a:spcBef>
                <a:spcPts val="1600"/>
              </a:spcBef>
              <a:spcAft>
                <a:spcPts val="1600"/>
              </a:spcAft>
              <a:buClr>
                <a:schemeClr val="lt1"/>
              </a:buClr>
              <a:buSzPts val="1200"/>
              <a:buFont typeface="Muli"/>
              <a:buChar char="■"/>
              <a:defRPr sz="1200">
                <a:solidFill>
                  <a:schemeClr val="lt1"/>
                </a:solidFill>
              </a:defRPr>
            </a:lvl9pPr>
          </a:lstStyle>
          <a:p>
            <a:endParaRPr/>
          </a:p>
        </p:txBody>
      </p:sp>
      <p:grpSp>
        <p:nvGrpSpPr>
          <p:cNvPr id="64" name="Google Shape;64;p4"/>
          <p:cNvGrpSpPr/>
          <p:nvPr/>
        </p:nvGrpSpPr>
        <p:grpSpPr>
          <a:xfrm rot="-435938">
            <a:off x="7439894" y="3308355"/>
            <a:ext cx="960319" cy="1248457"/>
            <a:chOff x="2678950" y="3748700"/>
            <a:chExt cx="775550" cy="1008249"/>
          </a:xfrm>
        </p:grpSpPr>
        <p:sp>
          <p:nvSpPr>
            <p:cNvPr id="65" name="Google Shape;65;p4"/>
            <p:cNvSpPr/>
            <p:nvPr/>
          </p:nvSpPr>
          <p:spPr>
            <a:xfrm>
              <a:off x="2682664" y="3811100"/>
              <a:ext cx="771832" cy="871096"/>
            </a:xfrm>
            <a:custGeom>
              <a:avLst/>
              <a:gdLst/>
              <a:ahLst/>
              <a:cxnLst/>
              <a:rect l="l" t="t" r="r" b="b"/>
              <a:pathLst>
                <a:path w="8312" h="9381" extrusionOk="0">
                  <a:moveTo>
                    <a:pt x="4154" y="15"/>
                  </a:moveTo>
                  <a:cubicBezTo>
                    <a:pt x="4361" y="15"/>
                    <a:pt x="4560" y="175"/>
                    <a:pt x="4560" y="418"/>
                  </a:cubicBezTo>
                  <a:cubicBezTo>
                    <a:pt x="4560" y="641"/>
                    <a:pt x="4380" y="824"/>
                    <a:pt x="4157" y="824"/>
                  </a:cubicBezTo>
                  <a:lnTo>
                    <a:pt x="4157" y="821"/>
                  </a:lnTo>
                  <a:cubicBezTo>
                    <a:pt x="3795" y="821"/>
                    <a:pt x="3616" y="386"/>
                    <a:pt x="3871" y="134"/>
                  </a:cubicBezTo>
                  <a:cubicBezTo>
                    <a:pt x="3953" y="52"/>
                    <a:pt x="4055" y="15"/>
                    <a:pt x="4154" y="15"/>
                  </a:cubicBezTo>
                  <a:close/>
                  <a:moveTo>
                    <a:pt x="713" y="1"/>
                  </a:moveTo>
                  <a:cubicBezTo>
                    <a:pt x="713" y="395"/>
                    <a:pt x="395" y="714"/>
                    <a:pt x="1" y="714"/>
                  </a:cubicBezTo>
                  <a:lnTo>
                    <a:pt x="1" y="9380"/>
                  </a:lnTo>
                  <a:lnTo>
                    <a:pt x="8311" y="9354"/>
                  </a:lnTo>
                  <a:lnTo>
                    <a:pt x="8311" y="711"/>
                  </a:lnTo>
                  <a:cubicBezTo>
                    <a:pt x="8294" y="711"/>
                    <a:pt x="8274" y="714"/>
                    <a:pt x="8256" y="714"/>
                  </a:cubicBezTo>
                  <a:cubicBezTo>
                    <a:pt x="7862" y="714"/>
                    <a:pt x="7541" y="395"/>
                    <a:pt x="7541" y="1"/>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748872" y="3748700"/>
              <a:ext cx="638117" cy="87565"/>
            </a:xfrm>
            <a:custGeom>
              <a:avLst/>
              <a:gdLst/>
              <a:ahLst/>
              <a:cxnLst/>
              <a:rect l="l" t="t" r="r" b="b"/>
              <a:pathLst>
                <a:path w="6872" h="943" extrusionOk="0">
                  <a:moveTo>
                    <a:pt x="0" y="1"/>
                  </a:moveTo>
                  <a:lnTo>
                    <a:pt x="0" y="942"/>
                  </a:lnTo>
                  <a:lnTo>
                    <a:pt x="3071" y="942"/>
                  </a:lnTo>
                  <a:cubicBezTo>
                    <a:pt x="3139" y="773"/>
                    <a:pt x="3292" y="688"/>
                    <a:pt x="3444" y="688"/>
                  </a:cubicBezTo>
                  <a:cubicBezTo>
                    <a:pt x="3597" y="688"/>
                    <a:pt x="3750" y="773"/>
                    <a:pt x="3818" y="942"/>
                  </a:cubicBezTo>
                  <a:lnTo>
                    <a:pt x="6871" y="942"/>
                  </a:lnTo>
                  <a:lnTo>
                    <a:pt x="6871"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82664" y="4587392"/>
              <a:ext cx="771832" cy="169558"/>
            </a:xfrm>
            <a:custGeom>
              <a:avLst/>
              <a:gdLst/>
              <a:ahLst/>
              <a:cxnLst/>
              <a:rect l="l" t="t" r="r" b="b"/>
              <a:pathLst>
                <a:path w="8312" h="1826" extrusionOk="0">
                  <a:moveTo>
                    <a:pt x="1" y="1"/>
                  </a:moveTo>
                  <a:lnTo>
                    <a:pt x="1" y="1113"/>
                  </a:lnTo>
                  <a:cubicBezTo>
                    <a:pt x="395" y="1113"/>
                    <a:pt x="713" y="1432"/>
                    <a:pt x="713" y="1826"/>
                  </a:cubicBezTo>
                  <a:lnTo>
                    <a:pt x="7659" y="1826"/>
                  </a:lnTo>
                  <a:cubicBezTo>
                    <a:pt x="7657" y="1808"/>
                    <a:pt x="7654" y="1794"/>
                    <a:pt x="7654" y="1776"/>
                  </a:cubicBezTo>
                  <a:cubicBezTo>
                    <a:pt x="7654" y="1403"/>
                    <a:pt x="7940" y="1093"/>
                    <a:pt x="8311" y="1064"/>
                  </a:cubicBezTo>
                  <a:lnTo>
                    <a:pt x="8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861787" y="4051324"/>
              <a:ext cx="91279" cy="191101"/>
            </a:xfrm>
            <a:custGeom>
              <a:avLst/>
              <a:gdLst/>
              <a:ahLst/>
              <a:cxnLst/>
              <a:rect l="l" t="t" r="r" b="b"/>
              <a:pathLst>
                <a:path w="983" h="2058" extrusionOk="0">
                  <a:moveTo>
                    <a:pt x="494" y="292"/>
                  </a:moveTo>
                  <a:cubicBezTo>
                    <a:pt x="596" y="292"/>
                    <a:pt x="678" y="381"/>
                    <a:pt x="667" y="484"/>
                  </a:cubicBezTo>
                  <a:lnTo>
                    <a:pt x="667" y="739"/>
                  </a:lnTo>
                  <a:cubicBezTo>
                    <a:pt x="678" y="843"/>
                    <a:pt x="596" y="931"/>
                    <a:pt x="494" y="931"/>
                  </a:cubicBezTo>
                  <a:cubicBezTo>
                    <a:pt x="488" y="931"/>
                    <a:pt x="482" y="931"/>
                    <a:pt x="476" y="930"/>
                  </a:cubicBezTo>
                  <a:lnTo>
                    <a:pt x="314" y="928"/>
                  </a:lnTo>
                  <a:lnTo>
                    <a:pt x="314" y="293"/>
                  </a:lnTo>
                  <a:lnTo>
                    <a:pt x="476" y="293"/>
                  </a:lnTo>
                  <a:cubicBezTo>
                    <a:pt x="482" y="293"/>
                    <a:pt x="488" y="292"/>
                    <a:pt x="494" y="292"/>
                  </a:cubicBezTo>
                  <a:close/>
                  <a:moveTo>
                    <a:pt x="1" y="1"/>
                  </a:moveTo>
                  <a:lnTo>
                    <a:pt x="1" y="2057"/>
                  </a:lnTo>
                  <a:lnTo>
                    <a:pt x="314" y="2057"/>
                  </a:lnTo>
                  <a:lnTo>
                    <a:pt x="314" y="1223"/>
                  </a:lnTo>
                  <a:lnTo>
                    <a:pt x="490" y="1223"/>
                  </a:lnTo>
                  <a:cubicBezTo>
                    <a:pt x="638" y="1223"/>
                    <a:pt x="757" y="1180"/>
                    <a:pt x="844" y="1090"/>
                  </a:cubicBezTo>
                  <a:cubicBezTo>
                    <a:pt x="936" y="994"/>
                    <a:pt x="983" y="864"/>
                    <a:pt x="977" y="734"/>
                  </a:cubicBezTo>
                  <a:lnTo>
                    <a:pt x="977" y="493"/>
                  </a:lnTo>
                  <a:cubicBezTo>
                    <a:pt x="983" y="360"/>
                    <a:pt x="936" y="230"/>
                    <a:pt x="844" y="134"/>
                  </a:cubicBezTo>
                  <a:cubicBezTo>
                    <a:pt x="757" y="47"/>
                    <a:pt x="638" y="1"/>
                    <a:pt x="490"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973681" y="4048538"/>
              <a:ext cx="94250" cy="196579"/>
            </a:xfrm>
            <a:custGeom>
              <a:avLst/>
              <a:gdLst/>
              <a:ahLst/>
              <a:cxnLst/>
              <a:rect l="l" t="t" r="r" b="b"/>
              <a:pathLst>
                <a:path w="1015" h="2117" extrusionOk="0">
                  <a:moveTo>
                    <a:pt x="506" y="295"/>
                  </a:moveTo>
                  <a:cubicBezTo>
                    <a:pt x="556" y="295"/>
                    <a:pt x="605" y="313"/>
                    <a:pt x="644" y="349"/>
                  </a:cubicBezTo>
                  <a:cubicBezTo>
                    <a:pt x="682" y="390"/>
                    <a:pt x="699" y="442"/>
                    <a:pt x="696" y="497"/>
                  </a:cubicBezTo>
                  <a:lnTo>
                    <a:pt x="696" y="1621"/>
                  </a:lnTo>
                  <a:cubicBezTo>
                    <a:pt x="699" y="1676"/>
                    <a:pt x="682" y="1728"/>
                    <a:pt x="644" y="1772"/>
                  </a:cubicBezTo>
                  <a:cubicBezTo>
                    <a:pt x="605" y="1806"/>
                    <a:pt x="556" y="1824"/>
                    <a:pt x="506" y="1824"/>
                  </a:cubicBezTo>
                  <a:cubicBezTo>
                    <a:pt x="457" y="1824"/>
                    <a:pt x="408" y="1806"/>
                    <a:pt x="369" y="1772"/>
                  </a:cubicBezTo>
                  <a:cubicBezTo>
                    <a:pt x="334" y="1728"/>
                    <a:pt x="314" y="1676"/>
                    <a:pt x="319" y="1621"/>
                  </a:cubicBezTo>
                  <a:lnTo>
                    <a:pt x="319" y="497"/>
                  </a:lnTo>
                  <a:cubicBezTo>
                    <a:pt x="314" y="442"/>
                    <a:pt x="334" y="390"/>
                    <a:pt x="369" y="349"/>
                  </a:cubicBezTo>
                  <a:cubicBezTo>
                    <a:pt x="408" y="313"/>
                    <a:pt x="457" y="295"/>
                    <a:pt x="506" y="295"/>
                  </a:cubicBezTo>
                  <a:close/>
                  <a:moveTo>
                    <a:pt x="507" y="1"/>
                  </a:moveTo>
                  <a:cubicBezTo>
                    <a:pt x="377" y="1"/>
                    <a:pt x="248" y="47"/>
                    <a:pt x="146" y="138"/>
                  </a:cubicBezTo>
                  <a:cubicBezTo>
                    <a:pt x="50" y="233"/>
                    <a:pt x="1" y="364"/>
                    <a:pt x="7" y="497"/>
                  </a:cubicBezTo>
                  <a:lnTo>
                    <a:pt x="7" y="1621"/>
                  </a:lnTo>
                  <a:cubicBezTo>
                    <a:pt x="1" y="1754"/>
                    <a:pt x="50" y="1885"/>
                    <a:pt x="146" y="1980"/>
                  </a:cubicBezTo>
                  <a:cubicBezTo>
                    <a:pt x="248" y="2071"/>
                    <a:pt x="377" y="2117"/>
                    <a:pt x="507" y="2117"/>
                  </a:cubicBezTo>
                  <a:cubicBezTo>
                    <a:pt x="636" y="2117"/>
                    <a:pt x="766" y="2071"/>
                    <a:pt x="870" y="1980"/>
                  </a:cubicBezTo>
                  <a:cubicBezTo>
                    <a:pt x="962" y="1885"/>
                    <a:pt x="1015" y="1754"/>
                    <a:pt x="1009" y="1621"/>
                  </a:cubicBezTo>
                  <a:lnTo>
                    <a:pt x="1009" y="497"/>
                  </a:lnTo>
                  <a:cubicBezTo>
                    <a:pt x="1015" y="364"/>
                    <a:pt x="962" y="233"/>
                    <a:pt x="870" y="138"/>
                  </a:cubicBezTo>
                  <a:cubicBezTo>
                    <a:pt x="766" y="47"/>
                    <a:pt x="636" y="1"/>
                    <a:pt x="507" y="1"/>
                  </a:cubicBez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089104" y="4051324"/>
              <a:ext cx="87007" cy="191101"/>
            </a:xfrm>
            <a:custGeom>
              <a:avLst/>
              <a:gdLst/>
              <a:ahLst/>
              <a:cxnLst/>
              <a:rect l="l" t="t" r="r" b="b"/>
              <a:pathLst>
                <a:path w="937" h="2058" extrusionOk="0">
                  <a:moveTo>
                    <a:pt x="0" y="1"/>
                  </a:moveTo>
                  <a:lnTo>
                    <a:pt x="0" y="296"/>
                  </a:lnTo>
                  <a:lnTo>
                    <a:pt x="589" y="296"/>
                  </a:lnTo>
                  <a:lnTo>
                    <a:pt x="0" y="1794"/>
                  </a:lnTo>
                  <a:lnTo>
                    <a:pt x="0" y="2057"/>
                  </a:lnTo>
                  <a:lnTo>
                    <a:pt x="936" y="2057"/>
                  </a:lnTo>
                  <a:lnTo>
                    <a:pt x="936" y="1765"/>
                  </a:lnTo>
                  <a:lnTo>
                    <a:pt x="348" y="1765"/>
                  </a:lnTo>
                  <a:lnTo>
                    <a:pt x="936" y="264"/>
                  </a:lnTo>
                  <a:lnTo>
                    <a:pt x="936"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200441" y="4051324"/>
              <a:ext cx="82179" cy="191101"/>
            </a:xfrm>
            <a:custGeom>
              <a:avLst/>
              <a:gdLst/>
              <a:ahLst/>
              <a:cxnLst/>
              <a:rect l="l" t="t" r="r" b="b"/>
              <a:pathLst>
                <a:path w="885" h="2058" extrusionOk="0">
                  <a:moveTo>
                    <a:pt x="1" y="1"/>
                  </a:moveTo>
                  <a:lnTo>
                    <a:pt x="1" y="2057"/>
                  </a:lnTo>
                  <a:lnTo>
                    <a:pt x="884" y="2057"/>
                  </a:lnTo>
                  <a:lnTo>
                    <a:pt x="884" y="1765"/>
                  </a:lnTo>
                  <a:lnTo>
                    <a:pt x="311" y="1765"/>
                  </a:lnTo>
                  <a:lnTo>
                    <a:pt x="311" y="1162"/>
                  </a:lnTo>
                  <a:lnTo>
                    <a:pt x="768" y="1162"/>
                  </a:lnTo>
                  <a:lnTo>
                    <a:pt x="768" y="870"/>
                  </a:lnTo>
                  <a:lnTo>
                    <a:pt x="311" y="870"/>
                  </a:lnTo>
                  <a:lnTo>
                    <a:pt x="311" y="296"/>
                  </a:lnTo>
                  <a:lnTo>
                    <a:pt x="884" y="296"/>
                  </a:lnTo>
                  <a:lnTo>
                    <a:pt x="884" y="1"/>
                  </a:lnTo>
                  <a:close/>
                </a:path>
              </a:pathLst>
            </a:custGeom>
            <a:solidFill>
              <a:srgbClr val="00C0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793722" y="4309283"/>
              <a:ext cx="33707" cy="54693"/>
            </a:xfrm>
            <a:custGeom>
              <a:avLst/>
              <a:gdLst/>
              <a:ahLst/>
              <a:cxnLst/>
              <a:rect l="l" t="t" r="r" b="b"/>
              <a:pathLst>
                <a:path w="363" h="589" extrusionOk="0">
                  <a:moveTo>
                    <a:pt x="70" y="1"/>
                  </a:moveTo>
                  <a:lnTo>
                    <a:pt x="36" y="279"/>
                  </a:lnTo>
                  <a:cubicBezTo>
                    <a:pt x="62" y="273"/>
                    <a:pt x="88" y="273"/>
                    <a:pt x="114" y="273"/>
                  </a:cubicBezTo>
                  <a:cubicBezTo>
                    <a:pt x="230" y="273"/>
                    <a:pt x="282" y="325"/>
                    <a:pt x="282" y="400"/>
                  </a:cubicBezTo>
                  <a:cubicBezTo>
                    <a:pt x="279" y="469"/>
                    <a:pt x="224" y="525"/>
                    <a:pt x="153" y="525"/>
                  </a:cubicBezTo>
                  <a:cubicBezTo>
                    <a:pt x="150" y="525"/>
                    <a:pt x="146" y="525"/>
                    <a:pt x="143" y="525"/>
                  </a:cubicBezTo>
                  <a:cubicBezTo>
                    <a:pt x="99" y="525"/>
                    <a:pt x="59" y="513"/>
                    <a:pt x="21" y="493"/>
                  </a:cubicBezTo>
                  <a:lnTo>
                    <a:pt x="1" y="554"/>
                  </a:lnTo>
                  <a:cubicBezTo>
                    <a:pt x="41" y="575"/>
                    <a:pt x="85" y="589"/>
                    <a:pt x="132" y="589"/>
                  </a:cubicBezTo>
                  <a:cubicBezTo>
                    <a:pt x="137" y="589"/>
                    <a:pt x="141" y="589"/>
                    <a:pt x="146" y="589"/>
                  </a:cubicBezTo>
                  <a:cubicBezTo>
                    <a:pt x="270" y="589"/>
                    <a:pt x="360" y="505"/>
                    <a:pt x="360" y="392"/>
                  </a:cubicBezTo>
                  <a:cubicBezTo>
                    <a:pt x="363" y="331"/>
                    <a:pt x="331" y="273"/>
                    <a:pt x="279" y="244"/>
                  </a:cubicBezTo>
                  <a:cubicBezTo>
                    <a:pt x="241" y="221"/>
                    <a:pt x="198" y="212"/>
                    <a:pt x="154" y="212"/>
                  </a:cubicBezTo>
                  <a:cubicBezTo>
                    <a:pt x="137" y="212"/>
                    <a:pt x="123" y="212"/>
                    <a:pt x="105" y="215"/>
                  </a:cubicBezTo>
                  <a:lnTo>
                    <a:pt x="128" y="67"/>
                  </a:lnTo>
                  <a:lnTo>
                    <a:pt x="349" y="67"/>
                  </a:lnTo>
                  <a:lnTo>
                    <a:pt x="349"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835973" y="4309283"/>
              <a:ext cx="33986" cy="54693"/>
            </a:xfrm>
            <a:custGeom>
              <a:avLst/>
              <a:gdLst/>
              <a:ahLst/>
              <a:cxnLst/>
              <a:rect l="l" t="t" r="r" b="b"/>
              <a:pathLst>
                <a:path w="366" h="589" extrusionOk="0">
                  <a:moveTo>
                    <a:pt x="70" y="1"/>
                  </a:moveTo>
                  <a:lnTo>
                    <a:pt x="35" y="279"/>
                  </a:lnTo>
                  <a:cubicBezTo>
                    <a:pt x="62" y="273"/>
                    <a:pt x="88" y="273"/>
                    <a:pt x="117" y="273"/>
                  </a:cubicBezTo>
                  <a:cubicBezTo>
                    <a:pt x="232" y="273"/>
                    <a:pt x="282" y="325"/>
                    <a:pt x="282" y="400"/>
                  </a:cubicBezTo>
                  <a:cubicBezTo>
                    <a:pt x="282" y="469"/>
                    <a:pt x="224" y="525"/>
                    <a:pt x="156" y="525"/>
                  </a:cubicBezTo>
                  <a:cubicBezTo>
                    <a:pt x="152" y="525"/>
                    <a:pt x="149" y="525"/>
                    <a:pt x="146" y="525"/>
                  </a:cubicBezTo>
                  <a:cubicBezTo>
                    <a:pt x="102" y="525"/>
                    <a:pt x="59" y="513"/>
                    <a:pt x="21" y="493"/>
                  </a:cubicBezTo>
                  <a:lnTo>
                    <a:pt x="1" y="554"/>
                  </a:lnTo>
                  <a:cubicBezTo>
                    <a:pt x="40" y="575"/>
                    <a:pt x="87" y="589"/>
                    <a:pt x="133" y="589"/>
                  </a:cubicBezTo>
                  <a:cubicBezTo>
                    <a:pt x="137" y="589"/>
                    <a:pt x="141" y="589"/>
                    <a:pt x="146" y="589"/>
                  </a:cubicBezTo>
                  <a:cubicBezTo>
                    <a:pt x="273" y="589"/>
                    <a:pt x="363" y="505"/>
                    <a:pt x="363" y="392"/>
                  </a:cubicBezTo>
                  <a:cubicBezTo>
                    <a:pt x="366" y="331"/>
                    <a:pt x="334" y="273"/>
                    <a:pt x="282" y="244"/>
                  </a:cubicBezTo>
                  <a:cubicBezTo>
                    <a:pt x="241" y="221"/>
                    <a:pt x="201" y="212"/>
                    <a:pt x="157" y="212"/>
                  </a:cubicBezTo>
                  <a:cubicBezTo>
                    <a:pt x="140" y="212"/>
                    <a:pt x="125" y="212"/>
                    <a:pt x="108" y="215"/>
                  </a:cubicBezTo>
                  <a:lnTo>
                    <a:pt x="131" y="67"/>
                  </a:lnTo>
                  <a:lnTo>
                    <a:pt x="351" y="67"/>
                  </a:lnTo>
                  <a:lnTo>
                    <a:pt x="34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877666" y="4308447"/>
              <a:ext cx="37793" cy="55529"/>
            </a:xfrm>
            <a:custGeom>
              <a:avLst/>
              <a:gdLst/>
              <a:ahLst/>
              <a:cxnLst/>
              <a:rect l="l" t="t" r="r" b="b"/>
              <a:pathLst>
                <a:path w="407" h="598" extrusionOk="0">
                  <a:moveTo>
                    <a:pt x="203" y="267"/>
                  </a:moveTo>
                  <a:cubicBezTo>
                    <a:pt x="276" y="267"/>
                    <a:pt x="322" y="317"/>
                    <a:pt x="322" y="401"/>
                  </a:cubicBezTo>
                  <a:cubicBezTo>
                    <a:pt x="322" y="482"/>
                    <a:pt x="276" y="540"/>
                    <a:pt x="209" y="540"/>
                  </a:cubicBezTo>
                  <a:cubicBezTo>
                    <a:pt x="125" y="540"/>
                    <a:pt x="82" y="470"/>
                    <a:pt x="82" y="375"/>
                  </a:cubicBezTo>
                  <a:cubicBezTo>
                    <a:pt x="79" y="363"/>
                    <a:pt x="85" y="348"/>
                    <a:pt x="90" y="340"/>
                  </a:cubicBezTo>
                  <a:cubicBezTo>
                    <a:pt x="111" y="296"/>
                    <a:pt x="154" y="267"/>
                    <a:pt x="203" y="267"/>
                  </a:cubicBezTo>
                  <a:close/>
                  <a:moveTo>
                    <a:pt x="345" y="1"/>
                  </a:moveTo>
                  <a:cubicBezTo>
                    <a:pt x="325" y="1"/>
                    <a:pt x="305" y="1"/>
                    <a:pt x="287" y="4"/>
                  </a:cubicBezTo>
                  <a:cubicBezTo>
                    <a:pt x="218" y="12"/>
                    <a:pt x="151" y="41"/>
                    <a:pt x="102" y="91"/>
                  </a:cubicBezTo>
                  <a:cubicBezTo>
                    <a:pt x="35" y="160"/>
                    <a:pt x="1" y="256"/>
                    <a:pt x="4" y="351"/>
                  </a:cubicBezTo>
                  <a:cubicBezTo>
                    <a:pt x="4" y="502"/>
                    <a:pt x="85" y="598"/>
                    <a:pt x="209" y="598"/>
                  </a:cubicBezTo>
                  <a:cubicBezTo>
                    <a:pt x="319" y="598"/>
                    <a:pt x="406" y="505"/>
                    <a:pt x="400" y="395"/>
                  </a:cubicBezTo>
                  <a:cubicBezTo>
                    <a:pt x="400" y="279"/>
                    <a:pt x="328" y="207"/>
                    <a:pt x="227" y="207"/>
                  </a:cubicBezTo>
                  <a:cubicBezTo>
                    <a:pt x="172" y="207"/>
                    <a:pt x="119" y="230"/>
                    <a:pt x="88" y="273"/>
                  </a:cubicBezTo>
                  <a:lnTo>
                    <a:pt x="85" y="273"/>
                  </a:lnTo>
                  <a:cubicBezTo>
                    <a:pt x="96" y="169"/>
                    <a:pt x="177" y="82"/>
                    <a:pt x="285" y="68"/>
                  </a:cubicBezTo>
                  <a:cubicBezTo>
                    <a:pt x="305" y="65"/>
                    <a:pt x="325" y="65"/>
                    <a:pt x="345" y="65"/>
                  </a:cubicBezTo>
                  <a:lnTo>
                    <a:pt x="345"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920195" y="4338068"/>
              <a:ext cx="20522" cy="5479"/>
            </a:xfrm>
            <a:custGeom>
              <a:avLst/>
              <a:gdLst/>
              <a:ahLst/>
              <a:cxnLst/>
              <a:rect l="l" t="t" r="r" b="b"/>
              <a:pathLst>
                <a:path w="221" h="59" extrusionOk="0">
                  <a:moveTo>
                    <a:pt x="0" y="1"/>
                  </a:moveTo>
                  <a:lnTo>
                    <a:pt x="0" y="58"/>
                  </a:lnTo>
                  <a:lnTo>
                    <a:pt x="220" y="58"/>
                  </a:lnTo>
                  <a:lnTo>
                    <a:pt x="220"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946010" y="4308447"/>
              <a:ext cx="37236" cy="55529"/>
            </a:xfrm>
            <a:custGeom>
              <a:avLst/>
              <a:gdLst/>
              <a:ahLst/>
              <a:cxnLst/>
              <a:rect l="l" t="t" r="r" b="b"/>
              <a:pathLst>
                <a:path w="401" h="598" extrusionOk="0">
                  <a:moveTo>
                    <a:pt x="197" y="59"/>
                  </a:moveTo>
                  <a:cubicBezTo>
                    <a:pt x="279" y="59"/>
                    <a:pt x="316" y="134"/>
                    <a:pt x="316" y="236"/>
                  </a:cubicBezTo>
                  <a:cubicBezTo>
                    <a:pt x="316" y="244"/>
                    <a:pt x="313" y="253"/>
                    <a:pt x="307" y="262"/>
                  </a:cubicBezTo>
                  <a:cubicBezTo>
                    <a:pt x="286" y="300"/>
                    <a:pt x="246" y="323"/>
                    <a:pt x="202" y="323"/>
                  </a:cubicBezTo>
                  <a:cubicBezTo>
                    <a:pt x="200" y="323"/>
                    <a:pt x="197" y="323"/>
                    <a:pt x="195" y="322"/>
                  </a:cubicBezTo>
                  <a:cubicBezTo>
                    <a:pt x="128" y="322"/>
                    <a:pt x="76" y="267"/>
                    <a:pt x="84" y="201"/>
                  </a:cubicBezTo>
                  <a:cubicBezTo>
                    <a:pt x="84" y="120"/>
                    <a:pt x="131" y="59"/>
                    <a:pt x="197" y="59"/>
                  </a:cubicBezTo>
                  <a:close/>
                  <a:moveTo>
                    <a:pt x="203" y="1"/>
                  </a:moveTo>
                  <a:cubicBezTo>
                    <a:pt x="90" y="1"/>
                    <a:pt x="0" y="94"/>
                    <a:pt x="6" y="207"/>
                  </a:cubicBezTo>
                  <a:cubicBezTo>
                    <a:pt x="4" y="314"/>
                    <a:pt x="91" y="384"/>
                    <a:pt x="181" y="384"/>
                  </a:cubicBezTo>
                  <a:cubicBezTo>
                    <a:pt x="228" y="384"/>
                    <a:pt x="277" y="364"/>
                    <a:pt x="313" y="320"/>
                  </a:cubicBezTo>
                  <a:lnTo>
                    <a:pt x="316" y="320"/>
                  </a:lnTo>
                  <a:cubicBezTo>
                    <a:pt x="310" y="380"/>
                    <a:pt x="281" y="435"/>
                    <a:pt x="238" y="476"/>
                  </a:cubicBezTo>
                  <a:cubicBezTo>
                    <a:pt x="206" y="505"/>
                    <a:pt x="163" y="525"/>
                    <a:pt x="119" y="531"/>
                  </a:cubicBezTo>
                  <a:cubicBezTo>
                    <a:pt x="96" y="534"/>
                    <a:pt x="76" y="534"/>
                    <a:pt x="55" y="534"/>
                  </a:cubicBezTo>
                  <a:lnTo>
                    <a:pt x="55" y="598"/>
                  </a:lnTo>
                  <a:cubicBezTo>
                    <a:pt x="79" y="598"/>
                    <a:pt x="102" y="598"/>
                    <a:pt x="128" y="592"/>
                  </a:cubicBezTo>
                  <a:cubicBezTo>
                    <a:pt x="189" y="586"/>
                    <a:pt x="250" y="560"/>
                    <a:pt x="296" y="516"/>
                  </a:cubicBezTo>
                  <a:cubicBezTo>
                    <a:pt x="365" y="444"/>
                    <a:pt x="400" y="346"/>
                    <a:pt x="394" y="244"/>
                  </a:cubicBezTo>
                  <a:cubicBezTo>
                    <a:pt x="394" y="96"/>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988539" y="4308447"/>
              <a:ext cx="36679" cy="55529"/>
            </a:xfrm>
            <a:custGeom>
              <a:avLst/>
              <a:gdLst/>
              <a:ahLst/>
              <a:cxnLst/>
              <a:rect l="l" t="t" r="r" b="b"/>
              <a:pathLst>
                <a:path w="395" h="598" extrusionOk="0">
                  <a:moveTo>
                    <a:pt x="187" y="55"/>
                  </a:moveTo>
                  <a:cubicBezTo>
                    <a:pt x="191" y="55"/>
                    <a:pt x="195" y="55"/>
                    <a:pt x="200" y="56"/>
                  </a:cubicBezTo>
                  <a:cubicBezTo>
                    <a:pt x="202" y="56"/>
                    <a:pt x="203" y="56"/>
                    <a:pt x="205" y="56"/>
                  </a:cubicBezTo>
                  <a:cubicBezTo>
                    <a:pt x="258" y="56"/>
                    <a:pt x="298" y="101"/>
                    <a:pt x="293" y="152"/>
                  </a:cubicBezTo>
                  <a:cubicBezTo>
                    <a:pt x="290" y="204"/>
                    <a:pt x="255" y="247"/>
                    <a:pt x="206" y="259"/>
                  </a:cubicBezTo>
                  <a:cubicBezTo>
                    <a:pt x="139" y="238"/>
                    <a:pt x="96" y="207"/>
                    <a:pt x="96" y="149"/>
                  </a:cubicBezTo>
                  <a:lnTo>
                    <a:pt x="99" y="149"/>
                  </a:lnTo>
                  <a:cubicBezTo>
                    <a:pt x="96" y="98"/>
                    <a:pt x="137" y="55"/>
                    <a:pt x="187" y="55"/>
                  </a:cubicBezTo>
                  <a:close/>
                  <a:moveTo>
                    <a:pt x="185" y="311"/>
                  </a:moveTo>
                  <a:cubicBezTo>
                    <a:pt x="264" y="334"/>
                    <a:pt x="313" y="369"/>
                    <a:pt x="313" y="438"/>
                  </a:cubicBezTo>
                  <a:cubicBezTo>
                    <a:pt x="313" y="496"/>
                    <a:pt x="264" y="543"/>
                    <a:pt x="207" y="543"/>
                  </a:cubicBezTo>
                  <a:cubicBezTo>
                    <a:pt x="204" y="543"/>
                    <a:pt x="200" y="543"/>
                    <a:pt x="197" y="543"/>
                  </a:cubicBezTo>
                  <a:cubicBezTo>
                    <a:pt x="195" y="543"/>
                    <a:pt x="194" y="543"/>
                    <a:pt x="192" y="543"/>
                  </a:cubicBezTo>
                  <a:cubicBezTo>
                    <a:pt x="130" y="543"/>
                    <a:pt x="81" y="494"/>
                    <a:pt x="81" y="432"/>
                  </a:cubicBezTo>
                  <a:cubicBezTo>
                    <a:pt x="81" y="377"/>
                    <a:pt x="119" y="331"/>
                    <a:pt x="185" y="311"/>
                  </a:cubicBezTo>
                  <a:close/>
                  <a:moveTo>
                    <a:pt x="203" y="1"/>
                  </a:moveTo>
                  <a:cubicBezTo>
                    <a:pt x="101" y="1"/>
                    <a:pt x="26" y="62"/>
                    <a:pt x="26" y="154"/>
                  </a:cubicBezTo>
                  <a:cubicBezTo>
                    <a:pt x="26" y="212"/>
                    <a:pt x="64" y="262"/>
                    <a:pt x="116" y="285"/>
                  </a:cubicBezTo>
                  <a:lnTo>
                    <a:pt x="116" y="288"/>
                  </a:lnTo>
                  <a:cubicBezTo>
                    <a:pt x="49" y="308"/>
                    <a:pt x="3" y="372"/>
                    <a:pt x="0" y="441"/>
                  </a:cubicBezTo>
                  <a:cubicBezTo>
                    <a:pt x="0" y="525"/>
                    <a:pt x="75" y="598"/>
                    <a:pt x="197" y="598"/>
                  </a:cubicBezTo>
                  <a:cubicBezTo>
                    <a:pt x="307" y="598"/>
                    <a:pt x="394" y="531"/>
                    <a:pt x="394" y="430"/>
                  </a:cubicBezTo>
                  <a:cubicBezTo>
                    <a:pt x="394" y="360"/>
                    <a:pt x="351" y="308"/>
                    <a:pt x="278" y="282"/>
                  </a:cubicBezTo>
                  <a:lnTo>
                    <a:pt x="278" y="279"/>
                  </a:lnTo>
                  <a:cubicBezTo>
                    <a:pt x="333" y="256"/>
                    <a:pt x="371" y="204"/>
                    <a:pt x="374" y="143"/>
                  </a:cubicBezTo>
                  <a:cubicBezTo>
                    <a:pt x="374" y="73"/>
                    <a:pt x="316"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3032646" y="4309283"/>
              <a:ext cx="34264" cy="53857"/>
            </a:xfrm>
            <a:custGeom>
              <a:avLst/>
              <a:gdLst/>
              <a:ahLst/>
              <a:cxnLst/>
              <a:rect l="l" t="t" r="r" b="b"/>
              <a:pathLst>
                <a:path w="369" h="580" extrusionOk="0">
                  <a:moveTo>
                    <a:pt x="0" y="1"/>
                  </a:moveTo>
                  <a:lnTo>
                    <a:pt x="0" y="67"/>
                  </a:lnTo>
                  <a:lnTo>
                    <a:pt x="284" y="67"/>
                  </a:lnTo>
                  <a:lnTo>
                    <a:pt x="32" y="580"/>
                  </a:lnTo>
                  <a:lnTo>
                    <a:pt x="113" y="580"/>
                  </a:lnTo>
                  <a:lnTo>
                    <a:pt x="368" y="53"/>
                  </a:lnTo>
                  <a:lnTo>
                    <a:pt x="368"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072946" y="4338068"/>
              <a:ext cx="20522" cy="5479"/>
            </a:xfrm>
            <a:custGeom>
              <a:avLst/>
              <a:gdLst/>
              <a:ahLst/>
              <a:cxnLst/>
              <a:rect l="l" t="t" r="r" b="b"/>
              <a:pathLst>
                <a:path w="221" h="59" extrusionOk="0">
                  <a:moveTo>
                    <a:pt x="1" y="1"/>
                  </a:moveTo>
                  <a:lnTo>
                    <a:pt x="1" y="58"/>
                  </a:lnTo>
                  <a:lnTo>
                    <a:pt x="221" y="58"/>
                  </a:lnTo>
                  <a:lnTo>
                    <a:pt x="22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3098761" y="4308447"/>
              <a:ext cx="36679" cy="55529"/>
            </a:xfrm>
            <a:custGeom>
              <a:avLst/>
              <a:gdLst/>
              <a:ahLst/>
              <a:cxnLst/>
              <a:rect l="l" t="t" r="r" b="b"/>
              <a:pathLst>
                <a:path w="395" h="598" extrusionOk="0">
                  <a:moveTo>
                    <a:pt x="198" y="62"/>
                  </a:moveTo>
                  <a:cubicBezTo>
                    <a:pt x="279" y="62"/>
                    <a:pt x="316" y="149"/>
                    <a:pt x="316" y="296"/>
                  </a:cubicBezTo>
                  <a:cubicBezTo>
                    <a:pt x="316" y="444"/>
                    <a:pt x="279" y="540"/>
                    <a:pt x="198" y="540"/>
                  </a:cubicBezTo>
                  <a:cubicBezTo>
                    <a:pt x="125" y="540"/>
                    <a:pt x="79" y="453"/>
                    <a:pt x="79" y="302"/>
                  </a:cubicBezTo>
                  <a:cubicBezTo>
                    <a:pt x="79" y="146"/>
                    <a:pt x="131" y="62"/>
                    <a:pt x="198" y="62"/>
                  </a:cubicBezTo>
                  <a:close/>
                  <a:moveTo>
                    <a:pt x="204" y="1"/>
                  </a:moveTo>
                  <a:cubicBezTo>
                    <a:pt x="85" y="1"/>
                    <a:pt x="1" y="111"/>
                    <a:pt x="1" y="302"/>
                  </a:cubicBezTo>
                  <a:cubicBezTo>
                    <a:pt x="4" y="493"/>
                    <a:pt x="79" y="598"/>
                    <a:pt x="195" y="598"/>
                  </a:cubicBezTo>
                  <a:cubicBezTo>
                    <a:pt x="322" y="598"/>
                    <a:pt x="395" y="490"/>
                    <a:pt x="395" y="293"/>
                  </a:cubicBezTo>
                  <a:cubicBezTo>
                    <a:pt x="395" y="108"/>
                    <a:pt x="322" y="1"/>
                    <a:pt x="20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141847" y="4308447"/>
              <a:ext cx="33707" cy="55529"/>
            </a:xfrm>
            <a:custGeom>
              <a:avLst/>
              <a:gdLst/>
              <a:ahLst/>
              <a:cxnLst/>
              <a:rect l="l" t="t" r="r" b="b"/>
              <a:pathLst>
                <a:path w="363" h="598" extrusionOk="0">
                  <a:moveTo>
                    <a:pt x="174" y="1"/>
                  </a:moveTo>
                  <a:cubicBezTo>
                    <a:pt x="119" y="1"/>
                    <a:pt x="67" y="15"/>
                    <a:pt x="23" y="44"/>
                  </a:cubicBezTo>
                  <a:lnTo>
                    <a:pt x="44" y="102"/>
                  </a:lnTo>
                  <a:cubicBezTo>
                    <a:pt x="78" y="79"/>
                    <a:pt x="116" y="65"/>
                    <a:pt x="160" y="65"/>
                  </a:cubicBezTo>
                  <a:cubicBezTo>
                    <a:pt x="232" y="65"/>
                    <a:pt x="261" y="105"/>
                    <a:pt x="261" y="152"/>
                  </a:cubicBezTo>
                  <a:cubicBezTo>
                    <a:pt x="261" y="218"/>
                    <a:pt x="189" y="250"/>
                    <a:pt x="131" y="250"/>
                  </a:cubicBezTo>
                  <a:lnTo>
                    <a:pt x="87" y="250"/>
                  </a:lnTo>
                  <a:lnTo>
                    <a:pt x="87" y="308"/>
                  </a:lnTo>
                  <a:lnTo>
                    <a:pt x="131" y="308"/>
                  </a:lnTo>
                  <a:cubicBezTo>
                    <a:pt x="206" y="308"/>
                    <a:pt x="281" y="343"/>
                    <a:pt x="281" y="424"/>
                  </a:cubicBezTo>
                  <a:cubicBezTo>
                    <a:pt x="281" y="470"/>
                    <a:pt x="252" y="537"/>
                    <a:pt x="151" y="537"/>
                  </a:cubicBezTo>
                  <a:cubicBezTo>
                    <a:pt x="105" y="534"/>
                    <a:pt x="61" y="522"/>
                    <a:pt x="21" y="499"/>
                  </a:cubicBezTo>
                  <a:lnTo>
                    <a:pt x="0" y="557"/>
                  </a:lnTo>
                  <a:cubicBezTo>
                    <a:pt x="47" y="583"/>
                    <a:pt x="99" y="598"/>
                    <a:pt x="151" y="598"/>
                  </a:cubicBezTo>
                  <a:cubicBezTo>
                    <a:pt x="290" y="598"/>
                    <a:pt x="362" y="516"/>
                    <a:pt x="362" y="424"/>
                  </a:cubicBezTo>
                  <a:cubicBezTo>
                    <a:pt x="362" y="348"/>
                    <a:pt x="307" y="285"/>
                    <a:pt x="232" y="273"/>
                  </a:cubicBezTo>
                  <a:cubicBezTo>
                    <a:pt x="296" y="259"/>
                    <a:pt x="339" y="201"/>
                    <a:pt x="339" y="137"/>
                  </a:cubicBezTo>
                  <a:cubicBezTo>
                    <a:pt x="339" y="68"/>
                    <a:pt x="287" y="1"/>
                    <a:pt x="17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215762" y="4306311"/>
              <a:ext cx="28879" cy="60079"/>
            </a:xfrm>
            <a:custGeom>
              <a:avLst/>
              <a:gdLst/>
              <a:ahLst/>
              <a:cxnLst/>
              <a:rect l="l" t="t" r="r" b="b"/>
              <a:pathLst>
                <a:path w="311" h="647" extrusionOk="0">
                  <a:moveTo>
                    <a:pt x="250" y="1"/>
                  </a:moveTo>
                  <a:lnTo>
                    <a:pt x="1" y="647"/>
                  </a:lnTo>
                  <a:lnTo>
                    <a:pt x="62" y="647"/>
                  </a:lnTo>
                  <a:lnTo>
                    <a:pt x="311"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264791" y="4308447"/>
              <a:ext cx="36586" cy="55529"/>
            </a:xfrm>
            <a:custGeom>
              <a:avLst/>
              <a:gdLst/>
              <a:ahLst/>
              <a:cxnLst/>
              <a:rect l="l" t="t" r="r" b="b"/>
              <a:pathLst>
                <a:path w="394" h="598" extrusionOk="0">
                  <a:moveTo>
                    <a:pt x="197" y="62"/>
                  </a:moveTo>
                  <a:cubicBezTo>
                    <a:pt x="281" y="62"/>
                    <a:pt x="316" y="149"/>
                    <a:pt x="316" y="296"/>
                  </a:cubicBezTo>
                  <a:cubicBezTo>
                    <a:pt x="316" y="444"/>
                    <a:pt x="278" y="540"/>
                    <a:pt x="197" y="540"/>
                  </a:cubicBezTo>
                  <a:cubicBezTo>
                    <a:pt x="125" y="540"/>
                    <a:pt x="78" y="453"/>
                    <a:pt x="78" y="302"/>
                  </a:cubicBezTo>
                  <a:cubicBezTo>
                    <a:pt x="78" y="146"/>
                    <a:pt x="130" y="62"/>
                    <a:pt x="197" y="62"/>
                  </a:cubicBezTo>
                  <a:close/>
                  <a:moveTo>
                    <a:pt x="203" y="1"/>
                  </a:moveTo>
                  <a:cubicBezTo>
                    <a:pt x="84" y="1"/>
                    <a:pt x="0" y="111"/>
                    <a:pt x="0" y="302"/>
                  </a:cubicBezTo>
                  <a:cubicBezTo>
                    <a:pt x="3" y="493"/>
                    <a:pt x="78" y="598"/>
                    <a:pt x="194" y="598"/>
                  </a:cubicBezTo>
                  <a:cubicBezTo>
                    <a:pt x="322" y="598"/>
                    <a:pt x="394" y="490"/>
                    <a:pt x="394" y="293"/>
                  </a:cubicBezTo>
                  <a:cubicBezTo>
                    <a:pt x="394" y="108"/>
                    <a:pt x="322" y="1"/>
                    <a:pt x="20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307506" y="4308447"/>
              <a:ext cx="36400" cy="55529"/>
            </a:xfrm>
            <a:custGeom>
              <a:avLst/>
              <a:gdLst/>
              <a:ahLst/>
              <a:cxnLst/>
              <a:rect l="l" t="t" r="r" b="b"/>
              <a:pathLst>
                <a:path w="392" h="598" extrusionOk="0">
                  <a:moveTo>
                    <a:pt x="185" y="58"/>
                  </a:moveTo>
                  <a:cubicBezTo>
                    <a:pt x="188" y="58"/>
                    <a:pt x="192" y="58"/>
                    <a:pt x="195" y="59"/>
                  </a:cubicBezTo>
                  <a:cubicBezTo>
                    <a:pt x="198" y="58"/>
                    <a:pt x="201" y="58"/>
                    <a:pt x="205" y="58"/>
                  </a:cubicBezTo>
                  <a:cubicBezTo>
                    <a:pt x="255" y="58"/>
                    <a:pt x="296" y="100"/>
                    <a:pt x="293" y="152"/>
                  </a:cubicBezTo>
                  <a:cubicBezTo>
                    <a:pt x="290" y="204"/>
                    <a:pt x="255" y="247"/>
                    <a:pt x="203" y="259"/>
                  </a:cubicBezTo>
                  <a:cubicBezTo>
                    <a:pt x="137" y="238"/>
                    <a:pt x="93" y="207"/>
                    <a:pt x="93" y="149"/>
                  </a:cubicBezTo>
                  <a:lnTo>
                    <a:pt x="96" y="149"/>
                  </a:lnTo>
                  <a:cubicBezTo>
                    <a:pt x="96" y="100"/>
                    <a:pt x="137" y="58"/>
                    <a:pt x="185" y="58"/>
                  </a:cubicBezTo>
                  <a:close/>
                  <a:moveTo>
                    <a:pt x="183" y="311"/>
                  </a:moveTo>
                  <a:cubicBezTo>
                    <a:pt x="261" y="334"/>
                    <a:pt x="311" y="369"/>
                    <a:pt x="311" y="438"/>
                  </a:cubicBezTo>
                  <a:cubicBezTo>
                    <a:pt x="311" y="496"/>
                    <a:pt x="264" y="543"/>
                    <a:pt x="205" y="543"/>
                  </a:cubicBezTo>
                  <a:cubicBezTo>
                    <a:pt x="201" y="543"/>
                    <a:pt x="198" y="543"/>
                    <a:pt x="195" y="543"/>
                  </a:cubicBezTo>
                  <a:cubicBezTo>
                    <a:pt x="193" y="543"/>
                    <a:pt x="191" y="543"/>
                    <a:pt x="189" y="543"/>
                  </a:cubicBezTo>
                  <a:cubicBezTo>
                    <a:pt x="128" y="543"/>
                    <a:pt x="79" y="494"/>
                    <a:pt x="79" y="432"/>
                  </a:cubicBezTo>
                  <a:cubicBezTo>
                    <a:pt x="79" y="377"/>
                    <a:pt x="116" y="331"/>
                    <a:pt x="183" y="311"/>
                  </a:cubicBezTo>
                  <a:close/>
                  <a:moveTo>
                    <a:pt x="200" y="1"/>
                  </a:moveTo>
                  <a:cubicBezTo>
                    <a:pt x="99" y="1"/>
                    <a:pt x="24" y="62"/>
                    <a:pt x="24" y="154"/>
                  </a:cubicBezTo>
                  <a:cubicBezTo>
                    <a:pt x="24" y="212"/>
                    <a:pt x="61" y="262"/>
                    <a:pt x="114" y="285"/>
                  </a:cubicBezTo>
                  <a:lnTo>
                    <a:pt x="114" y="288"/>
                  </a:lnTo>
                  <a:cubicBezTo>
                    <a:pt x="47" y="308"/>
                    <a:pt x="1" y="372"/>
                    <a:pt x="1" y="441"/>
                  </a:cubicBezTo>
                  <a:cubicBezTo>
                    <a:pt x="1" y="525"/>
                    <a:pt x="73" y="598"/>
                    <a:pt x="195" y="598"/>
                  </a:cubicBezTo>
                  <a:cubicBezTo>
                    <a:pt x="305" y="598"/>
                    <a:pt x="392" y="531"/>
                    <a:pt x="392" y="430"/>
                  </a:cubicBezTo>
                  <a:cubicBezTo>
                    <a:pt x="392" y="360"/>
                    <a:pt x="348" y="308"/>
                    <a:pt x="276" y="282"/>
                  </a:cubicBezTo>
                  <a:lnTo>
                    <a:pt x="276" y="279"/>
                  </a:lnTo>
                  <a:cubicBezTo>
                    <a:pt x="331" y="256"/>
                    <a:pt x="368" y="204"/>
                    <a:pt x="371" y="143"/>
                  </a:cubicBezTo>
                  <a:cubicBezTo>
                    <a:pt x="371" y="73"/>
                    <a:pt x="313" y="1"/>
                    <a:pt x="20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994110" y="3794479"/>
              <a:ext cx="130093" cy="111429"/>
            </a:xfrm>
            <a:custGeom>
              <a:avLst/>
              <a:gdLst/>
              <a:ahLst/>
              <a:cxnLst/>
              <a:rect l="l" t="t" r="r" b="b"/>
              <a:pathLst>
                <a:path w="1401" h="1200" extrusionOk="0">
                  <a:moveTo>
                    <a:pt x="798" y="194"/>
                  </a:moveTo>
                  <a:cubicBezTo>
                    <a:pt x="1006" y="194"/>
                    <a:pt x="1206" y="357"/>
                    <a:pt x="1206" y="600"/>
                  </a:cubicBezTo>
                  <a:cubicBezTo>
                    <a:pt x="1206" y="823"/>
                    <a:pt x="1023" y="1003"/>
                    <a:pt x="803" y="1003"/>
                  </a:cubicBezTo>
                  <a:cubicBezTo>
                    <a:pt x="441" y="1003"/>
                    <a:pt x="262" y="568"/>
                    <a:pt x="517" y="313"/>
                  </a:cubicBezTo>
                  <a:cubicBezTo>
                    <a:pt x="599" y="231"/>
                    <a:pt x="700" y="194"/>
                    <a:pt x="798" y="194"/>
                  </a:cubicBezTo>
                  <a:close/>
                  <a:moveTo>
                    <a:pt x="803" y="0"/>
                  </a:moveTo>
                  <a:cubicBezTo>
                    <a:pt x="267" y="0"/>
                    <a:pt x="1" y="646"/>
                    <a:pt x="378" y="1023"/>
                  </a:cubicBezTo>
                  <a:cubicBezTo>
                    <a:pt x="500" y="1145"/>
                    <a:pt x="651" y="1199"/>
                    <a:pt x="798" y="1199"/>
                  </a:cubicBezTo>
                  <a:cubicBezTo>
                    <a:pt x="1106" y="1199"/>
                    <a:pt x="1400" y="961"/>
                    <a:pt x="1400" y="600"/>
                  </a:cubicBezTo>
                  <a:cubicBezTo>
                    <a:pt x="1400" y="267"/>
                    <a:pt x="1134" y="0"/>
                    <a:pt x="803" y="0"/>
                  </a:cubicBezTo>
                  <a:close/>
                </a:path>
              </a:pathLst>
            </a:custGeom>
            <a:solidFill>
              <a:srgbClr val="EC54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678950" y="4576342"/>
              <a:ext cx="26093" cy="22286"/>
            </a:xfrm>
            <a:custGeom>
              <a:avLst/>
              <a:gdLst/>
              <a:ahLst/>
              <a:cxnLst/>
              <a:rect l="l" t="t" r="r" b="b"/>
              <a:pathLst>
                <a:path w="281" h="240" extrusionOk="0">
                  <a:moveTo>
                    <a:pt x="167" y="1"/>
                  </a:moveTo>
                  <a:cubicBezTo>
                    <a:pt x="166" y="1"/>
                    <a:pt x="164" y="1"/>
                    <a:pt x="162" y="1"/>
                  </a:cubicBezTo>
                  <a:cubicBezTo>
                    <a:pt x="55" y="1"/>
                    <a:pt x="0" y="128"/>
                    <a:pt x="75" y="204"/>
                  </a:cubicBezTo>
                  <a:cubicBezTo>
                    <a:pt x="100" y="228"/>
                    <a:pt x="130" y="239"/>
                    <a:pt x="160" y="239"/>
                  </a:cubicBezTo>
                  <a:cubicBezTo>
                    <a:pt x="222" y="239"/>
                    <a:pt x="281" y="192"/>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711450" y="4576342"/>
              <a:ext cx="26186" cy="22286"/>
            </a:xfrm>
            <a:custGeom>
              <a:avLst/>
              <a:gdLst/>
              <a:ahLst/>
              <a:cxnLst/>
              <a:rect l="l" t="t" r="r" b="b"/>
              <a:pathLst>
                <a:path w="282" h="240" extrusionOk="0">
                  <a:moveTo>
                    <a:pt x="168" y="1"/>
                  </a:moveTo>
                  <a:cubicBezTo>
                    <a:pt x="166" y="1"/>
                    <a:pt x="164" y="1"/>
                    <a:pt x="163" y="1"/>
                  </a:cubicBezTo>
                  <a:cubicBezTo>
                    <a:pt x="56" y="1"/>
                    <a:pt x="1" y="128"/>
                    <a:pt x="76" y="204"/>
                  </a:cubicBezTo>
                  <a:cubicBezTo>
                    <a:pt x="100" y="228"/>
                    <a:pt x="131" y="239"/>
                    <a:pt x="160" y="239"/>
                  </a:cubicBezTo>
                  <a:cubicBezTo>
                    <a:pt x="222" y="239"/>
                    <a:pt x="281" y="192"/>
                    <a:pt x="281" y="120"/>
                  </a:cubicBezTo>
                  <a:cubicBezTo>
                    <a:pt x="281" y="55"/>
                    <a:pt x="232" y="1"/>
                    <a:pt x="168"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744043" y="4576342"/>
              <a:ext cx="26372" cy="22472"/>
            </a:xfrm>
            <a:custGeom>
              <a:avLst/>
              <a:gdLst/>
              <a:ahLst/>
              <a:cxnLst/>
              <a:rect l="l" t="t" r="r" b="b"/>
              <a:pathLst>
                <a:path w="284" h="242" extrusionOk="0">
                  <a:moveTo>
                    <a:pt x="162" y="1"/>
                  </a:moveTo>
                  <a:cubicBezTo>
                    <a:pt x="55" y="1"/>
                    <a:pt x="0" y="128"/>
                    <a:pt x="75" y="207"/>
                  </a:cubicBezTo>
                  <a:cubicBezTo>
                    <a:pt x="100" y="231"/>
                    <a:pt x="131" y="241"/>
                    <a:pt x="160" y="241"/>
                  </a:cubicBezTo>
                  <a:cubicBezTo>
                    <a:pt x="224" y="241"/>
                    <a:pt x="284" y="193"/>
                    <a:pt x="284" y="120"/>
                  </a:cubicBezTo>
                  <a:cubicBezTo>
                    <a:pt x="284" y="53"/>
                    <a:pt x="229" y="1"/>
                    <a:pt x="162"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776822" y="4576342"/>
              <a:ext cx="26186" cy="22286"/>
            </a:xfrm>
            <a:custGeom>
              <a:avLst/>
              <a:gdLst/>
              <a:ahLst/>
              <a:cxnLst/>
              <a:rect l="l" t="t" r="r" b="b"/>
              <a:pathLst>
                <a:path w="282" h="240" extrusionOk="0">
                  <a:moveTo>
                    <a:pt x="165" y="1"/>
                  </a:moveTo>
                  <a:cubicBezTo>
                    <a:pt x="163" y="1"/>
                    <a:pt x="161" y="1"/>
                    <a:pt x="160" y="1"/>
                  </a:cubicBezTo>
                  <a:cubicBezTo>
                    <a:pt x="53" y="1"/>
                    <a:pt x="0" y="128"/>
                    <a:pt x="76" y="204"/>
                  </a:cubicBezTo>
                  <a:cubicBezTo>
                    <a:pt x="100" y="228"/>
                    <a:pt x="130" y="239"/>
                    <a:pt x="160" y="239"/>
                  </a:cubicBezTo>
                  <a:cubicBezTo>
                    <a:pt x="221" y="239"/>
                    <a:pt x="279" y="192"/>
                    <a:pt x="281" y="120"/>
                  </a:cubicBezTo>
                  <a:cubicBezTo>
                    <a:pt x="281" y="55"/>
                    <a:pt x="229"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809323" y="4576342"/>
              <a:ext cx="26186" cy="22286"/>
            </a:xfrm>
            <a:custGeom>
              <a:avLst/>
              <a:gdLst/>
              <a:ahLst/>
              <a:cxnLst/>
              <a:rect l="l" t="t" r="r" b="b"/>
              <a:pathLst>
                <a:path w="282" h="240" extrusionOk="0">
                  <a:moveTo>
                    <a:pt x="165" y="1"/>
                  </a:moveTo>
                  <a:cubicBezTo>
                    <a:pt x="164" y="1"/>
                    <a:pt x="162" y="1"/>
                    <a:pt x="160" y="1"/>
                  </a:cubicBezTo>
                  <a:cubicBezTo>
                    <a:pt x="53" y="1"/>
                    <a:pt x="1" y="128"/>
                    <a:pt x="76" y="204"/>
                  </a:cubicBezTo>
                  <a:cubicBezTo>
                    <a:pt x="101" y="228"/>
                    <a:pt x="131" y="239"/>
                    <a:pt x="161" y="239"/>
                  </a:cubicBezTo>
                  <a:cubicBezTo>
                    <a:pt x="223" y="239"/>
                    <a:pt x="282" y="192"/>
                    <a:pt x="282" y="120"/>
                  </a:cubicBezTo>
                  <a:cubicBezTo>
                    <a:pt x="282" y="55"/>
                    <a:pt x="230" y="1"/>
                    <a:pt x="165"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841730" y="4576342"/>
              <a:ext cx="26372" cy="22472"/>
            </a:xfrm>
            <a:custGeom>
              <a:avLst/>
              <a:gdLst/>
              <a:ahLst/>
              <a:cxnLst/>
              <a:rect l="l" t="t" r="r" b="b"/>
              <a:pathLst>
                <a:path w="284" h="242" extrusionOk="0">
                  <a:moveTo>
                    <a:pt x="167" y="1"/>
                  </a:moveTo>
                  <a:cubicBezTo>
                    <a:pt x="165" y="1"/>
                    <a:pt x="163" y="1"/>
                    <a:pt x="162" y="1"/>
                  </a:cubicBezTo>
                  <a:cubicBezTo>
                    <a:pt x="161"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2874509" y="4576342"/>
              <a:ext cx="26093" cy="22472"/>
            </a:xfrm>
            <a:custGeom>
              <a:avLst/>
              <a:gdLst/>
              <a:ahLst/>
              <a:cxnLst/>
              <a:rect l="l" t="t" r="r" b="b"/>
              <a:pathLst>
                <a:path w="281" h="242" extrusionOk="0">
                  <a:moveTo>
                    <a:pt x="164" y="1"/>
                  </a:moveTo>
                  <a:cubicBezTo>
                    <a:pt x="163" y="1"/>
                    <a:pt x="161" y="1"/>
                    <a:pt x="159" y="1"/>
                  </a:cubicBezTo>
                  <a:cubicBezTo>
                    <a:pt x="158" y="1"/>
                    <a:pt x="157" y="1"/>
                    <a:pt x="156" y="1"/>
                  </a:cubicBezTo>
                  <a:cubicBezTo>
                    <a:pt x="51" y="1"/>
                    <a:pt x="1" y="129"/>
                    <a:pt x="75" y="207"/>
                  </a:cubicBezTo>
                  <a:cubicBezTo>
                    <a:pt x="99" y="231"/>
                    <a:pt x="129" y="241"/>
                    <a:pt x="158" y="241"/>
                  </a:cubicBezTo>
                  <a:cubicBezTo>
                    <a:pt x="221" y="241"/>
                    <a:pt x="281" y="193"/>
                    <a:pt x="281" y="120"/>
                  </a:cubicBezTo>
                  <a:cubicBezTo>
                    <a:pt x="281" y="55"/>
                    <a:pt x="229"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907009" y="4576342"/>
              <a:ext cx="26186" cy="22286"/>
            </a:xfrm>
            <a:custGeom>
              <a:avLst/>
              <a:gdLst/>
              <a:ahLst/>
              <a:cxnLst/>
              <a:rect l="l" t="t" r="r" b="b"/>
              <a:pathLst>
                <a:path w="282" h="240" extrusionOk="0">
                  <a:moveTo>
                    <a:pt x="167" y="1"/>
                  </a:moveTo>
                  <a:cubicBezTo>
                    <a:pt x="166" y="1"/>
                    <a:pt x="164" y="1"/>
                    <a:pt x="163" y="1"/>
                  </a:cubicBezTo>
                  <a:cubicBezTo>
                    <a:pt x="55" y="1"/>
                    <a:pt x="0" y="128"/>
                    <a:pt x="76" y="204"/>
                  </a:cubicBezTo>
                  <a:cubicBezTo>
                    <a:pt x="100" y="228"/>
                    <a:pt x="131" y="239"/>
                    <a:pt x="160" y="239"/>
                  </a:cubicBezTo>
                  <a:cubicBezTo>
                    <a:pt x="222" y="239"/>
                    <a:pt x="281" y="192"/>
                    <a:pt x="281" y="120"/>
                  </a:cubicBezTo>
                  <a:cubicBezTo>
                    <a:pt x="281" y="55"/>
                    <a:pt x="229"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939602"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972196" y="4576342"/>
              <a:ext cx="26093" cy="22472"/>
            </a:xfrm>
            <a:custGeom>
              <a:avLst/>
              <a:gdLst/>
              <a:ahLst/>
              <a:cxnLst/>
              <a:rect l="l" t="t" r="r" b="b"/>
              <a:pathLst>
                <a:path w="281" h="242" extrusionOk="0">
                  <a:moveTo>
                    <a:pt x="167" y="1"/>
                  </a:moveTo>
                  <a:cubicBezTo>
                    <a:pt x="165" y="1"/>
                    <a:pt x="163" y="1"/>
                    <a:pt x="162" y="1"/>
                  </a:cubicBezTo>
                  <a:cubicBezTo>
                    <a:pt x="160" y="1"/>
                    <a:pt x="159" y="1"/>
                    <a:pt x="158" y="1"/>
                  </a:cubicBezTo>
                  <a:cubicBezTo>
                    <a:pt x="53" y="1"/>
                    <a:pt x="0" y="129"/>
                    <a:pt x="75" y="207"/>
                  </a:cubicBezTo>
                  <a:cubicBezTo>
                    <a:pt x="99" y="231"/>
                    <a:pt x="128" y="241"/>
                    <a:pt x="158" y="241"/>
                  </a:cubicBezTo>
                  <a:cubicBezTo>
                    <a:pt x="220" y="241"/>
                    <a:pt x="280" y="193"/>
                    <a:pt x="280" y="120"/>
                  </a:cubicBezTo>
                  <a:cubicBezTo>
                    <a:pt x="280"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3004696"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1"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037289"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069789" y="4576342"/>
              <a:ext cx="26372" cy="22472"/>
            </a:xfrm>
            <a:custGeom>
              <a:avLst/>
              <a:gdLst/>
              <a:ahLst/>
              <a:cxnLst/>
              <a:rect l="l" t="t" r="r" b="b"/>
              <a:pathLst>
                <a:path w="284" h="242" extrusionOk="0">
                  <a:moveTo>
                    <a:pt x="167" y="1"/>
                  </a:moveTo>
                  <a:cubicBezTo>
                    <a:pt x="165" y="1"/>
                    <a:pt x="164" y="1"/>
                    <a:pt x="162" y="1"/>
                  </a:cubicBezTo>
                  <a:cubicBezTo>
                    <a:pt x="161" y="1"/>
                    <a:pt x="160" y="1"/>
                    <a:pt x="159" y="1"/>
                  </a:cubicBezTo>
                  <a:cubicBezTo>
                    <a:pt x="54" y="1"/>
                    <a:pt x="1" y="129"/>
                    <a:pt x="78" y="207"/>
                  </a:cubicBezTo>
                  <a:cubicBezTo>
                    <a:pt x="102" y="231"/>
                    <a:pt x="132" y="241"/>
                    <a:pt x="161" y="241"/>
                  </a:cubicBezTo>
                  <a:cubicBezTo>
                    <a:pt x="223" y="241"/>
                    <a:pt x="284" y="193"/>
                    <a:pt x="284" y="120"/>
                  </a:cubicBezTo>
                  <a:cubicBezTo>
                    <a:pt x="284"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02382"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8" y="207"/>
                  </a:cubicBezTo>
                  <a:cubicBezTo>
                    <a:pt x="102" y="231"/>
                    <a:pt x="131" y="241"/>
                    <a:pt x="161" y="241"/>
                  </a:cubicBezTo>
                  <a:cubicBezTo>
                    <a:pt x="223" y="241"/>
                    <a:pt x="283"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135161" y="4576342"/>
              <a:ext cx="26093" cy="22472"/>
            </a:xfrm>
            <a:custGeom>
              <a:avLst/>
              <a:gdLst/>
              <a:ahLst/>
              <a:cxnLst/>
              <a:rect l="l" t="t" r="r" b="b"/>
              <a:pathLst>
                <a:path w="281" h="242" extrusionOk="0">
                  <a:moveTo>
                    <a:pt x="164" y="1"/>
                  </a:moveTo>
                  <a:cubicBezTo>
                    <a:pt x="162" y="1"/>
                    <a:pt x="161" y="1"/>
                    <a:pt x="159" y="1"/>
                  </a:cubicBezTo>
                  <a:cubicBezTo>
                    <a:pt x="158" y="1"/>
                    <a:pt x="157" y="1"/>
                    <a:pt x="156" y="1"/>
                  </a:cubicBezTo>
                  <a:cubicBezTo>
                    <a:pt x="51" y="1"/>
                    <a:pt x="1" y="129"/>
                    <a:pt x="75" y="207"/>
                  </a:cubicBezTo>
                  <a:cubicBezTo>
                    <a:pt x="99" y="231"/>
                    <a:pt x="129" y="241"/>
                    <a:pt x="158" y="241"/>
                  </a:cubicBezTo>
                  <a:cubicBezTo>
                    <a:pt x="220" y="241"/>
                    <a:pt x="281" y="193"/>
                    <a:pt x="281" y="120"/>
                  </a:cubicBezTo>
                  <a:cubicBezTo>
                    <a:pt x="281" y="55"/>
                    <a:pt x="228" y="1"/>
                    <a:pt x="164"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3167755" y="4576342"/>
              <a:ext cx="26093" cy="22472"/>
            </a:xfrm>
            <a:custGeom>
              <a:avLst/>
              <a:gdLst/>
              <a:ahLst/>
              <a:cxnLst/>
              <a:rect l="l" t="t" r="r" b="b"/>
              <a:pathLst>
                <a:path w="281" h="242" extrusionOk="0">
                  <a:moveTo>
                    <a:pt x="166" y="1"/>
                  </a:moveTo>
                  <a:cubicBezTo>
                    <a:pt x="165" y="1"/>
                    <a:pt x="163" y="1"/>
                    <a:pt x="162" y="1"/>
                  </a:cubicBezTo>
                  <a:cubicBezTo>
                    <a:pt x="160" y="1"/>
                    <a:pt x="159" y="1"/>
                    <a:pt x="158" y="1"/>
                  </a:cubicBezTo>
                  <a:cubicBezTo>
                    <a:pt x="50" y="1"/>
                    <a:pt x="0" y="129"/>
                    <a:pt x="75" y="207"/>
                  </a:cubicBezTo>
                  <a:cubicBezTo>
                    <a:pt x="99" y="231"/>
                    <a:pt x="128" y="241"/>
                    <a:pt x="158" y="241"/>
                  </a:cubicBezTo>
                  <a:cubicBezTo>
                    <a:pt x="220" y="241"/>
                    <a:pt x="280" y="193"/>
                    <a:pt x="280" y="120"/>
                  </a:cubicBezTo>
                  <a:cubicBezTo>
                    <a:pt x="280" y="55"/>
                    <a:pt x="228" y="1"/>
                    <a:pt x="166"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3200255"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232755" y="4576342"/>
              <a:ext cx="26186" cy="22472"/>
            </a:xfrm>
            <a:custGeom>
              <a:avLst/>
              <a:gdLst/>
              <a:ahLst/>
              <a:cxnLst/>
              <a:rect l="l" t="t" r="r" b="b"/>
              <a:pathLst>
                <a:path w="282" h="242" extrusionOk="0">
                  <a:moveTo>
                    <a:pt x="163" y="1"/>
                  </a:moveTo>
                  <a:cubicBezTo>
                    <a:pt x="55" y="1"/>
                    <a:pt x="0" y="128"/>
                    <a:pt x="76" y="207"/>
                  </a:cubicBezTo>
                  <a:cubicBezTo>
                    <a:pt x="100" y="231"/>
                    <a:pt x="129" y="241"/>
                    <a:pt x="159" y="241"/>
                  </a:cubicBezTo>
                  <a:cubicBezTo>
                    <a:pt x="221" y="241"/>
                    <a:pt x="281" y="193"/>
                    <a:pt x="281" y="120"/>
                  </a:cubicBezTo>
                  <a:cubicBezTo>
                    <a:pt x="281"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3265348" y="4576342"/>
              <a:ext cx="26093" cy="22472"/>
            </a:xfrm>
            <a:custGeom>
              <a:avLst/>
              <a:gdLst/>
              <a:ahLst/>
              <a:cxnLst/>
              <a:rect l="l" t="t" r="r" b="b"/>
              <a:pathLst>
                <a:path w="281" h="242" extrusionOk="0">
                  <a:moveTo>
                    <a:pt x="167" y="1"/>
                  </a:moveTo>
                  <a:cubicBezTo>
                    <a:pt x="165" y="1"/>
                    <a:pt x="164" y="1"/>
                    <a:pt x="162" y="1"/>
                  </a:cubicBezTo>
                  <a:cubicBezTo>
                    <a:pt x="161" y="1"/>
                    <a:pt x="160" y="1"/>
                    <a:pt x="159" y="1"/>
                  </a:cubicBezTo>
                  <a:cubicBezTo>
                    <a:pt x="54" y="1"/>
                    <a:pt x="1" y="129"/>
                    <a:pt x="75" y="207"/>
                  </a:cubicBezTo>
                  <a:cubicBezTo>
                    <a:pt x="99" y="231"/>
                    <a:pt x="129" y="241"/>
                    <a:pt x="158" y="241"/>
                  </a:cubicBezTo>
                  <a:cubicBezTo>
                    <a:pt x="220" y="241"/>
                    <a:pt x="281" y="193"/>
                    <a:pt x="281" y="120"/>
                  </a:cubicBezTo>
                  <a:cubicBezTo>
                    <a:pt x="281"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297941" y="4576342"/>
              <a:ext cx="26372" cy="22472"/>
            </a:xfrm>
            <a:custGeom>
              <a:avLst/>
              <a:gdLst/>
              <a:ahLst/>
              <a:cxnLst/>
              <a:rect l="l" t="t" r="r" b="b"/>
              <a:pathLst>
                <a:path w="284" h="242" extrusionOk="0">
                  <a:moveTo>
                    <a:pt x="167" y="1"/>
                  </a:moveTo>
                  <a:cubicBezTo>
                    <a:pt x="165" y="1"/>
                    <a:pt x="163" y="1"/>
                    <a:pt x="162" y="1"/>
                  </a:cubicBezTo>
                  <a:cubicBezTo>
                    <a:pt x="160" y="1"/>
                    <a:pt x="159" y="1"/>
                    <a:pt x="158" y="1"/>
                  </a:cubicBezTo>
                  <a:cubicBezTo>
                    <a:pt x="53" y="1"/>
                    <a:pt x="0" y="129"/>
                    <a:pt x="75" y="207"/>
                  </a:cubicBezTo>
                  <a:cubicBezTo>
                    <a:pt x="100" y="231"/>
                    <a:pt x="130" y="241"/>
                    <a:pt x="159" y="241"/>
                  </a:cubicBezTo>
                  <a:cubicBezTo>
                    <a:pt x="222" y="241"/>
                    <a:pt x="281" y="193"/>
                    <a:pt x="283" y="120"/>
                  </a:cubicBezTo>
                  <a:cubicBezTo>
                    <a:pt x="283" y="55"/>
                    <a:pt x="231" y="1"/>
                    <a:pt x="167"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330627"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3362942" y="4576342"/>
              <a:ext cx="26464" cy="22472"/>
            </a:xfrm>
            <a:custGeom>
              <a:avLst/>
              <a:gdLst/>
              <a:ahLst/>
              <a:cxnLst/>
              <a:rect l="l" t="t" r="r" b="b"/>
              <a:pathLst>
                <a:path w="285" h="242" extrusionOk="0">
                  <a:moveTo>
                    <a:pt x="163" y="1"/>
                  </a:moveTo>
                  <a:cubicBezTo>
                    <a:pt x="55" y="1"/>
                    <a:pt x="0" y="128"/>
                    <a:pt x="79" y="207"/>
                  </a:cubicBezTo>
                  <a:cubicBezTo>
                    <a:pt x="103" y="231"/>
                    <a:pt x="132" y="241"/>
                    <a:pt x="162"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395721" y="4576342"/>
              <a:ext cx="26186" cy="22472"/>
            </a:xfrm>
            <a:custGeom>
              <a:avLst/>
              <a:gdLst/>
              <a:ahLst/>
              <a:cxnLst/>
              <a:rect l="l" t="t" r="r" b="b"/>
              <a:pathLst>
                <a:path w="282" h="242" extrusionOk="0">
                  <a:moveTo>
                    <a:pt x="160" y="1"/>
                  </a:moveTo>
                  <a:cubicBezTo>
                    <a:pt x="53" y="1"/>
                    <a:pt x="1" y="128"/>
                    <a:pt x="76" y="207"/>
                  </a:cubicBezTo>
                  <a:cubicBezTo>
                    <a:pt x="100" y="231"/>
                    <a:pt x="130" y="241"/>
                    <a:pt x="159" y="241"/>
                  </a:cubicBezTo>
                  <a:cubicBezTo>
                    <a:pt x="221" y="241"/>
                    <a:pt x="282" y="193"/>
                    <a:pt x="282" y="120"/>
                  </a:cubicBezTo>
                  <a:cubicBezTo>
                    <a:pt x="282" y="53"/>
                    <a:pt x="227" y="1"/>
                    <a:pt x="160"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3428035" y="4576342"/>
              <a:ext cx="26464" cy="22472"/>
            </a:xfrm>
            <a:custGeom>
              <a:avLst/>
              <a:gdLst/>
              <a:ahLst/>
              <a:cxnLst/>
              <a:rect l="l" t="t" r="r" b="b"/>
              <a:pathLst>
                <a:path w="285" h="242" extrusionOk="0">
                  <a:moveTo>
                    <a:pt x="163" y="1"/>
                  </a:moveTo>
                  <a:cubicBezTo>
                    <a:pt x="55" y="1"/>
                    <a:pt x="0" y="128"/>
                    <a:pt x="76" y="207"/>
                  </a:cubicBezTo>
                  <a:cubicBezTo>
                    <a:pt x="101" y="231"/>
                    <a:pt x="131" y="241"/>
                    <a:pt x="161" y="241"/>
                  </a:cubicBezTo>
                  <a:cubicBezTo>
                    <a:pt x="224" y="241"/>
                    <a:pt x="284" y="193"/>
                    <a:pt x="284" y="120"/>
                  </a:cubicBezTo>
                  <a:cubicBezTo>
                    <a:pt x="284" y="53"/>
                    <a:pt x="229" y="1"/>
                    <a:pt x="163"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698822" y="4585813"/>
              <a:ext cx="741374" cy="4086"/>
            </a:xfrm>
            <a:custGeom>
              <a:avLst/>
              <a:gdLst/>
              <a:ahLst/>
              <a:cxnLst/>
              <a:rect l="l" t="t" r="r" b="b"/>
              <a:pathLst>
                <a:path w="7984" h="44" extrusionOk="0">
                  <a:moveTo>
                    <a:pt x="0" y="0"/>
                  </a:moveTo>
                  <a:lnTo>
                    <a:pt x="0" y="44"/>
                  </a:lnTo>
                  <a:lnTo>
                    <a:pt x="7984" y="44"/>
                  </a:lnTo>
                  <a:lnTo>
                    <a:pt x="7984" y="0"/>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937931" y="4651742"/>
              <a:ext cx="42343" cy="50050"/>
            </a:xfrm>
            <a:custGeom>
              <a:avLst/>
              <a:gdLst/>
              <a:ahLst/>
              <a:cxnLst/>
              <a:rect l="l" t="t" r="r" b="b"/>
              <a:pathLst>
                <a:path w="456" h="539" extrusionOk="0">
                  <a:moveTo>
                    <a:pt x="229" y="122"/>
                  </a:moveTo>
                  <a:cubicBezTo>
                    <a:pt x="261" y="122"/>
                    <a:pt x="273" y="130"/>
                    <a:pt x="273" y="162"/>
                  </a:cubicBezTo>
                  <a:cubicBezTo>
                    <a:pt x="273" y="194"/>
                    <a:pt x="264" y="209"/>
                    <a:pt x="232" y="209"/>
                  </a:cubicBezTo>
                  <a:lnTo>
                    <a:pt x="189" y="209"/>
                  </a:lnTo>
                  <a:lnTo>
                    <a:pt x="189" y="122"/>
                  </a:lnTo>
                  <a:close/>
                  <a:moveTo>
                    <a:pt x="232" y="324"/>
                  </a:moveTo>
                  <a:cubicBezTo>
                    <a:pt x="267" y="324"/>
                    <a:pt x="279" y="330"/>
                    <a:pt x="279" y="368"/>
                  </a:cubicBezTo>
                  <a:cubicBezTo>
                    <a:pt x="279" y="403"/>
                    <a:pt x="267" y="414"/>
                    <a:pt x="232" y="414"/>
                  </a:cubicBezTo>
                  <a:lnTo>
                    <a:pt x="189" y="414"/>
                  </a:lnTo>
                  <a:lnTo>
                    <a:pt x="189" y="324"/>
                  </a:lnTo>
                  <a:close/>
                  <a:moveTo>
                    <a:pt x="1" y="0"/>
                  </a:moveTo>
                  <a:lnTo>
                    <a:pt x="1" y="539"/>
                  </a:lnTo>
                  <a:lnTo>
                    <a:pt x="250" y="539"/>
                  </a:lnTo>
                  <a:cubicBezTo>
                    <a:pt x="360" y="539"/>
                    <a:pt x="455" y="507"/>
                    <a:pt x="455" y="385"/>
                  </a:cubicBezTo>
                  <a:cubicBezTo>
                    <a:pt x="455" y="307"/>
                    <a:pt x="438" y="284"/>
                    <a:pt x="389" y="261"/>
                  </a:cubicBezTo>
                  <a:cubicBezTo>
                    <a:pt x="435" y="229"/>
                    <a:pt x="444" y="197"/>
                    <a:pt x="444" y="133"/>
                  </a:cubicBezTo>
                  <a:cubicBezTo>
                    <a:pt x="444" y="29"/>
                    <a:pt x="354" y="0"/>
                    <a:pt x="247"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2981481" y="4647935"/>
              <a:ext cx="38814" cy="59522"/>
            </a:xfrm>
            <a:custGeom>
              <a:avLst/>
              <a:gdLst/>
              <a:ahLst/>
              <a:cxnLst/>
              <a:rect l="l" t="t" r="r" b="b"/>
              <a:pathLst>
                <a:path w="418" h="641" extrusionOk="0">
                  <a:moveTo>
                    <a:pt x="244" y="0"/>
                  </a:moveTo>
                  <a:lnTo>
                    <a:pt x="1" y="603"/>
                  </a:lnTo>
                  <a:lnTo>
                    <a:pt x="175" y="641"/>
                  </a:lnTo>
                  <a:lnTo>
                    <a:pt x="418" y="35"/>
                  </a:lnTo>
                  <a:lnTo>
                    <a:pt x="244"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021596" y="4650628"/>
              <a:ext cx="37700" cy="52000"/>
            </a:xfrm>
            <a:custGeom>
              <a:avLst/>
              <a:gdLst/>
              <a:ahLst/>
              <a:cxnLst/>
              <a:rect l="l" t="t" r="r" b="b"/>
              <a:pathLst>
                <a:path w="406" h="560" extrusionOk="0">
                  <a:moveTo>
                    <a:pt x="241" y="0"/>
                  </a:moveTo>
                  <a:cubicBezTo>
                    <a:pt x="53" y="0"/>
                    <a:pt x="0" y="67"/>
                    <a:pt x="0" y="279"/>
                  </a:cubicBezTo>
                  <a:cubicBezTo>
                    <a:pt x="0" y="499"/>
                    <a:pt x="55" y="560"/>
                    <a:pt x="232" y="560"/>
                  </a:cubicBezTo>
                  <a:cubicBezTo>
                    <a:pt x="290" y="560"/>
                    <a:pt x="348" y="554"/>
                    <a:pt x="406" y="539"/>
                  </a:cubicBezTo>
                  <a:lnTo>
                    <a:pt x="403" y="397"/>
                  </a:lnTo>
                  <a:cubicBezTo>
                    <a:pt x="403" y="397"/>
                    <a:pt x="334" y="403"/>
                    <a:pt x="278" y="403"/>
                  </a:cubicBezTo>
                  <a:cubicBezTo>
                    <a:pt x="206" y="403"/>
                    <a:pt x="192" y="386"/>
                    <a:pt x="192" y="279"/>
                  </a:cubicBezTo>
                  <a:cubicBezTo>
                    <a:pt x="192" y="174"/>
                    <a:pt x="206" y="160"/>
                    <a:pt x="278" y="160"/>
                  </a:cubicBezTo>
                  <a:cubicBezTo>
                    <a:pt x="319" y="160"/>
                    <a:pt x="360" y="163"/>
                    <a:pt x="400" y="166"/>
                  </a:cubicBezTo>
                  <a:lnTo>
                    <a:pt x="406" y="21"/>
                  </a:lnTo>
                  <a:cubicBezTo>
                    <a:pt x="351" y="9"/>
                    <a:pt x="296" y="3"/>
                    <a:pt x="24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078611" y="4676164"/>
              <a:ext cx="22193" cy="13557"/>
            </a:xfrm>
            <a:custGeom>
              <a:avLst/>
              <a:gdLst/>
              <a:ahLst/>
              <a:cxnLst/>
              <a:rect l="l" t="t" r="r" b="b"/>
              <a:pathLst>
                <a:path w="239" h="146" extrusionOk="0">
                  <a:moveTo>
                    <a:pt x="1" y="1"/>
                  </a:moveTo>
                  <a:lnTo>
                    <a:pt x="1" y="145"/>
                  </a:lnTo>
                  <a:lnTo>
                    <a:pt x="238" y="145"/>
                  </a:lnTo>
                  <a:lnTo>
                    <a:pt x="238"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122161" y="4652485"/>
              <a:ext cx="31850" cy="49307"/>
            </a:xfrm>
            <a:custGeom>
              <a:avLst/>
              <a:gdLst/>
              <a:ahLst/>
              <a:cxnLst/>
              <a:rect l="l" t="t" r="r" b="b"/>
              <a:pathLst>
                <a:path w="343" h="531" extrusionOk="0">
                  <a:moveTo>
                    <a:pt x="189" y="1"/>
                  </a:moveTo>
                  <a:lnTo>
                    <a:pt x="1" y="108"/>
                  </a:lnTo>
                  <a:lnTo>
                    <a:pt x="50" y="238"/>
                  </a:lnTo>
                  <a:lnTo>
                    <a:pt x="160" y="195"/>
                  </a:lnTo>
                  <a:lnTo>
                    <a:pt x="160" y="531"/>
                  </a:lnTo>
                  <a:lnTo>
                    <a:pt x="343" y="531"/>
                  </a:lnTo>
                  <a:lnTo>
                    <a:pt x="343"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161440" y="4652485"/>
              <a:ext cx="38536" cy="50422"/>
            </a:xfrm>
            <a:custGeom>
              <a:avLst/>
              <a:gdLst/>
              <a:ahLst/>
              <a:cxnLst/>
              <a:rect l="l" t="t" r="r" b="b"/>
              <a:pathLst>
                <a:path w="415" h="543" extrusionOk="0">
                  <a:moveTo>
                    <a:pt x="27" y="1"/>
                  </a:moveTo>
                  <a:lnTo>
                    <a:pt x="15" y="345"/>
                  </a:lnTo>
                  <a:lnTo>
                    <a:pt x="134" y="360"/>
                  </a:lnTo>
                  <a:cubicBezTo>
                    <a:pt x="154" y="354"/>
                    <a:pt x="177" y="351"/>
                    <a:pt x="198" y="351"/>
                  </a:cubicBezTo>
                  <a:cubicBezTo>
                    <a:pt x="227" y="351"/>
                    <a:pt x="238" y="357"/>
                    <a:pt x="238" y="374"/>
                  </a:cubicBezTo>
                  <a:cubicBezTo>
                    <a:pt x="238" y="389"/>
                    <a:pt x="221" y="395"/>
                    <a:pt x="198" y="395"/>
                  </a:cubicBezTo>
                  <a:cubicBezTo>
                    <a:pt x="137" y="392"/>
                    <a:pt x="76" y="386"/>
                    <a:pt x="15" y="377"/>
                  </a:cubicBezTo>
                  <a:lnTo>
                    <a:pt x="1" y="511"/>
                  </a:lnTo>
                  <a:cubicBezTo>
                    <a:pt x="70" y="528"/>
                    <a:pt x="143" y="537"/>
                    <a:pt x="215" y="542"/>
                  </a:cubicBezTo>
                  <a:cubicBezTo>
                    <a:pt x="334" y="542"/>
                    <a:pt x="415" y="490"/>
                    <a:pt x="415" y="357"/>
                  </a:cubicBezTo>
                  <a:cubicBezTo>
                    <a:pt x="415" y="224"/>
                    <a:pt x="354" y="186"/>
                    <a:pt x="235" y="186"/>
                  </a:cubicBezTo>
                  <a:cubicBezTo>
                    <a:pt x="209" y="186"/>
                    <a:pt x="186" y="189"/>
                    <a:pt x="163" y="198"/>
                  </a:cubicBezTo>
                  <a:lnTo>
                    <a:pt x="166" y="160"/>
                  </a:lnTo>
                  <a:lnTo>
                    <a:pt x="395" y="160"/>
                  </a:lnTo>
                  <a:lnTo>
                    <a:pt x="395" y="1"/>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14075" y="3809150"/>
              <a:ext cx="95272" cy="81715"/>
            </a:xfrm>
            <a:custGeom>
              <a:avLst/>
              <a:gdLst/>
              <a:ahLst/>
              <a:cxnLst/>
              <a:rect l="l" t="t" r="r" b="b"/>
              <a:pathLst>
                <a:path w="1026" h="880" extrusionOk="0">
                  <a:moveTo>
                    <a:pt x="588" y="74"/>
                  </a:moveTo>
                  <a:cubicBezTo>
                    <a:pt x="791" y="74"/>
                    <a:pt x="953" y="239"/>
                    <a:pt x="953" y="442"/>
                  </a:cubicBezTo>
                  <a:cubicBezTo>
                    <a:pt x="953" y="663"/>
                    <a:pt x="774" y="809"/>
                    <a:pt x="586" y="809"/>
                  </a:cubicBezTo>
                  <a:cubicBezTo>
                    <a:pt x="495" y="809"/>
                    <a:pt x="403" y="775"/>
                    <a:pt x="328" y="700"/>
                  </a:cubicBezTo>
                  <a:cubicBezTo>
                    <a:pt x="96" y="471"/>
                    <a:pt x="261" y="74"/>
                    <a:pt x="588" y="74"/>
                  </a:cubicBezTo>
                  <a:close/>
                  <a:moveTo>
                    <a:pt x="582" y="1"/>
                  </a:moveTo>
                  <a:cubicBezTo>
                    <a:pt x="475" y="1"/>
                    <a:pt x="365" y="41"/>
                    <a:pt x="275" y="129"/>
                  </a:cubicBezTo>
                  <a:cubicBezTo>
                    <a:pt x="0" y="407"/>
                    <a:pt x="194" y="879"/>
                    <a:pt x="588" y="879"/>
                  </a:cubicBezTo>
                  <a:cubicBezTo>
                    <a:pt x="829" y="879"/>
                    <a:pt x="1026" y="682"/>
                    <a:pt x="1026" y="442"/>
                  </a:cubicBezTo>
                  <a:cubicBezTo>
                    <a:pt x="1026" y="177"/>
                    <a:pt x="809" y="1"/>
                    <a:pt x="58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b="0">
                <a:solidFill>
                  <a:schemeClr val="lt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0"/>
        <p:cNvGrpSpPr/>
        <p:nvPr/>
      </p:nvGrpSpPr>
      <p:grpSpPr>
        <a:xfrm>
          <a:off x="0" y="0"/>
          <a:ext cx="0" cy="0"/>
          <a:chOff x="0" y="0"/>
          <a:chExt cx="0" cy="0"/>
        </a:xfrm>
      </p:grpSpPr>
      <p:sp>
        <p:nvSpPr>
          <p:cNvPr id="131" name="Google Shape;131;p7"/>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17125" y="609800"/>
            <a:ext cx="7909800" cy="392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7"/>
          <p:cNvGrpSpPr/>
          <p:nvPr/>
        </p:nvGrpSpPr>
        <p:grpSpPr>
          <a:xfrm rot="611736">
            <a:off x="6502190" y="2855923"/>
            <a:ext cx="990846" cy="1742322"/>
            <a:chOff x="1725900" y="1728738"/>
            <a:chExt cx="460217" cy="809187"/>
          </a:xfrm>
        </p:grpSpPr>
        <p:sp>
          <p:nvSpPr>
            <p:cNvPr id="134" name="Google Shape;134;p7"/>
            <p:cNvSpPr/>
            <p:nvPr/>
          </p:nvSpPr>
          <p:spPr>
            <a:xfrm>
              <a:off x="1725900" y="1728738"/>
              <a:ext cx="460217" cy="809180"/>
            </a:xfrm>
            <a:custGeom>
              <a:avLst/>
              <a:gdLst/>
              <a:ahLst/>
              <a:cxnLst/>
              <a:rect l="l" t="t" r="r" b="b"/>
              <a:pathLst>
                <a:path w="7388" h="12990" extrusionOk="0">
                  <a:moveTo>
                    <a:pt x="3694" y="916"/>
                  </a:moveTo>
                  <a:cubicBezTo>
                    <a:pt x="3981" y="916"/>
                    <a:pt x="4123" y="1261"/>
                    <a:pt x="3920" y="1463"/>
                  </a:cubicBezTo>
                  <a:cubicBezTo>
                    <a:pt x="3855" y="1528"/>
                    <a:pt x="3774" y="1557"/>
                    <a:pt x="3696" y="1557"/>
                  </a:cubicBezTo>
                  <a:cubicBezTo>
                    <a:pt x="3531" y="1557"/>
                    <a:pt x="3372" y="1429"/>
                    <a:pt x="3372" y="1234"/>
                  </a:cubicBezTo>
                  <a:cubicBezTo>
                    <a:pt x="3372" y="1058"/>
                    <a:pt x="3517" y="916"/>
                    <a:pt x="3694" y="916"/>
                  </a:cubicBezTo>
                  <a:close/>
                  <a:moveTo>
                    <a:pt x="1377" y="0"/>
                  </a:moveTo>
                  <a:cubicBezTo>
                    <a:pt x="1377" y="765"/>
                    <a:pt x="765" y="1394"/>
                    <a:pt x="1" y="1417"/>
                  </a:cubicBezTo>
                  <a:lnTo>
                    <a:pt x="1" y="7439"/>
                  </a:lnTo>
                  <a:cubicBezTo>
                    <a:pt x="154" y="7439"/>
                    <a:pt x="282" y="7564"/>
                    <a:pt x="282" y="7717"/>
                  </a:cubicBezTo>
                  <a:cubicBezTo>
                    <a:pt x="282" y="7874"/>
                    <a:pt x="154" y="7998"/>
                    <a:pt x="1" y="7998"/>
                  </a:cubicBezTo>
                  <a:lnTo>
                    <a:pt x="1" y="12989"/>
                  </a:lnTo>
                  <a:lnTo>
                    <a:pt x="7387" y="12989"/>
                  </a:lnTo>
                  <a:lnTo>
                    <a:pt x="7387" y="7998"/>
                  </a:lnTo>
                  <a:cubicBezTo>
                    <a:pt x="7231" y="7998"/>
                    <a:pt x="7106" y="7874"/>
                    <a:pt x="7106" y="7717"/>
                  </a:cubicBezTo>
                  <a:cubicBezTo>
                    <a:pt x="7106" y="7564"/>
                    <a:pt x="7231" y="7439"/>
                    <a:pt x="7387" y="7439"/>
                  </a:cubicBezTo>
                  <a:lnTo>
                    <a:pt x="7387" y="1417"/>
                  </a:lnTo>
                  <a:cubicBezTo>
                    <a:pt x="6605" y="1417"/>
                    <a:pt x="5968" y="783"/>
                    <a:pt x="5971"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25900" y="2468344"/>
              <a:ext cx="460217" cy="69581"/>
            </a:xfrm>
            <a:custGeom>
              <a:avLst/>
              <a:gdLst/>
              <a:ahLst/>
              <a:cxnLst/>
              <a:rect l="l" t="t" r="r" b="b"/>
              <a:pathLst>
                <a:path w="7388" h="1117" extrusionOk="0">
                  <a:moveTo>
                    <a:pt x="1" y="1"/>
                  </a:moveTo>
                  <a:lnTo>
                    <a:pt x="1" y="1116"/>
                  </a:lnTo>
                  <a:lnTo>
                    <a:pt x="7387" y="1116"/>
                  </a:lnTo>
                  <a:lnTo>
                    <a:pt x="7387"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25900" y="2139934"/>
              <a:ext cx="460217" cy="69581"/>
            </a:xfrm>
            <a:custGeom>
              <a:avLst/>
              <a:gdLst/>
              <a:ahLst/>
              <a:cxnLst/>
              <a:rect l="l" t="t" r="r" b="b"/>
              <a:pathLst>
                <a:path w="7388" h="1117" extrusionOk="0">
                  <a:moveTo>
                    <a:pt x="1" y="1"/>
                  </a:moveTo>
                  <a:lnTo>
                    <a:pt x="1" y="838"/>
                  </a:lnTo>
                  <a:cubicBezTo>
                    <a:pt x="1" y="992"/>
                    <a:pt x="125" y="1116"/>
                    <a:pt x="282" y="1116"/>
                  </a:cubicBezTo>
                  <a:lnTo>
                    <a:pt x="7106" y="1116"/>
                  </a:lnTo>
                  <a:cubicBezTo>
                    <a:pt x="7260" y="1116"/>
                    <a:pt x="7387" y="992"/>
                    <a:pt x="7387" y="838"/>
                  </a:cubicBezTo>
                  <a:lnTo>
                    <a:pt x="7387" y="1"/>
                  </a:ln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25900" y="1728738"/>
              <a:ext cx="460217" cy="157974"/>
            </a:xfrm>
            <a:custGeom>
              <a:avLst/>
              <a:gdLst/>
              <a:ahLst/>
              <a:cxnLst/>
              <a:rect l="l" t="t" r="r" b="b"/>
              <a:pathLst>
                <a:path w="7388" h="2536" extrusionOk="0">
                  <a:moveTo>
                    <a:pt x="3691" y="914"/>
                  </a:moveTo>
                  <a:cubicBezTo>
                    <a:pt x="3856" y="914"/>
                    <a:pt x="4016" y="1042"/>
                    <a:pt x="4016" y="1234"/>
                  </a:cubicBezTo>
                  <a:cubicBezTo>
                    <a:pt x="4016" y="1411"/>
                    <a:pt x="3871" y="1556"/>
                    <a:pt x="3694" y="1556"/>
                  </a:cubicBezTo>
                  <a:cubicBezTo>
                    <a:pt x="3407" y="1556"/>
                    <a:pt x="3265" y="1211"/>
                    <a:pt x="3468" y="1009"/>
                  </a:cubicBezTo>
                  <a:cubicBezTo>
                    <a:pt x="3533" y="943"/>
                    <a:pt x="3613" y="914"/>
                    <a:pt x="3691" y="914"/>
                  </a:cubicBezTo>
                  <a:close/>
                  <a:moveTo>
                    <a:pt x="1377" y="0"/>
                  </a:moveTo>
                  <a:cubicBezTo>
                    <a:pt x="1377" y="765"/>
                    <a:pt x="765" y="1394"/>
                    <a:pt x="1" y="1417"/>
                  </a:cubicBezTo>
                  <a:lnTo>
                    <a:pt x="1" y="2535"/>
                  </a:lnTo>
                  <a:lnTo>
                    <a:pt x="7387" y="2535"/>
                  </a:lnTo>
                  <a:lnTo>
                    <a:pt x="7387" y="1417"/>
                  </a:lnTo>
                  <a:cubicBezTo>
                    <a:pt x="6605" y="1417"/>
                    <a:pt x="5968" y="783"/>
                    <a:pt x="5971"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770502"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797724"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824946" y="2208021"/>
              <a:ext cx="17255" cy="3115"/>
            </a:xfrm>
            <a:custGeom>
              <a:avLst/>
              <a:gdLst/>
              <a:ahLst/>
              <a:cxnLst/>
              <a:rect l="l" t="t" r="r" b="b"/>
              <a:pathLst>
                <a:path w="277"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852230" y="2208021"/>
              <a:ext cx="17193" cy="3115"/>
            </a:xfrm>
            <a:custGeom>
              <a:avLst/>
              <a:gdLst/>
              <a:ahLst/>
              <a:cxnLst/>
              <a:rect l="l" t="t" r="r" b="b"/>
              <a:pathLst>
                <a:path w="276" h="50" extrusionOk="0">
                  <a:moveTo>
                    <a:pt x="0" y="0"/>
                  </a:moveTo>
                  <a:lnTo>
                    <a:pt x="0"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879266" y="2208021"/>
              <a:ext cx="17255" cy="3115"/>
            </a:xfrm>
            <a:custGeom>
              <a:avLst/>
              <a:gdLst/>
              <a:ahLst/>
              <a:cxnLst/>
              <a:rect l="l" t="t" r="r" b="b"/>
              <a:pathLst>
                <a:path w="277"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906550"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933772"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960870"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988092"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2015376"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2042598" y="2208021"/>
              <a:ext cx="17193" cy="3115"/>
            </a:xfrm>
            <a:custGeom>
              <a:avLst/>
              <a:gdLst/>
              <a:ahLst/>
              <a:cxnLst/>
              <a:rect l="l" t="t" r="r" b="b"/>
              <a:pathLst>
                <a:path w="276" h="50" extrusionOk="0">
                  <a:moveTo>
                    <a:pt x="0" y="0"/>
                  </a:moveTo>
                  <a:lnTo>
                    <a:pt x="0"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069820"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2096918"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2124140" y="2208021"/>
              <a:ext cx="17193" cy="3115"/>
            </a:xfrm>
            <a:custGeom>
              <a:avLst/>
              <a:gdLst/>
              <a:ahLst/>
              <a:cxnLst/>
              <a:rect l="l" t="t" r="r" b="b"/>
              <a:pathLst>
                <a:path w="276" h="50" extrusionOk="0">
                  <a:moveTo>
                    <a:pt x="1" y="0"/>
                  </a:moveTo>
                  <a:lnTo>
                    <a:pt x="1" y="49"/>
                  </a:lnTo>
                  <a:lnTo>
                    <a:pt x="276" y="49"/>
                  </a:lnTo>
                  <a:lnTo>
                    <a:pt x="276"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2151424" y="2208021"/>
              <a:ext cx="17193" cy="3115"/>
            </a:xfrm>
            <a:custGeom>
              <a:avLst/>
              <a:gdLst/>
              <a:ahLst/>
              <a:cxnLst/>
              <a:rect l="l" t="t" r="r" b="b"/>
              <a:pathLst>
                <a:path w="276" h="50" extrusionOk="0">
                  <a:moveTo>
                    <a:pt x="0" y="0"/>
                  </a:moveTo>
                  <a:lnTo>
                    <a:pt x="0" y="49"/>
                  </a:lnTo>
                  <a:lnTo>
                    <a:pt x="275" y="49"/>
                  </a:lnTo>
                  <a:lnTo>
                    <a:pt x="275" y="0"/>
                  </a:ln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894278" y="2227394"/>
              <a:ext cx="14327" cy="17317"/>
            </a:xfrm>
            <a:custGeom>
              <a:avLst/>
              <a:gdLst/>
              <a:ahLst/>
              <a:cxnLst/>
              <a:rect l="l" t="t" r="r" b="b"/>
              <a:pathLst>
                <a:path w="230" h="278" extrusionOk="0">
                  <a:moveTo>
                    <a:pt x="12" y="1"/>
                  </a:moveTo>
                  <a:cubicBezTo>
                    <a:pt x="9" y="1"/>
                    <a:pt x="5" y="3"/>
                    <a:pt x="3" y="5"/>
                  </a:cubicBezTo>
                  <a:cubicBezTo>
                    <a:pt x="0" y="8"/>
                    <a:pt x="0" y="11"/>
                    <a:pt x="0" y="16"/>
                  </a:cubicBezTo>
                  <a:lnTo>
                    <a:pt x="0" y="103"/>
                  </a:lnTo>
                  <a:cubicBezTo>
                    <a:pt x="0" y="109"/>
                    <a:pt x="3" y="112"/>
                    <a:pt x="6" y="115"/>
                  </a:cubicBezTo>
                  <a:cubicBezTo>
                    <a:pt x="8" y="117"/>
                    <a:pt x="10" y="119"/>
                    <a:pt x="13" y="119"/>
                  </a:cubicBezTo>
                  <a:cubicBezTo>
                    <a:pt x="15" y="119"/>
                    <a:pt x="16" y="119"/>
                    <a:pt x="18" y="118"/>
                  </a:cubicBezTo>
                  <a:cubicBezTo>
                    <a:pt x="19" y="119"/>
                    <a:pt x="21" y="119"/>
                    <a:pt x="22" y="119"/>
                  </a:cubicBezTo>
                  <a:cubicBezTo>
                    <a:pt x="25" y="119"/>
                    <a:pt x="28" y="117"/>
                    <a:pt x="32" y="115"/>
                  </a:cubicBezTo>
                  <a:cubicBezTo>
                    <a:pt x="35" y="112"/>
                    <a:pt x="35" y="109"/>
                    <a:pt x="35" y="103"/>
                  </a:cubicBezTo>
                  <a:lnTo>
                    <a:pt x="35" y="31"/>
                  </a:lnTo>
                  <a:lnTo>
                    <a:pt x="99" y="31"/>
                  </a:lnTo>
                  <a:lnTo>
                    <a:pt x="99" y="245"/>
                  </a:lnTo>
                  <a:lnTo>
                    <a:pt x="44" y="245"/>
                  </a:lnTo>
                  <a:cubicBezTo>
                    <a:pt x="41" y="245"/>
                    <a:pt x="35" y="245"/>
                    <a:pt x="32" y="248"/>
                  </a:cubicBezTo>
                  <a:cubicBezTo>
                    <a:pt x="29" y="257"/>
                    <a:pt x="29" y="265"/>
                    <a:pt x="32" y="274"/>
                  </a:cubicBezTo>
                  <a:cubicBezTo>
                    <a:pt x="35" y="274"/>
                    <a:pt x="41" y="277"/>
                    <a:pt x="44" y="277"/>
                  </a:cubicBezTo>
                  <a:lnTo>
                    <a:pt x="189" y="277"/>
                  </a:lnTo>
                  <a:cubicBezTo>
                    <a:pt x="192" y="277"/>
                    <a:pt x="197" y="274"/>
                    <a:pt x="200" y="274"/>
                  </a:cubicBezTo>
                  <a:cubicBezTo>
                    <a:pt x="203" y="265"/>
                    <a:pt x="203" y="257"/>
                    <a:pt x="200" y="248"/>
                  </a:cubicBezTo>
                  <a:cubicBezTo>
                    <a:pt x="197" y="245"/>
                    <a:pt x="192" y="245"/>
                    <a:pt x="189" y="245"/>
                  </a:cubicBezTo>
                  <a:lnTo>
                    <a:pt x="134" y="245"/>
                  </a:lnTo>
                  <a:lnTo>
                    <a:pt x="134" y="31"/>
                  </a:lnTo>
                  <a:lnTo>
                    <a:pt x="194" y="31"/>
                  </a:lnTo>
                  <a:lnTo>
                    <a:pt x="194" y="103"/>
                  </a:lnTo>
                  <a:cubicBezTo>
                    <a:pt x="194" y="109"/>
                    <a:pt x="197" y="112"/>
                    <a:pt x="200" y="115"/>
                  </a:cubicBezTo>
                  <a:cubicBezTo>
                    <a:pt x="203" y="118"/>
                    <a:pt x="209" y="121"/>
                    <a:pt x="212" y="121"/>
                  </a:cubicBezTo>
                  <a:cubicBezTo>
                    <a:pt x="218" y="121"/>
                    <a:pt x="223" y="118"/>
                    <a:pt x="226" y="115"/>
                  </a:cubicBezTo>
                  <a:cubicBezTo>
                    <a:pt x="229" y="112"/>
                    <a:pt x="229" y="109"/>
                    <a:pt x="229" y="103"/>
                  </a:cubicBezTo>
                  <a:lnTo>
                    <a:pt x="229" y="16"/>
                  </a:lnTo>
                  <a:cubicBezTo>
                    <a:pt x="229" y="11"/>
                    <a:pt x="229" y="8"/>
                    <a:pt x="226" y="5"/>
                  </a:cubicBezTo>
                  <a:cubicBezTo>
                    <a:pt x="224" y="3"/>
                    <a:pt x="222" y="1"/>
                    <a:pt x="219" y="1"/>
                  </a:cubicBezTo>
                  <a:cubicBezTo>
                    <a:pt x="218" y="1"/>
                    <a:pt x="216" y="1"/>
                    <a:pt x="215" y="2"/>
                  </a:cubicBezTo>
                  <a:lnTo>
                    <a:pt x="15" y="2"/>
                  </a:lnTo>
                  <a:cubicBezTo>
                    <a:pt x="14" y="1"/>
                    <a:pt x="13" y="1"/>
                    <a:pt x="12"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911596" y="2226958"/>
              <a:ext cx="15573" cy="18065"/>
            </a:xfrm>
            <a:custGeom>
              <a:avLst/>
              <a:gdLst/>
              <a:ahLst/>
              <a:cxnLst/>
              <a:rect l="l" t="t" r="r" b="b"/>
              <a:pathLst>
                <a:path w="250" h="290" extrusionOk="0">
                  <a:moveTo>
                    <a:pt x="124" y="35"/>
                  </a:moveTo>
                  <a:cubicBezTo>
                    <a:pt x="136" y="35"/>
                    <a:pt x="148" y="38"/>
                    <a:pt x="160" y="44"/>
                  </a:cubicBezTo>
                  <a:cubicBezTo>
                    <a:pt x="171" y="49"/>
                    <a:pt x="180" y="55"/>
                    <a:pt x="186" y="64"/>
                  </a:cubicBezTo>
                  <a:cubicBezTo>
                    <a:pt x="194" y="75"/>
                    <a:pt x="200" y="87"/>
                    <a:pt x="203" y="99"/>
                  </a:cubicBezTo>
                  <a:cubicBezTo>
                    <a:pt x="209" y="113"/>
                    <a:pt x="209" y="131"/>
                    <a:pt x="209" y="145"/>
                  </a:cubicBezTo>
                  <a:cubicBezTo>
                    <a:pt x="209" y="159"/>
                    <a:pt x="209" y="174"/>
                    <a:pt x="203" y="191"/>
                  </a:cubicBezTo>
                  <a:cubicBezTo>
                    <a:pt x="200" y="203"/>
                    <a:pt x="194" y="215"/>
                    <a:pt x="186" y="226"/>
                  </a:cubicBezTo>
                  <a:cubicBezTo>
                    <a:pt x="180" y="235"/>
                    <a:pt x="171" y="244"/>
                    <a:pt x="160" y="249"/>
                  </a:cubicBezTo>
                  <a:cubicBezTo>
                    <a:pt x="148" y="254"/>
                    <a:pt x="136" y="256"/>
                    <a:pt x="124" y="256"/>
                  </a:cubicBezTo>
                  <a:cubicBezTo>
                    <a:pt x="111" y="256"/>
                    <a:pt x="99" y="254"/>
                    <a:pt x="87" y="249"/>
                  </a:cubicBezTo>
                  <a:cubicBezTo>
                    <a:pt x="76" y="244"/>
                    <a:pt x="67" y="235"/>
                    <a:pt x="61" y="226"/>
                  </a:cubicBezTo>
                  <a:cubicBezTo>
                    <a:pt x="53" y="215"/>
                    <a:pt x="47" y="203"/>
                    <a:pt x="44" y="191"/>
                  </a:cubicBezTo>
                  <a:cubicBezTo>
                    <a:pt x="38" y="174"/>
                    <a:pt x="38" y="159"/>
                    <a:pt x="38" y="145"/>
                  </a:cubicBezTo>
                  <a:cubicBezTo>
                    <a:pt x="38" y="131"/>
                    <a:pt x="38" y="113"/>
                    <a:pt x="44" y="99"/>
                  </a:cubicBezTo>
                  <a:cubicBezTo>
                    <a:pt x="47" y="87"/>
                    <a:pt x="53" y="75"/>
                    <a:pt x="61" y="64"/>
                  </a:cubicBezTo>
                  <a:cubicBezTo>
                    <a:pt x="67" y="55"/>
                    <a:pt x="76" y="49"/>
                    <a:pt x="87" y="44"/>
                  </a:cubicBezTo>
                  <a:cubicBezTo>
                    <a:pt x="99" y="38"/>
                    <a:pt x="111" y="35"/>
                    <a:pt x="124" y="35"/>
                  </a:cubicBezTo>
                  <a:close/>
                  <a:moveTo>
                    <a:pt x="124" y="1"/>
                  </a:moveTo>
                  <a:cubicBezTo>
                    <a:pt x="106" y="1"/>
                    <a:pt x="89" y="5"/>
                    <a:pt x="73" y="12"/>
                  </a:cubicBezTo>
                  <a:cubicBezTo>
                    <a:pt x="58" y="18"/>
                    <a:pt x="44" y="29"/>
                    <a:pt x="35" y="41"/>
                  </a:cubicBezTo>
                  <a:cubicBezTo>
                    <a:pt x="24" y="55"/>
                    <a:pt x="15" y="70"/>
                    <a:pt x="9" y="87"/>
                  </a:cubicBezTo>
                  <a:cubicBezTo>
                    <a:pt x="3" y="104"/>
                    <a:pt x="0" y="125"/>
                    <a:pt x="0" y="145"/>
                  </a:cubicBezTo>
                  <a:cubicBezTo>
                    <a:pt x="0" y="165"/>
                    <a:pt x="3" y="186"/>
                    <a:pt x="9" y="203"/>
                  </a:cubicBezTo>
                  <a:cubicBezTo>
                    <a:pt x="15" y="220"/>
                    <a:pt x="24" y="235"/>
                    <a:pt x="35" y="249"/>
                  </a:cubicBezTo>
                  <a:cubicBezTo>
                    <a:pt x="44" y="261"/>
                    <a:pt x="58" y="272"/>
                    <a:pt x="73" y="278"/>
                  </a:cubicBezTo>
                  <a:cubicBezTo>
                    <a:pt x="89" y="286"/>
                    <a:pt x="106" y="289"/>
                    <a:pt x="124" y="289"/>
                  </a:cubicBezTo>
                  <a:cubicBezTo>
                    <a:pt x="141" y="289"/>
                    <a:pt x="158" y="286"/>
                    <a:pt x="174" y="278"/>
                  </a:cubicBezTo>
                  <a:cubicBezTo>
                    <a:pt x="189" y="272"/>
                    <a:pt x="200" y="261"/>
                    <a:pt x="212" y="249"/>
                  </a:cubicBezTo>
                  <a:cubicBezTo>
                    <a:pt x="223" y="235"/>
                    <a:pt x="232" y="220"/>
                    <a:pt x="238" y="203"/>
                  </a:cubicBezTo>
                  <a:cubicBezTo>
                    <a:pt x="250" y="165"/>
                    <a:pt x="250" y="125"/>
                    <a:pt x="238" y="87"/>
                  </a:cubicBezTo>
                  <a:cubicBezTo>
                    <a:pt x="232" y="70"/>
                    <a:pt x="223" y="55"/>
                    <a:pt x="212" y="41"/>
                  </a:cubicBezTo>
                  <a:cubicBezTo>
                    <a:pt x="200" y="29"/>
                    <a:pt x="189" y="18"/>
                    <a:pt x="174" y="12"/>
                  </a:cubicBezTo>
                  <a:cubicBezTo>
                    <a:pt x="158" y="5"/>
                    <a:pt x="141" y="1"/>
                    <a:pt x="12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1947165" y="2227269"/>
              <a:ext cx="16445" cy="17442"/>
            </a:xfrm>
            <a:custGeom>
              <a:avLst/>
              <a:gdLst/>
              <a:ahLst/>
              <a:cxnLst/>
              <a:rect l="l" t="t" r="r" b="b"/>
              <a:pathLst>
                <a:path w="264" h="280" extrusionOk="0">
                  <a:moveTo>
                    <a:pt x="130" y="33"/>
                  </a:moveTo>
                  <a:cubicBezTo>
                    <a:pt x="145" y="33"/>
                    <a:pt x="159" y="36"/>
                    <a:pt x="174" y="44"/>
                  </a:cubicBezTo>
                  <a:cubicBezTo>
                    <a:pt x="185" y="53"/>
                    <a:pt x="191" y="68"/>
                    <a:pt x="188" y="82"/>
                  </a:cubicBezTo>
                  <a:cubicBezTo>
                    <a:pt x="188" y="88"/>
                    <a:pt x="188" y="94"/>
                    <a:pt x="185" y="102"/>
                  </a:cubicBezTo>
                  <a:cubicBezTo>
                    <a:pt x="183" y="108"/>
                    <a:pt x="177" y="114"/>
                    <a:pt x="174" y="117"/>
                  </a:cubicBezTo>
                  <a:cubicBezTo>
                    <a:pt x="165" y="120"/>
                    <a:pt x="159" y="123"/>
                    <a:pt x="154" y="126"/>
                  </a:cubicBezTo>
                  <a:cubicBezTo>
                    <a:pt x="145" y="126"/>
                    <a:pt x="136" y="128"/>
                    <a:pt x="128" y="128"/>
                  </a:cubicBezTo>
                  <a:lnTo>
                    <a:pt x="78" y="128"/>
                  </a:lnTo>
                  <a:lnTo>
                    <a:pt x="78" y="33"/>
                  </a:lnTo>
                  <a:close/>
                  <a:moveTo>
                    <a:pt x="15" y="1"/>
                  </a:moveTo>
                  <a:cubicBezTo>
                    <a:pt x="12" y="1"/>
                    <a:pt x="6" y="1"/>
                    <a:pt x="3" y="4"/>
                  </a:cubicBezTo>
                  <a:cubicBezTo>
                    <a:pt x="0" y="13"/>
                    <a:pt x="0" y="21"/>
                    <a:pt x="3" y="30"/>
                  </a:cubicBezTo>
                  <a:cubicBezTo>
                    <a:pt x="6" y="33"/>
                    <a:pt x="12" y="33"/>
                    <a:pt x="15" y="33"/>
                  </a:cubicBezTo>
                  <a:lnTo>
                    <a:pt x="44" y="33"/>
                  </a:lnTo>
                  <a:lnTo>
                    <a:pt x="44" y="247"/>
                  </a:lnTo>
                  <a:lnTo>
                    <a:pt x="15" y="247"/>
                  </a:lnTo>
                  <a:cubicBezTo>
                    <a:pt x="12" y="247"/>
                    <a:pt x="6" y="247"/>
                    <a:pt x="3" y="250"/>
                  </a:cubicBezTo>
                  <a:cubicBezTo>
                    <a:pt x="0" y="259"/>
                    <a:pt x="0" y="267"/>
                    <a:pt x="3" y="276"/>
                  </a:cubicBezTo>
                  <a:cubicBezTo>
                    <a:pt x="6" y="279"/>
                    <a:pt x="12" y="279"/>
                    <a:pt x="15" y="279"/>
                  </a:cubicBezTo>
                  <a:lnTo>
                    <a:pt x="107" y="279"/>
                  </a:lnTo>
                  <a:cubicBezTo>
                    <a:pt x="113" y="279"/>
                    <a:pt x="116" y="279"/>
                    <a:pt x="119" y="276"/>
                  </a:cubicBezTo>
                  <a:cubicBezTo>
                    <a:pt x="125" y="267"/>
                    <a:pt x="125" y="259"/>
                    <a:pt x="119" y="250"/>
                  </a:cubicBezTo>
                  <a:cubicBezTo>
                    <a:pt x="116" y="247"/>
                    <a:pt x="113" y="247"/>
                    <a:pt x="107" y="247"/>
                  </a:cubicBezTo>
                  <a:lnTo>
                    <a:pt x="78" y="247"/>
                  </a:lnTo>
                  <a:lnTo>
                    <a:pt x="78" y="160"/>
                  </a:lnTo>
                  <a:lnTo>
                    <a:pt x="93" y="160"/>
                  </a:lnTo>
                  <a:cubicBezTo>
                    <a:pt x="96" y="159"/>
                    <a:pt x="99" y="158"/>
                    <a:pt x="102" y="158"/>
                  </a:cubicBezTo>
                  <a:cubicBezTo>
                    <a:pt x="105" y="158"/>
                    <a:pt x="109" y="159"/>
                    <a:pt x="113" y="160"/>
                  </a:cubicBezTo>
                  <a:cubicBezTo>
                    <a:pt x="122" y="160"/>
                    <a:pt x="133" y="166"/>
                    <a:pt x="142" y="172"/>
                  </a:cubicBezTo>
                  <a:cubicBezTo>
                    <a:pt x="148" y="175"/>
                    <a:pt x="151" y="181"/>
                    <a:pt x="154" y="183"/>
                  </a:cubicBezTo>
                  <a:cubicBezTo>
                    <a:pt x="156" y="189"/>
                    <a:pt x="162" y="192"/>
                    <a:pt x="165" y="198"/>
                  </a:cubicBezTo>
                  <a:lnTo>
                    <a:pt x="174" y="212"/>
                  </a:lnTo>
                  <a:lnTo>
                    <a:pt x="183" y="230"/>
                  </a:lnTo>
                  <a:cubicBezTo>
                    <a:pt x="185" y="236"/>
                    <a:pt x="188" y="241"/>
                    <a:pt x="191" y="244"/>
                  </a:cubicBezTo>
                  <a:cubicBezTo>
                    <a:pt x="197" y="256"/>
                    <a:pt x="203" y="265"/>
                    <a:pt x="212" y="270"/>
                  </a:cubicBezTo>
                  <a:cubicBezTo>
                    <a:pt x="217" y="276"/>
                    <a:pt x="226" y="276"/>
                    <a:pt x="232" y="279"/>
                  </a:cubicBezTo>
                  <a:lnTo>
                    <a:pt x="249" y="279"/>
                  </a:lnTo>
                  <a:cubicBezTo>
                    <a:pt x="252" y="279"/>
                    <a:pt x="258" y="276"/>
                    <a:pt x="261" y="273"/>
                  </a:cubicBezTo>
                  <a:cubicBezTo>
                    <a:pt x="264" y="267"/>
                    <a:pt x="264" y="259"/>
                    <a:pt x="261" y="250"/>
                  </a:cubicBezTo>
                  <a:cubicBezTo>
                    <a:pt x="255" y="247"/>
                    <a:pt x="252" y="247"/>
                    <a:pt x="249" y="247"/>
                  </a:cubicBezTo>
                  <a:lnTo>
                    <a:pt x="243" y="247"/>
                  </a:lnTo>
                  <a:cubicBezTo>
                    <a:pt x="238" y="247"/>
                    <a:pt x="235" y="244"/>
                    <a:pt x="232" y="241"/>
                  </a:cubicBezTo>
                  <a:cubicBezTo>
                    <a:pt x="226" y="236"/>
                    <a:pt x="223" y="230"/>
                    <a:pt x="220" y="227"/>
                  </a:cubicBezTo>
                  <a:lnTo>
                    <a:pt x="212" y="212"/>
                  </a:lnTo>
                  <a:lnTo>
                    <a:pt x="203" y="195"/>
                  </a:lnTo>
                  <a:cubicBezTo>
                    <a:pt x="200" y="192"/>
                    <a:pt x="197" y="186"/>
                    <a:pt x="194" y="181"/>
                  </a:cubicBezTo>
                  <a:cubicBezTo>
                    <a:pt x="188" y="175"/>
                    <a:pt x="185" y="172"/>
                    <a:pt x="183" y="166"/>
                  </a:cubicBezTo>
                  <a:cubicBezTo>
                    <a:pt x="180" y="163"/>
                    <a:pt x="174" y="160"/>
                    <a:pt x="171" y="157"/>
                  </a:cubicBezTo>
                  <a:cubicBezTo>
                    <a:pt x="168" y="154"/>
                    <a:pt x="165" y="152"/>
                    <a:pt x="159" y="152"/>
                  </a:cubicBezTo>
                  <a:cubicBezTo>
                    <a:pt x="171" y="149"/>
                    <a:pt x="180" y="146"/>
                    <a:pt x="188" y="140"/>
                  </a:cubicBezTo>
                  <a:cubicBezTo>
                    <a:pt x="194" y="137"/>
                    <a:pt x="203" y="131"/>
                    <a:pt x="209" y="126"/>
                  </a:cubicBezTo>
                  <a:cubicBezTo>
                    <a:pt x="214" y="120"/>
                    <a:pt x="217" y="111"/>
                    <a:pt x="220" y="105"/>
                  </a:cubicBezTo>
                  <a:cubicBezTo>
                    <a:pt x="223" y="97"/>
                    <a:pt x="226" y="88"/>
                    <a:pt x="226" y="79"/>
                  </a:cubicBezTo>
                  <a:cubicBezTo>
                    <a:pt x="226" y="68"/>
                    <a:pt x="223" y="59"/>
                    <a:pt x="220" y="47"/>
                  </a:cubicBezTo>
                  <a:cubicBezTo>
                    <a:pt x="214" y="39"/>
                    <a:pt x="209" y="30"/>
                    <a:pt x="203" y="24"/>
                  </a:cubicBezTo>
                  <a:cubicBezTo>
                    <a:pt x="194" y="15"/>
                    <a:pt x="183" y="10"/>
                    <a:pt x="174" y="7"/>
                  </a:cubicBezTo>
                  <a:cubicBezTo>
                    <a:pt x="159" y="4"/>
                    <a:pt x="145" y="1"/>
                    <a:pt x="133"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964981" y="2226958"/>
              <a:ext cx="15573" cy="17878"/>
            </a:xfrm>
            <a:custGeom>
              <a:avLst/>
              <a:gdLst/>
              <a:ahLst/>
              <a:cxnLst/>
              <a:rect l="l" t="t" r="r" b="b"/>
              <a:pathLst>
                <a:path w="250" h="287" extrusionOk="0">
                  <a:moveTo>
                    <a:pt x="125" y="35"/>
                  </a:moveTo>
                  <a:cubicBezTo>
                    <a:pt x="137" y="35"/>
                    <a:pt x="149" y="38"/>
                    <a:pt x="160" y="44"/>
                  </a:cubicBezTo>
                  <a:cubicBezTo>
                    <a:pt x="172" y="49"/>
                    <a:pt x="180" y="55"/>
                    <a:pt x="189" y="64"/>
                  </a:cubicBezTo>
                  <a:cubicBezTo>
                    <a:pt x="195" y="75"/>
                    <a:pt x="201" y="87"/>
                    <a:pt x="206" y="99"/>
                  </a:cubicBezTo>
                  <a:cubicBezTo>
                    <a:pt x="209" y="113"/>
                    <a:pt x="212" y="131"/>
                    <a:pt x="212" y="145"/>
                  </a:cubicBezTo>
                  <a:cubicBezTo>
                    <a:pt x="212" y="159"/>
                    <a:pt x="209" y="174"/>
                    <a:pt x="206" y="191"/>
                  </a:cubicBezTo>
                  <a:cubicBezTo>
                    <a:pt x="204" y="203"/>
                    <a:pt x="195" y="215"/>
                    <a:pt x="189" y="226"/>
                  </a:cubicBezTo>
                  <a:cubicBezTo>
                    <a:pt x="180" y="235"/>
                    <a:pt x="172" y="244"/>
                    <a:pt x="160" y="249"/>
                  </a:cubicBezTo>
                  <a:cubicBezTo>
                    <a:pt x="149" y="252"/>
                    <a:pt x="137" y="255"/>
                    <a:pt x="125" y="255"/>
                  </a:cubicBezTo>
                  <a:cubicBezTo>
                    <a:pt x="114" y="255"/>
                    <a:pt x="99" y="252"/>
                    <a:pt x="88" y="249"/>
                  </a:cubicBezTo>
                  <a:cubicBezTo>
                    <a:pt x="79" y="244"/>
                    <a:pt x="67" y="235"/>
                    <a:pt x="62" y="226"/>
                  </a:cubicBezTo>
                  <a:cubicBezTo>
                    <a:pt x="53" y="215"/>
                    <a:pt x="47" y="203"/>
                    <a:pt x="44" y="191"/>
                  </a:cubicBezTo>
                  <a:cubicBezTo>
                    <a:pt x="41" y="174"/>
                    <a:pt x="38" y="159"/>
                    <a:pt x="38" y="145"/>
                  </a:cubicBezTo>
                  <a:cubicBezTo>
                    <a:pt x="38" y="131"/>
                    <a:pt x="41" y="113"/>
                    <a:pt x="44" y="99"/>
                  </a:cubicBezTo>
                  <a:cubicBezTo>
                    <a:pt x="47" y="87"/>
                    <a:pt x="53" y="75"/>
                    <a:pt x="62" y="64"/>
                  </a:cubicBezTo>
                  <a:cubicBezTo>
                    <a:pt x="67" y="55"/>
                    <a:pt x="79" y="49"/>
                    <a:pt x="88" y="44"/>
                  </a:cubicBezTo>
                  <a:cubicBezTo>
                    <a:pt x="99" y="38"/>
                    <a:pt x="114" y="35"/>
                    <a:pt x="125" y="35"/>
                  </a:cubicBezTo>
                  <a:close/>
                  <a:moveTo>
                    <a:pt x="125" y="0"/>
                  </a:moveTo>
                  <a:cubicBezTo>
                    <a:pt x="108" y="0"/>
                    <a:pt x="91" y="3"/>
                    <a:pt x="73" y="12"/>
                  </a:cubicBezTo>
                  <a:cubicBezTo>
                    <a:pt x="59" y="18"/>
                    <a:pt x="47" y="29"/>
                    <a:pt x="36" y="41"/>
                  </a:cubicBezTo>
                  <a:cubicBezTo>
                    <a:pt x="24" y="55"/>
                    <a:pt x="15" y="70"/>
                    <a:pt x="10" y="87"/>
                  </a:cubicBezTo>
                  <a:cubicBezTo>
                    <a:pt x="4" y="104"/>
                    <a:pt x="1" y="125"/>
                    <a:pt x="1" y="145"/>
                  </a:cubicBezTo>
                  <a:cubicBezTo>
                    <a:pt x="1" y="165"/>
                    <a:pt x="4" y="186"/>
                    <a:pt x="10" y="203"/>
                  </a:cubicBezTo>
                  <a:cubicBezTo>
                    <a:pt x="15" y="220"/>
                    <a:pt x="24" y="235"/>
                    <a:pt x="36" y="249"/>
                  </a:cubicBezTo>
                  <a:cubicBezTo>
                    <a:pt x="47" y="261"/>
                    <a:pt x="59" y="272"/>
                    <a:pt x="73" y="278"/>
                  </a:cubicBezTo>
                  <a:cubicBezTo>
                    <a:pt x="91" y="284"/>
                    <a:pt x="108" y="287"/>
                    <a:pt x="125" y="287"/>
                  </a:cubicBezTo>
                  <a:cubicBezTo>
                    <a:pt x="143" y="287"/>
                    <a:pt x="160" y="284"/>
                    <a:pt x="175" y="278"/>
                  </a:cubicBezTo>
                  <a:cubicBezTo>
                    <a:pt x="189" y="272"/>
                    <a:pt x="204" y="261"/>
                    <a:pt x="212" y="249"/>
                  </a:cubicBezTo>
                  <a:cubicBezTo>
                    <a:pt x="224" y="235"/>
                    <a:pt x="233" y="220"/>
                    <a:pt x="238" y="203"/>
                  </a:cubicBezTo>
                  <a:cubicBezTo>
                    <a:pt x="250" y="165"/>
                    <a:pt x="250" y="125"/>
                    <a:pt x="238" y="87"/>
                  </a:cubicBezTo>
                  <a:cubicBezTo>
                    <a:pt x="233" y="70"/>
                    <a:pt x="224" y="55"/>
                    <a:pt x="212" y="41"/>
                  </a:cubicBezTo>
                  <a:cubicBezTo>
                    <a:pt x="204" y="29"/>
                    <a:pt x="189" y="18"/>
                    <a:pt x="175" y="12"/>
                  </a:cubicBezTo>
                  <a:cubicBezTo>
                    <a:pt x="160" y="3"/>
                    <a:pt x="143" y="0"/>
                    <a:pt x="125" y="0"/>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982174" y="2227269"/>
              <a:ext cx="17006" cy="17442"/>
            </a:xfrm>
            <a:custGeom>
              <a:avLst/>
              <a:gdLst/>
              <a:ahLst/>
              <a:cxnLst/>
              <a:rect l="l" t="t" r="r" b="b"/>
              <a:pathLst>
                <a:path w="273" h="280" extrusionOk="0">
                  <a:moveTo>
                    <a:pt x="20" y="1"/>
                  </a:moveTo>
                  <a:cubicBezTo>
                    <a:pt x="17" y="1"/>
                    <a:pt x="12" y="1"/>
                    <a:pt x="9" y="4"/>
                  </a:cubicBezTo>
                  <a:cubicBezTo>
                    <a:pt x="3" y="13"/>
                    <a:pt x="3" y="21"/>
                    <a:pt x="9" y="30"/>
                  </a:cubicBezTo>
                  <a:cubicBezTo>
                    <a:pt x="12" y="33"/>
                    <a:pt x="17" y="33"/>
                    <a:pt x="20" y="33"/>
                  </a:cubicBezTo>
                  <a:lnTo>
                    <a:pt x="32" y="33"/>
                  </a:lnTo>
                  <a:lnTo>
                    <a:pt x="29" y="247"/>
                  </a:lnTo>
                  <a:lnTo>
                    <a:pt x="14" y="247"/>
                  </a:lnTo>
                  <a:cubicBezTo>
                    <a:pt x="12" y="247"/>
                    <a:pt x="6" y="247"/>
                    <a:pt x="3" y="250"/>
                  </a:cubicBezTo>
                  <a:cubicBezTo>
                    <a:pt x="0" y="259"/>
                    <a:pt x="0" y="267"/>
                    <a:pt x="3" y="273"/>
                  </a:cubicBezTo>
                  <a:cubicBezTo>
                    <a:pt x="6" y="276"/>
                    <a:pt x="12" y="279"/>
                    <a:pt x="14" y="279"/>
                  </a:cubicBezTo>
                  <a:lnTo>
                    <a:pt x="87" y="279"/>
                  </a:lnTo>
                  <a:cubicBezTo>
                    <a:pt x="93" y="279"/>
                    <a:pt x="96" y="276"/>
                    <a:pt x="99" y="273"/>
                  </a:cubicBezTo>
                  <a:cubicBezTo>
                    <a:pt x="104" y="267"/>
                    <a:pt x="104" y="256"/>
                    <a:pt x="99" y="250"/>
                  </a:cubicBezTo>
                  <a:cubicBezTo>
                    <a:pt x="96" y="247"/>
                    <a:pt x="93" y="247"/>
                    <a:pt x="87" y="247"/>
                  </a:cubicBezTo>
                  <a:lnTo>
                    <a:pt x="61" y="247"/>
                  </a:lnTo>
                  <a:lnTo>
                    <a:pt x="67" y="56"/>
                  </a:lnTo>
                  <a:lnTo>
                    <a:pt x="116" y="189"/>
                  </a:lnTo>
                  <a:cubicBezTo>
                    <a:pt x="116" y="192"/>
                    <a:pt x="119" y="198"/>
                    <a:pt x="122" y="201"/>
                  </a:cubicBezTo>
                  <a:cubicBezTo>
                    <a:pt x="127" y="204"/>
                    <a:pt x="130" y="204"/>
                    <a:pt x="136" y="204"/>
                  </a:cubicBezTo>
                  <a:cubicBezTo>
                    <a:pt x="139" y="204"/>
                    <a:pt x="145" y="204"/>
                    <a:pt x="148" y="201"/>
                  </a:cubicBezTo>
                  <a:cubicBezTo>
                    <a:pt x="154" y="198"/>
                    <a:pt x="156" y="192"/>
                    <a:pt x="156" y="189"/>
                  </a:cubicBezTo>
                  <a:lnTo>
                    <a:pt x="206" y="56"/>
                  </a:lnTo>
                  <a:lnTo>
                    <a:pt x="209" y="247"/>
                  </a:lnTo>
                  <a:lnTo>
                    <a:pt x="183" y="247"/>
                  </a:lnTo>
                  <a:cubicBezTo>
                    <a:pt x="180" y="247"/>
                    <a:pt x="177" y="247"/>
                    <a:pt x="171" y="250"/>
                  </a:cubicBezTo>
                  <a:cubicBezTo>
                    <a:pt x="168" y="259"/>
                    <a:pt x="168" y="267"/>
                    <a:pt x="171" y="273"/>
                  </a:cubicBezTo>
                  <a:cubicBezTo>
                    <a:pt x="177" y="276"/>
                    <a:pt x="180" y="279"/>
                    <a:pt x="183" y="279"/>
                  </a:cubicBezTo>
                  <a:lnTo>
                    <a:pt x="255" y="279"/>
                  </a:lnTo>
                  <a:cubicBezTo>
                    <a:pt x="261" y="279"/>
                    <a:pt x="264" y="276"/>
                    <a:pt x="267" y="273"/>
                  </a:cubicBezTo>
                  <a:cubicBezTo>
                    <a:pt x="272" y="267"/>
                    <a:pt x="272" y="256"/>
                    <a:pt x="267" y="250"/>
                  </a:cubicBezTo>
                  <a:cubicBezTo>
                    <a:pt x="264" y="247"/>
                    <a:pt x="261" y="247"/>
                    <a:pt x="255" y="247"/>
                  </a:cubicBezTo>
                  <a:lnTo>
                    <a:pt x="243" y="247"/>
                  </a:lnTo>
                  <a:lnTo>
                    <a:pt x="238" y="33"/>
                  </a:lnTo>
                  <a:lnTo>
                    <a:pt x="249" y="33"/>
                  </a:lnTo>
                  <a:cubicBezTo>
                    <a:pt x="252" y="33"/>
                    <a:pt x="258" y="33"/>
                    <a:pt x="261" y="30"/>
                  </a:cubicBezTo>
                  <a:cubicBezTo>
                    <a:pt x="264" y="21"/>
                    <a:pt x="264" y="13"/>
                    <a:pt x="261" y="4"/>
                  </a:cubicBezTo>
                  <a:cubicBezTo>
                    <a:pt x="258" y="1"/>
                    <a:pt x="252" y="1"/>
                    <a:pt x="249" y="1"/>
                  </a:cubicBezTo>
                  <a:lnTo>
                    <a:pt x="200" y="1"/>
                  </a:lnTo>
                  <a:cubicBezTo>
                    <a:pt x="191" y="1"/>
                    <a:pt x="188" y="4"/>
                    <a:pt x="185" y="10"/>
                  </a:cubicBezTo>
                  <a:lnTo>
                    <a:pt x="133" y="152"/>
                  </a:lnTo>
                  <a:lnTo>
                    <a:pt x="84" y="10"/>
                  </a:lnTo>
                  <a:cubicBezTo>
                    <a:pt x="81" y="4"/>
                    <a:pt x="75" y="1"/>
                    <a:pt x="70"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2000550" y="2227269"/>
              <a:ext cx="15012" cy="17255"/>
            </a:xfrm>
            <a:custGeom>
              <a:avLst/>
              <a:gdLst/>
              <a:ahLst/>
              <a:cxnLst/>
              <a:rect l="l" t="t" r="r" b="b"/>
              <a:pathLst>
                <a:path w="241" h="277" extrusionOk="0">
                  <a:moveTo>
                    <a:pt x="15" y="1"/>
                  </a:moveTo>
                  <a:cubicBezTo>
                    <a:pt x="12" y="1"/>
                    <a:pt x="9" y="1"/>
                    <a:pt x="6" y="4"/>
                  </a:cubicBezTo>
                  <a:cubicBezTo>
                    <a:pt x="0" y="13"/>
                    <a:pt x="0" y="21"/>
                    <a:pt x="6" y="30"/>
                  </a:cubicBezTo>
                  <a:cubicBezTo>
                    <a:pt x="9" y="33"/>
                    <a:pt x="12" y="33"/>
                    <a:pt x="15" y="33"/>
                  </a:cubicBezTo>
                  <a:lnTo>
                    <a:pt x="41" y="33"/>
                  </a:lnTo>
                  <a:lnTo>
                    <a:pt x="41" y="244"/>
                  </a:lnTo>
                  <a:lnTo>
                    <a:pt x="18" y="244"/>
                  </a:lnTo>
                  <a:cubicBezTo>
                    <a:pt x="12" y="244"/>
                    <a:pt x="9" y="244"/>
                    <a:pt x="6" y="247"/>
                  </a:cubicBezTo>
                  <a:cubicBezTo>
                    <a:pt x="0" y="256"/>
                    <a:pt x="0" y="265"/>
                    <a:pt x="6" y="273"/>
                  </a:cubicBezTo>
                  <a:cubicBezTo>
                    <a:pt x="9" y="276"/>
                    <a:pt x="12" y="276"/>
                    <a:pt x="18" y="276"/>
                  </a:cubicBezTo>
                  <a:lnTo>
                    <a:pt x="226" y="276"/>
                  </a:lnTo>
                  <a:cubicBezTo>
                    <a:pt x="229" y="276"/>
                    <a:pt x="232" y="276"/>
                    <a:pt x="235" y="273"/>
                  </a:cubicBezTo>
                  <a:cubicBezTo>
                    <a:pt x="238" y="270"/>
                    <a:pt x="241" y="265"/>
                    <a:pt x="241" y="262"/>
                  </a:cubicBezTo>
                  <a:lnTo>
                    <a:pt x="241" y="192"/>
                  </a:lnTo>
                  <a:cubicBezTo>
                    <a:pt x="241" y="186"/>
                    <a:pt x="238" y="183"/>
                    <a:pt x="235" y="181"/>
                  </a:cubicBezTo>
                  <a:cubicBezTo>
                    <a:pt x="233" y="179"/>
                    <a:pt x="230" y="176"/>
                    <a:pt x="227" y="176"/>
                  </a:cubicBezTo>
                  <a:cubicBezTo>
                    <a:pt x="225" y="176"/>
                    <a:pt x="224" y="177"/>
                    <a:pt x="224" y="178"/>
                  </a:cubicBezTo>
                  <a:cubicBezTo>
                    <a:pt x="222" y="177"/>
                    <a:pt x="220" y="176"/>
                    <a:pt x="219" y="176"/>
                  </a:cubicBezTo>
                  <a:cubicBezTo>
                    <a:pt x="215" y="176"/>
                    <a:pt x="211" y="179"/>
                    <a:pt x="209" y="181"/>
                  </a:cubicBezTo>
                  <a:cubicBezTo>
                    <a:pt x="206" y="183"/>
                    <a:pt x="203" y="186"/>
                    <a:pt x="206" y="192"/>
                  </a:cubicBezTo>
                  <a:lnTo>
                    <a:pt x="206" y="244"/>
                  </a:lnTo>
                  <a:lnTo>
                    <a:pt x="76" y="244"/>
                  </a:lnTo>
                  <a:lnTo>
                    <a:pt x="76" y="149"/>
                  </a:lnTo>
                  <a:lnTo>
                    <a:pt x="134" y="149"/>
                  </a:lnTo>
                  <a:lnTo>
                    <a:pt x="134" y="172"/>
                  </a:lnTo>
                  <a:cubicBezTo>
                    <a:pt x="134" y="175"/>
                    <a:pt x="134" y="181"/>
                    <a:pt x="137" y="183"/>
                  </a:cubicBezTo>
                  <a:cubicBezTo>
                    <a:pt x="142" y="186"/>
                    <a:pt x="145" y="186"/>
                    <a:pt x="151" y="186"/>
                  </a:cubicBezTo>
                  <a:cubicBezTo>
                    <a:pt x="157" y="186"/>
                    <a:pt x="160" y="186"/>
                    <a:pt x="166" y="183"/>
                  </a:cubicBezTo>
                  <a:cubicBezTo>
                    <a:pt x="168" y="181"/>
                    <a:pt x="168" y="175"/>
                    <a:pt x="168" y="172"/>
                  </a:cubicBezTo>
                  <a:lnTo>
                    <a:pt x="168" y="99"/>
                  </a:lnTo>
                  <a:cubicBezTo>
                    <a:pt x="168" y="94"/>
                    <a:pt x="168" y="91"/>
                    <a:pt x="166" y="88"/>
                  </a:cubicBezTo>
                  <a:cubicBezTo>
                    <a:pt x="163" y="85"/>
                    <a:pt x="157" y="82"/>
                    <a:pt x="151" y="82"/>
                  </a:cubicBezTo>
                  <a:cubicBezTo>
                    <a:pt x="145" y="82"/>
                    <a:pt x="142" y="85"/>
                    <a:pt x="137" y="88"/>
                  </a:cubicBezTo>
                  <a:cubicBezTo>
                    <a:pt x="134" y="91"/>
                    <a:pt x="134" y="94"/>
                    <a:pt x="134" y="99"/>
                  </a:cubicBezTo>
                  <a:lnTo>
                    <a:pt x="134" y="120"/>
                  </a:lnTo>
                  <a:lnTo>
                    <a:pt x="76" y="120"/>
                  </a:lnTo>
                  <a:lnTo>
                    <a:pt x="76" y="33"/>
                  </a:lnTo>
                  <a:lnTo>
                    <a:pt x="200" y="33"/>
                  </a:lnTo>
                  <a:lnTo>
                    <a:pt x="200" y="76"/>
                  </a:lnTo>
                  <a:cubicBezTo>
                    <a:pt x="200" y="79"/>
                    <a:pt x="200" y="85"/>
                    <a:pt x="203" y="88"/>
                  </a:cubicBezTo>
                  <a:cubicBezTo>
                    <a:pt x="209" y="91"/>
                    <a:pt x="212" y="91"/>
                    <a:pt x="218" y="91"/>
                  </a:cubicBezTo>
                  <a:cubicBezTo>
                    <a:pt x="224" y="91"/>
                    <a:pt x="226" y="91"/>
                    <a:pt x="232" y="88"/>
                  </a:cubicBezTo>
                  <a:cubicBezTo>
                    <a:pt x="235" y="85"/>
                    <a:pt x="235" y="79"/>
                    <a:pt x="235" y="76"/>
                  </a:cubicBezTo>
                  <a:lnTo>
                    <a:pt x="235" y="18"/>
                  </a:lnTo>
                  <a:cubicBezTo>
                    <a:pt x="235" y="13"/>
                    <a:pt x="235" y="10"/>
                    <a:pt x="232" y="4"/>
                  </a:cubicBezTo>
                  <a:cubicBezTo>
                    <a:pt x="229" y="1"/>
                    <a:pt x="224" y="1"/>
                    <a:pt x="221"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793239" y="2333417"/>
              <a:ext cx="24419" cy="36005"/>
            </a:xfrm>
            <a:custGeom>
              <a:avLst/>
              <a:gdLst/>
              <a:ahLst/>
              <a:cxnLst/>
              <a:rect l="l" t="t" r="r" b="b"/>
              <a:pathLst>
                <a:path w="392" h="578" extrusionOk="0">
                  <a:moveTo>
                    <a:pt x="78" y="0"/>
                  </a:moveTo>
                  <a:cubicBezTo>
                    <a:pt x="70" y="0"/>
                    <a:pt x="58" y="3"/>
                    <a:pt x="49" y="9"/>
                  </a:cubicBezTo>
                  <a:cubicBezTo>
                    <a:pt x="44" y="15"/>
                    <a:pt x="41" y="23"/>
                    <a:pt x="41" y="32"/>
                  </a:cubicBezTo>
                  <a:lnTo>
                    <a:pt x="32" y="270"/>
                  </a:lnTo>
                  <a:cubicBezTo>
                    <a:pt x="32" y="278"/>
                    <a:pt x="35" y="287"/>
                    <a:pt x="41" y="296"/>
                  </a:cubicBezTo>
                  <a:cubicBezTo>
                    <a:pt x="48" y="300"/>
                    <a:pt x="57" y="302"/>
                    <a:pt x="66" y="302"/>
                  </a:cubicBezTo>
                  <a:cubicBezTo>
                    <a:pt x="75" y="302"/>
                    <a:pt x="84" y="300"/>
                    <a:pt x="93" y="296"/>
                  </a:cubicBezTo>
                  <a:cubicBezTo>
                    <a:pt x="107" y="287"/>
                    <a:pt x="125" y="278"/>
                    <a:pt x="142" y="273"/>
                  </a:cubicBezTo>
                  <a:cubicBezTo>
                    <a:pt x="159" y="267"/>
                    <a:pt x="180" y="264"/>
                    <a:pt x="200" y="264"/>
                  </a:cubicBezTo>
                  <a:cubicBezTo>
                    <a:pt x="217" y="264"/>
                    <a:pt x="235" y="267"/>
                    <a:pt x="249" y="273"/>
                  </a:cubicBezTo>
                  <a:cubicBezTo>
                    <a:pt x="264" y="278"/>
                    <a:pt x="275" y="287"/>
                    <a:pt x="284" y="296"/>
                  </a:cubicBezTo>
                  <a:cubicBezTo>
                    <a:pt x="296" y="307"/>
                    <a:pt x="304" y="322"/>
                    <a:pt x="307" y="336"/>
                  </a:cubicBezTo>
                  <a:cubicBezTo>
                    <a:pt x="313" y="351"/>
                    <a:pt x="316" y="368"/>
                    <a:pt x="316" y="383"/>
                  </a:cubicBezTo>
                  <a:cubicBezTo>
                    <a:pt x="316" y="400"/>
                    <a:pt x="313" y="417"/>
                    <a:pt x="307" y="435"/>
                  </a:cubicBezTo>
                  <a:cubicBezTo>
                    <a:pt x="304" y="449"/>
                    <a:pt x="296" y="461"/>
                    <a:pt x="284" y="472"/>
                  </a:cubicBezTo>
                  <a:cubicBezTo>
                    <a:pt x="272" y="484"/>
                    <a:pt x="258" y="493"/>
                    <a:pt x="243" y="498"/>
                  </a:cubicBezTo>
                  <a:cubicBezTo>
                    <a:pt x="226" y="504"/>
                    <a:pt x="209" y="507"/>
                    <a:pt x="191" y="507"/>
                  </a:cubicBezTo>
                  <a:cubicBezTo>
                    <a:pt x="165" y="507"/>
                    <a:pt x="142" y="501"/>
                    <a:pt x="119" y="496"/>
                  </a:cubicBezTo>
                  <a:cubicBezTo>
                    <a:pt x="96" y="484"/>
                    <a:pt x="73" y="472"/>
                    <a:pt x="52" y="458"/>
                  </a:cubicBezTo>
                  <a:cubicBezTo>
                    <a:pt x="47" y="452"/>
                    <a:pt x="38" y="452"/>
                    <a:pt x="29" y="452"/>
                  </a:cubicBezTo>
                  <a:cubicBezTo>
                    <a:pt x="12" y="461"/>
                    <a:pt x="0" y="481"/>
                    <a:pt x="0" y="501"/>
                  </a:cubicBezTo>
                  <a:cubicBezTo>
                    <a:pt x="3" y="507"/>
                    <a:pt x="9" y="516"/>
                    <a:pt x="15" y="519"/>
                  </a:cubicBezTo>
                  <a:cubicBezTo>
                    <a:pt x="41" y="536"/>
                    <a:pt x="67" y="551"/>
                    <a:pt x="96" y="562"/>
                  </a:cubicBezTo>
                  <a:cubicBezTo>
                    <a:pt x="128" y="574"/>
                    <a:pt x="157" y="577"/>
                    <a:pt x="188" y="577"/>
                  </a:cubicBezTo>
                  <a:cubicBezTo>
                    <a:pt x="193" y="577"/>
                    <a:pt x="198" y="577"/>
                    <a:pt x="203" y="577"/>
                  </a:cubicBezTo>
                  <a:cubicBezTo>
                    <a:pt x="227" y="577"/>
                    <a:pt x="251" y="572"/>
                    <a:pt x="272" y="562"/>
                  </a:cubicBezTo>
                  <a:cubicBezTo>
                    <a:pt x="296" y="553"/>
                    <a:pt x="319" y="539"/>
                    <a:pt x="336" y="522"/>
                  </a:cubicBezTo>
                  <a:cubicBezTo>
                    <a:pt x="354" y="504"/>
                    <a:pt x="368" y="484"/>
                    <a:pt x="377" y="461"/>
                  </a:cubicBezTo>
                  <a:cubicBezTo>
                    <a:pt x="385" y="435"/>
                    <a:pt x="391" y="409"/>
                    <a:pt x="391" y="383"/>
                  </a:cubicBezTo>
                  <a:cubicBezTo>
                    <a:pt x="391" y="357"/>
                    <a:pt x="385" y="330"/>
                    <a:pt x="377" y="307"/>
                  </a:cubicBezTo>
                  <a:cubicBezTo>
                    <a:pt x="371" y="284"/>
                    <a:pt x="356" y="264"/>
                    <a:pt x="342" y="246"/>
                  </a:cubicBezTo>
                  <a:cubicBezTo>
                    <a:pt x="325" y="229"/>
                    <a:pt x="304" y="215"/>
                    <a:pt x="284" y="206"/>
                  </a:cubicBezTo>
                  <a:cubicBezTo>
                    <a:pt x="259" y="197"/>
                    <a:pt x="232" y="193"/>
                    <a:pt x="206" y="193"/>
                  </a:cubicBezTo>
                  <a:cubicBezTo>
                    <a:pt x="188" y="193"/>
                    <a:pt x="169" y="195"/>
                    <a:pt x="151" y="200"/>
                  </a:cubicBezTo>
                  <a:cubicBezTo>
                    <a:pt x="133" y="203"/>
                    <a:pt x="119" y="212"/>
                    <a:pt x="102" y="220"/>
                  </a:cubicBezTo>
                  <a:lnTo>
                    <a:pt x="110" y="67"/>
                  </a:lnTo>
                  <a:lnTo>
                    <a:pt x="330" y="67"/>
                  </a:lnTo>
                  <a:cubicBezTo>
                    <a:pt x="339" y="67"/>
                    <a:pt x="348" y="64"/>
                    <a:pt x="354" y="58"/>
                  </a:cubicBezTo>
                  <a:cubicBezTo>
                    <a:pt x="359" y="52"/>
                    <a:pt x="362" y="44"/>
                    <a:pt x="362" y="35"/>
                  </a:cubicBezTo>
                  <a:cubicBezTo>
                    <a:pt x="362" y="23"/>
                    <a:pt x="359" y="15"/>
                    <a:pt x="354" y="9"/>
                  </a:cubicBezTo>
                  <a:cubicBezTo>
                    <a:pt x="348" y="3"/>
                    <a:pt x="339" y="0"/>
                    <a:pt x="330"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830366" y="2332669"/>
              <a:ext cx="24294" cy="36628"/>
            </a:xfrm>
            <a:custGeom>
              <a:avLst/>
              <a:gdLst/>
              <a:ahLst/>
              <a:cxnLst/>
              <a:rect l="l" t="t" r="r" b="b"/>
              <a:pathLst>
                <a:path w="390" h="588" extrusionOk="0">
                  <a:moveTo>
                    <a:pt x="195" y="72"/>
                  </a:moveTo>
                  <a:cubicBezTo>
                    <a:pt x="209" y="72"/>
                    <a:pt x="222" y="74"/>
                    <a:pt x="236" y="79"/>
                  </a:cubicBezTo>
                  <a:cubicBezTo>
                    <a:pt x="247" y="85"/>
                    <a:pt x="259" y="90"/>
                    <a:pt x="270" y="96"/>
                  </a:cubicBezTo>
                  <a:cubicBezTo>
                    <a:pt x="279" y="105"/>
                    <a:pt x="285" y="114"/>
                    <a:pt x="291" y="125"/>
                  </a:cubicBezTo>
                  <a:cubicBezTo>
                    <a:pt x="296" y="137"/>
                    <a:pt x="299" y="148"/>
                    <a:pt x="299" y="163"/>
                  </a:cubicBezTo>
                  <a:cubicBezTo>
                    <a:pt x="299" y="174"/>
                    <a:pt x="296" y="186"/>
                    <a:pt x="291" y="195"/>
                  </a:cubicBezTo>
                  <a:cubicBezTo>
                    <a:pt x="285" y="206"/>
                    <a:pt x="279" y="215"/>
                    <a:pt x="270" y="224"/>
                  </a:cubicBezTo>
                  <a:cubicBezTo>
                    <a:pt x="259" y="232"/>
                    <a:pt x="247" y="238"/>
                    <a:pt x="236" y="241"/>
                  </a:cubicBezTo>
                  <a:cubicBezTo>
                    <a:pt x="222" y="245"/>
                    <a:pt x="209" y="248"/>
                    <a:pt x="195" y="248"/>
                  </a:cubicBezTo>
                  <a:cubicBezTo>
                    <a:pt x="181" y="248"/>
                    <a:pt x="167" y="245"/>
                    <a:pt x="154" y="241"/>
                  </a:cubicBezTo>
                  <a:cubicBezTo>
                    <a:pt x="143" y="238"/>
                    <a:pt x="131" y="232"/>
                    <a:pt x="123" y="224"/>
                  </a:cubicBezTo>
                  <a:cubicBezTo>
                    <a:pt x="114" y="215"/>
                    <a:pt x="105" y="206"/>
                    <a:pt x="102" y="195"/>
                  </a:cubicBezTo>
                  <a:cubicBezTo>
                    <a:pt x="96" y="186"/>
                    <a:pt x="94" y="174"/>
                    <a:pt x="94" y="163"/>
                  </a:cubicBezTo>
                  <a:lnTo>
                    <a:pt x="94" y="160"/>
                  </a:lnTo>
                  <a:cubicBezTo>
                    <a:pt x="94" y="148"/>
                    <a:pt x="96" y="137"/>
                    <a:pt x="102" y="125"/>
                  </a:cubicBezTo>
                  <a:cubicBezTo>
                    <a:pt x="105" y="114"/>
                    <a:pt x="114" y="105"/>
                    <a:pt x="123" y="96"/>
                  </a:cubicBezTo>
                  <a:cubicBezTo>
                    <a:pt x="131" y="90"/>
                    <a:pt x="143" y="85"/>
                    <a:pt x="154" y="79"/>
                  </a:cubicBezTo>
                  <a:cubicBezTo>
                    <a:pt x="167" y="74"/>
                    <a:pt x="181" y="72"/>
                    <a:pt x="195" y="72"/>
                  </a:cubicBezTo>
                  <a:close/>
                  <a:moveTo>
                    <a:pt x="195" y="313"/>
                  </a:moveTo>
                  <a:cubicBezTo>
                    <a:pt x="209" y="313"/>
                    <a:pt x="227" y="316"/>
                    <a:pt x="241" y="322"/>
                  </a:cubicBezTo>
                  <a:cubicBezTo>
                    <a:pt x="256" y="325"/>
                    <a:pt x="267" y="334"/>
                    <a:pt x="279" y="342"/>
                  </a:cubicBezTo>
                  <a:cubicBezTo>
                    <a:pt x="288" y="351"/>
                    <a:pt x="296" y="360"/>
                    <a:pt x="302" y="374"/>
                  </a:cubicBezTo>
                  <a:cubicBezTo>
                    <a:pt x="314" y="400"/>
                    <a:pt x="314" y="429"/>
                    <a:pt x="302" y="455"/>
                  </a:cubicBezTo>
                  <a:cubicBezTo>
                    <a:pt x="296" y="470"/>
                    <a:pt x="288" y="479"/>
                    <a:pt x="279" y="490"/>
                  </a:cubicBezTo>
                  <a:cubicBezTo>
                    <a:pt x="267" y="499"/>
                    <a:pt x="256" y="505"/>
                    <a:pt x="241" y="510"/>
                  </a:cubicBezTo>
                  <a:cubicBezTo>
                    <a:pt x="227" y="516"/>
                    <a:pt x="209" y="516"/>
                    <a:pt x="195" y="516"/>
                  </a:cubicBezTo>
                  <a:cubicBezTo>
                    <a:pt x="178" y="516"/>
                    <a:pt x="163" y="516"/>
                    <a:pt x="146" y="510"/>
                  </a:cubicBezTo>
                  <a:cubicBezTo>
                    <a:pt x="134" y="505"/>
                    <a:pt x="120" y="499"/>
                    <a:pt x="111" y="490"/>
                  </a:cubicBezTo>
                  <a:cubicBezTo>
                    <a:pt x="99" y="479"/>
                    <a:pt x="91" y="470"/>
                    <a:pt x="85" y="455"/>
                  </a:cubicBezTo>
                  <a:cubicBezTo>
                    <a:pt x="79" y="444"/>
                    <a:pt x="76" y="429"/>
                    <a:pt x="76" y="415"/>
                  </a:cubicBezTo>
                  <a:cubicBezTo>
                    <a:pt x="76" y="400"/>
                    <a:pt x="79" y="386"/>
                    <a:pt x="85" y="374"/>
                  </a:cubicBezTo>
                  <a:cubicBezTo>
                    <a:pt x="91" y="360"/>
                    <a:pt x="99" y="351"/>
                    <a:pt x="111" y="342"/>
                  </a:cubicBezTo>
                  <a:cubicBezTo>
                    <a:pt x="120" y="331"/>
                    <a:pt x="134" y="325"/>
                    <a:pt x="146" y="322"/>
                  </a:cubicBezTo>
                  <a:cubicBezTo>
                    <a:pt x="163" y="316"/>
                    <a:pt x="178" y="313"/>
                    <a:pt x="195" y="313"/>
                  </a:cubicBezTo>
                  <a:close/>
                  <a:moveTo>
                    <a:pt x="195" y="1"/>
                  </a:moveTo>
                  <a:cubicBezTo>
                    <a:pt x="172" y="1"/>
                    <a:pt x="149" y="4"/>
                    <a:pt x="125" y="12"/>
                  </a:cubicBezTo>
                  <a:cubicBezTo>
                    <a:pt x="105" y="21"/>
                    <a:pt x="85" y="32"/>
                    <a:pt x="70" y="47"/>
                  </a:cubicBezTo>
                  <a:cubicBezTo>
                    <a:pt x="53" y="61"/>
                    <a:pt x="41" y="76"/>
                    <a:pt x="33" y="96"/>
                  </a:cubicBezTo>
                  <a:cubicBezTo>
                    <a:pt x="24" y="117"/>
                    <a:pt x="18" y="137"/>
                    <a:pt x="21" y="157"/>
                  </a:cubicBezTo>
                  <a:cubicBezTo>
                    <a:pt x="18" y="172"/>
                    <a:pt x="21" y="183"/>
                    <a:pt x="24" y="195"/>
                  </a:cubicBezTo>
                  <a:cubicBezTo>
                    <a:pt x="30" y="206"/>
                    <a:pt x="36" y="218"/>
                    <a:pt x="41" y="227"/>
                  </a:cubicBezTo>
                  <a:cubicBezTo>
                    <a:pt x="50" y="238"/>
                    <a:pt x="56" y="247"/>
                    <a:pt x="68" y="256"/>
                  </a:cubicBezTo>
                  <a:cubicBezTo>
                    <a:pt x="76" y="261"/>
                    <a:pt x="88" y="270"/>
                    <a:pt x="96" y="276"/>
                  </a:cubicBezTo>
                  <a:cubicBezTo>
                    <a:pt x="85" y="282"/>
                    <a:pt x="70" y="290"/>
                    <a:pt x="59" y="299"/>
                  </a:cubicBezTo>
                  <a:cubicBezTo>
                    <a:pt x="47" y="308"/>
                    <a:pt x="36" y="316"/>
                    <a:pt x="27" y="331"/>
                  </a:cubicBezTo>
                  <a:cubicBezTo>
                    <a:pt x="18" y="342"/>
                    <a:pt x="12" y="354"/>
                    <a:pt x="7" y="369"/>
                  </a:cubicBezTo>
                  <a:cubicBezTo>
                    <a:pt x="4" y="383"/>
                    <a:pt x="1" y="397"/>
                    <a:pt x="1" y="412"/>
                  </a:cubicBezTo>
                  <a:cubicBezTo>
                    <a:pt x="1" y="461"/>
                    <a:pt x="21" y="505"/>
                    <a:pt x="56" y="537"/>
                  </a:cubicBezTo>
                  <a:cubicBezTo>
                    <a:pt x="73" y="554"/>
                    <a:pt x="94" y="565"/>
                    <a:pt x="117" y="574"/>
                  </a:cubicBezTo>
                  <a:cubicBezTo>
                    <a:pt x="143" y="583"/>
                    <a:pt x="169" y="587"/>
                    <a:pt x="195" y="587"/>
                  </a:cubicBezTo>
                  <a:cubicBezTo>
                    <a:pt x="221" y="587"/>
                    <a:pt x="247" y="583"/>
                    <a:pt x="273" y="574"/>
                  </a:cubicBezTo>
                  <a:cubicBezTo>
                    <a:pt x="296" y="565"/>
                    <a:pt x="317" y="554"/>
                    <a:pt x="334" y="537"/>
                  </a:cubicBezTo>
                  <a:cubicBezTo>
                    <a:pt x="369" y="505"/>
                    <a:pt x="389" y="461"/>
                    <a:pt x="389" y="412"/>
                  </a:cubicBezTo>
                  <a:cubicBezTo>
                    <a:pt x="389" y="397"/>
                    <a:pt x="386" y="383"/>
                    <a:pt x="383" y="369"/>
                  </a:cubicBezTo>
                  <a:cubicBezTo>
                    <a:pt x="377" y="354"/>
                    <a:pt x="372" y="342"/>
                    <a:pt x="363" y="331"/>
                  </a:cubicBezTo>
                  <a:cubicBezTo>
                    <a:pt x="354" y="319"/>
                    <a:pt x="343" y="308"/>
                    <a:pt x="331" y="299"/>
                  </a:cubicBezTo>
                  <a:cubicBezTo>
                    <a:pt x="320" y="290"/>
                    <a:pt x="305" y="282"/>
                    <a:pt x="291" y="276"/>
                  </a:cubicBezTo>
                  <a:cubicBezTo>
                    <a:pt x="302" y="270"/>
                    <a:pt x="314" y="261"/>
                    <a:pt x="322" y="256"/>
                  </a:cubicBezTo>
                  <a:cubicBezTo>
                    <a:pt x="331" y="247"/>
                    <a:pt x="340" y="238"/>
                    <a:pt x="348" y="227"/>
                  </a:cubicBezTo>
                  <a:cubicBezTo>
                    <a:pt x="354" y="218"/>
                    <a:pt x="360" y="206"/>
                    <a:pt x="366" y="195"/>
                  </a:cubicBezTo>
                  <a:cubicBezTo>
                    <a:pt x="369" y="183"/>
                    <a:pt x="372" y="172"/>
                    <a:pt x="372" y="157"/>
                  </a:cubicBezTo>
                  <a:cubicBezTo>
                    <a:pt x="372" y="137"/>
                    <a:pt x="366" y="117"/>
                    <a:pt x="357" y="96"/>
                  </a:cubicBezTo>
                  <a:cubicBezTo>
                    <a:pt x="348" y="76"/>
                    <a:pt x="337" y="61"/>
                    <a:pt x="322" y="47"/>
                  </a:cubicBezTo>
                  <a:cubicBezTo>
                    <a:pt x="305" y="32"/>
                    <a:pt x="285" y="21"/>
                    <a:pt x="264" y="12"/>
                  </a:cubicBezTo>
                  <a:cubicBezTo>
                    <a:pt x="244" y="4"/>
                    <a:pt x="218" y="1"/>
                    <a:pt x="19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65748" y="2349301"/>
              <a:ext cx="26412" cy="4049"/>
            </a:xfrm>
            <a:custGeom>
              <a:avLst/>
              <a:gdLst/>
              <a:ahLst/>
              <a:cxnLst/>
              <a:rect l="l" t="t" r="r" b="b"/>
              <a:pathLst>
                <a:path w="424" h="65" extrusionOk="0">
                  <a:moveTo>
                    <a:pt x="33" y="0"/>
                  </a:moveTo>
                  <a:cubicBezTo>
                    <a:pt x="24" y="0"/>
                    <a:pt x="15" y="3"/>
                    <a:pt x="6" y="9"/>
                  </a:cubicBezTo>
                  <a:cubicBezTo>
                    <a:pt x="4" y="15"/>
                    <a:pt x="1" y="23"/>
                    <a:pt x="1" y="32"/>
                  </a:cubicBezTo>
                  <a:cubicBezTo>
                    <a:pt x="1" y="41"/>
                    <a:pt x="4" y="49"/>
                    <a:pt x="6" y="58"/>
                  </a:cubicBezTo>
                  <a:cubicBezTo>
                    <a:pt x="13" y="62"/>
                    <a:pt x="19" y="65"/>
                    <a:pt x="26" y="65"/>
                  </a:cubicBezTo>
                  <a:cubicBezTo>
                    <a:pt x="28" y="65"/>
                    <a:pt x="30" y="65"/>
                    <a:pt x="33" y="64"/>
                  </a:cubicBezTo>
                  <a:lnTo>
                    <a:pt x="395" y="64"/>
                  </a:lnTo>
                  <a:cubicBezTo>
                    <a:pt x="396" y="65"/>
                    <a:pt x="398" y="65"/>
                    <a:pt x="400" y="65"/>
                  </a:cubicBezTo>
                  <a:cubicBezTo>
                    <a:pt x="405" y="65"/>
                    <a:pt x="411" y="62"/>
                    <a:pt x="418" y="58"/>
                  </a:cubicBezTo>
                  <a:cubicBezTo>
                    <a:pt x="421" y="49"/>
                    <a:pt x="424" y="41"/>
                    <a:pt x="424" y="32"/>
                  </a:cubicBezTo>
                  <a:cubicBezTo>
                    <a:pt x="424" y="23"/>
                    <a:pt x="421" y="15"/>
                    <a:pt x="418" y="9"/>
                  </a:cubicBezTo>
                  <a:cubicBezTo>
                    <a:pt x="409" y="3"/>
                    <a:pt x="400" y="0"/>
                    <a:pt x="39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902750" y="2333417"/>
              <a:ext cx="24419" cy="36005"/>
            </a:xfrm>
            <a:custGeom>
              <a:avLst/>
              <a:gdLst/>
              <a:ahLst/>
              <a:cxnLst/>
              <a:rect l="l" t="t" r="r" b="b"/>
              <a:pathLst>
                <a:path w="392" h="578" extrusionOk="0">
                  <a:moveTo>
                    <a:pt x="79" y="0"/>
                  </a:moveTo>
                  <a:cubicBezTo>
                    <a:pt x="70" y="0"/>
                    <a:pt x="58" y="3"/>
                    <a:pt x="53" y="9"/>
                  </a:cubicBezTo>
                  <a:cubicBezTo>
                    <a:pt x="47" y="15"/>
                    <a:pt x="44" y="23"/>
                    <a:pt x="44" y="32"/>
                  </a:cubicBezTo>
                  <a:lnTo>
                    <a:pt x="32" y="270"/>
                  </a:lnTo>
                  <a:cubicBezTo>
                    <a:pt x="32" y="278"/>
                    <a:pt x="35" y="287"/>
                    <a:pt x="41" y="296"/>
                  </a:cubicBezTo>
                  <a:cubicBezTo>
                    <a:pt x="50" y="300"/>
                    <a:pt x="58" y="302"/>
                    <a:pt x="67" y="302"/>
                  </a:cubicBezTo>
                  <a:cubicBezTo>
                    <a:pt x="76" y="302"/>
                    <a:pt x="84" y="300"/>
                    <a:pt x="93" y="296"/>
                  </a:cubicBezTo>
                  <a:cubicBezTo>
                    <a:pt x="108" y="287"/>
                    <a:pt x="125" y="278"/>
                    <a:pt x="142" y="273"/>
                  </a:cubicBezTo>
                  <a:cubicBezTo>
                    <a:pt x="163" y="267"/>
                    <a:pt x="183" y="264"/>
                    <a:pt x="200" y="264"/>
                  </a:cubicBezTo>
                  <a:cubicBezTo>
                    <a:pt x="218" y="264"/>
                    <a:pt x="235" y="267"/>
                    <a:pt x="250" y="273"/>
                  </a:cubicBezTo>
                  <a:cubicBezTo>
                    <a:pt x="264" y="278"/>
                    <a:pt x="276" y="287"/>
                    <a:pt x="287" y="296"/>
                  </a:cubicBezTo>
                  <a:cubicBezTo>
                    <a:pt x="296" y="307"/>
                    <a:pt x="305" y="322"/>
                    <a:pt x="310" y="336"/>
                  </a:cubicBezTo>
                  <a:cubicBezTo>
                    <a:pt x="316" y="351"/>
                    <a:pt x="319" y="368"/>
                    <a:pt x="316" y="383"/>
                  </a:cubicBezTo>
                  <a:cubicBezTo>
                    <a:pt x="319" y="400"/>
                    <a:pt x="316" y="417"/>
                    <a:pt x="310" y="435"/>
                  </a:cubicBezTo>
                  <a:cubicBezTo>
                    <a:pt x="305" y="449"/>
                    <a:pt x="296" y="461"/>
                    <a:pt x="284" y="472"/>
                  </a:cubicBezTo>
                  <a:cubicBezTo>
                    <a:pt x="273" y="484"/>
                    <a:pt x="261" y="493"/>
                    <a:pt x="244" y="498"/>
                  </a:cubicBezTo>
                  <a:cubicBezTo>
                    <a:pt x="226" y="504"/>
                    <a:pt x="209" y="507"/>
                    <a:pt x="192" y="507"/>
                  </a:cubicBezTo>
                  <a:cubicBezTo>
                    <a:pt x="166" y="507"/>
                    <a:pt x="142" y="501"/>
                    <a:pt x="119" y="496"/>
                  </a:cubicBezTo>
                  <a:cubicBezTo>
                    <a:pt x="96" y="484"/>
                    <a:pt x="73" y="472"/>
                    <a:pt x="53" y="458"/>
                  </a:cubicBezTo>
                  <a:cubicBezTo>
                    <a:pt x="47" y="452"/>
                    <a:pt x="38" y="452"/>
                    <a:pt x="29" y="452"/>
                  </a:cubicBezTo>
                  <a:cubicBezTo>
                    <a:pt x="21" y="455"/>
                    <a:pt x="15" y="464"/>
                    <a:pt x="9" y="472"/>
                  </a:cubicBezTo>
                  <a:cubicBezTo>
                    <a:pt x="3" y="481"/>
                    <a:pt x="0" y="490"/>
                    <a:pt x="3" y="501"/>
                  </a:cubicBezTo>
                  <a:cubicBezTo>
                    <a:pt x="3" y="507"/>
                    <a:pt x="9" y="516"/>
                    <a:pt x="18" y="519"/>
                  </a:cubicBezTo>
                  <a:cubicBezTo>
                    <a:pt x="41" y="536"/>
                    <a:pt x="70" y="551"/>
                    <a:pt x="96" y="562"/>
                  </a:cubicBezTo>
                  <a:cubicBezTo>
                    <a:pt x="128" y="574"/>
                    <a:pt x="160" y="577"/>
                    <a:pt x="189" y="577"/>
                  </a:cubicBezTo>
                  <a:cubicBezTo>
                    <a:pt x="194" y="577"/>
                    <a:pt x="199" y="577"/>
                    <a:pt x="204" y="577"/>
                  </a:cubicBezTo>
                  <a:cubicBezTo>
                    <a:pt x="228" y="577"/>
                    <a:pt x="251" y="572"/>
                    <a:pt x="273" y="562"/>
                  </a:cubicBezTo>
                  <a:cubicBezTo>
                    <a:pt x="299" y="553"/>
                    <a:pt x="319" y="539"/>
                    <a:pt x="336" y="522"/>
                  </a:cubicBezTo>
                  <a:cubicBezTo>
                    <a:pt x="354" y="504"/>
                    <a:pt x="368" y="484"/>
                    <a:pt x="377" y="461"/>
                  </a:cubicBezTo>
                  <a:cubicBezTo>
                    <a:pt x="389" y="435"/>
                    <a:pt x="392" y="409"/>
                    <a:pt x="392" y="383"/>
                  </a:cubicBezTo>
                  <a:cubicBezTo>
                    <a:pt x="392" y="357"/>
                    <a:pt x="389" y="330"/>
                    <a:pt x="380" y="307"/>
                  </a:cubicBezTo>
                  <a:cubicBezTo>
                    <a:pt x="371" y="284"/>
                    <a:pt x="360" y="264"/>
                    <a:pt x="342" y="246"/>
                  </a:cubicBezTo>
                  <a:cubicBezTo>
                    <a:pt x="328" y="229"/>
                    <a:pt x="308" y="215"/>
                    <a:pt x="284" y="206"/>
                  </a:cubicBezTo>
                  <a:cubicBezTo>
                    <a:pt x="259" y="197"/>
                    <a:pt x="233" y="193"/>
                    <a:pt x="207" y="193"/>
                  </a:cubicBezTo>
                  <a:cubicBezTo>
                    <a:pt x="188" y="193"/>
                    <a:pt x="169" y="195"/>
                    <a:pt x="151" y="200"/>
                  </a:cubicBezTo>
                  <a:cubicBezTo>
                    <a:pt x="137" y="203"/>
                    <a:pt x="119" y="212"/>
                    <a:pt x="105" y="220"/>
                  </a:cubicBezTo>
                  <a:lnTo>
                    <a:pt x="111" y="67"/>
                  </a:lnTo>
                  <a:lnTo>
                    <a:pt x="334" y="67"/>
                  </a:lnTo>
                  <a:cubicBezTo>
                    <a:pt x="342" y="67"/>
                    <a:pt x="348" y="64"/>
                    <a:pt x="357" y="58"/>
                  </a:cubicBezTo>
                  <a:cubicBezTo>
                    <a:pt x="360" y="52"/>
                    <a:pt x="363" y="44"/>
                    <a:pt x="363" y="35"/>
                  </a:cubicBezTo>
                  <a:cubicBezTo>
                    <a:pt x="363" y="23"/>
                    <a:pt x="360" y="15"/>
                    <a:pt x="357" y="9"/>
                  </a:cubicBezTo>
                  <a:cubicBezTo>
                    <a:pt x="348" y="3"/>
                    <a:pt x="342" y="0"/>
                    <a:pt x="334"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940624" y="2332607"/>
              <a:ext cx="24107" cy="36130"/>
            </a:xfrm>
            <a:custGeom>
              <a:avLst/>
              <a:gdLst/>
              <a:ahLst/>
              <a:cxnLst/>
              <a:rect l="l" t="t" r="r" b="b"/>
              <a:pathLst>
                <a:path w="387" h="580" extrusionOk="0">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5" y="131"/>
                    <a:pt x="29" y="131"/>
                    <a:pt x="32" y="131"/>
                  </a:cubicBezTo>
                  <a:cubicBezTo>
                    <a:pt x="36" y="131"/>
                    <a:pt x="38" y="131"/>
                    <a:pt x="41" y="129"/>
                  </a:cubicBezTo>
                  <a:lnTo>
                    <a:pt x="160" y="86"/>
                  </a:lnTo>
                  <a:lnTo>
                    <a:pt x="160" y="514"/>
                  </a:lnTo>
                  <a:lnTo>
                    <a:pt x="33" y="514"/>
                  </a:lnTo>
                  <a:cubicBezTo>
                    <a:pt x="24" y="514"/>
                    <a:pt x="15" y="517"/>
                    <a:pt x="9" y="523"/>
                  </a:cubicBezTo>
                  <a:cubicBezTo>
                    <a:pt x="1" y="538"/>
                    <a:pt x="1" y="558"/>
                    <a:pt x="9" y="572"/>
                  </a:cubicBezTo>
                  <a:cubicBezTo>
                    <a:pt x="16" y="577"/>
                    <a:pt x="21"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977253" y="2332607"/>
              <a:ext cx="24107" cy="36130"/>
            </a:xfrm>
            <a:custGeom>
              <a:avLst/>
              <a:gdLst/>
              <a:ahLst/>
              <a:cxnLst/>
              <a:rect l="l" t="t" r="r" b="b"/>
              <a:pathLst>
                <a:path w="387" h="580" extrusionOk="0">
                  <a:moveTo>
                    <a:pt x="205" y="0"/>
                  </a:moveTo>
                  <a:cubicBezTo>
                    <a:pt x="202" y="0"/>
                    <a:pt x="200" y="1"/>
                    <a:pt x="198" y="2"/>
                  </a:cubicBezTo>
                  <a:lnTo>
                    <a:pt x="24" y="65"/>
                  </a:lnTo>
                  <a:cubicBezTo>
                    <a:pt x="15" y="68"/>
                    <a:pt x="9" y="71"/>
                    <a:pt x="7" y="80"/>
                  </a:cubicBezTo>
                  <a:cubicBezTo>
                    <a:pt x="4" y="89"/>
                    <a:pt x="4" y="97"/>
                    <a:pt x="7" y="106"/>
                  </a:cubicBezTo>
                  <a:cubicBezTo>
                    <a:pt x="9" y="115"/>
                    <a:pt x="15" y="123"/>
                    <a:pt x="21" y="129"/>
                  </a:cubicBezTo>
                  <a:cubicBezTo>
                    <a:pt x="24" y="131"/>
                    <a:pt x="28" y="131"/>
                    <a:pt x="31" y="131"/>
                  </a:cubicBezTo>
                  <a:cubicBezTo>
                    <a:pt x="35" y="131"/>
                    <a:pt x="38" y="131"/>
                    <a:pt x="41" y="129"/>
                  </a:cubicBezTo>
                  <a:lnTo>
                    <a:pt x="160" y="86"/>
                  </a:lnTo>
                  <a:lnTo>
                    <a:pt x="160" y="514"/>
                  </a:lnTo>
                  <a:lnTo>
                    <a:pt x="33" y="514"/>
                  </a:lnTo>
                  <a:cubicBezTo>
                    <a:pt x="24" y="514"/>
                    <a:pt x="15" y="517"/>
                    <a:pt x="9" y="523"/>
                  </a:cubicBezTo>
                  <a:cubicBezTo>
                    <a:pt x="1" y="538"/>
                    <a:pt x="1" y="558"/>
                    <a:pt x="9" y="572"/>
                  </a:cubicBezTo>
                  <a:cubicBezTo>
                    <a:pt x="14" y="577"/>
                    <a:pt x="20" y="579"/>
                    <a:pt x="26" y="579"/>
                  </a:cubicBezTo>
                  <a:cubicBezTo>
                    <a:pt x="28" y="579"/>
                    <a:pt x="30" y="579"/>
                    <a:pt x="33" y="578"/>
                  </a:cubicBezTo>
                  <a:lnTo>
                    <a:pt x="354" y="578"/>
                  </a:lnTo>
                  <a:cubicBezTo>
                    <a:pt x="357" y="579"/>
                    <a:pt x="359" y="579"/>
                    <a:pt x="361" y="579"/>
                  </a:cubicBezTo>
                  <a:cubicBezTo>
                    <a:pt x="367" y="579"/>
                    <a:pt x="373" y="577"/>
                    <a:pt x="377" y="572"/>
                  </a:cubicBezTo>
                  <a:cubicBezTo>
                    <a:pt x="386" y="558"/>
                    <a:pt x="386" y="538"/>
                    <a:pt x="377" y="523"/>
                  </a:cubicBezTo>
                  <a:cubicBezTo>
                    <a:pt x="372" y="517"/>
                    <a:pt x="363" y="514"/>
                    <a:pt x="354" y="514"/>
                  </a:cubicBezTo>
                  <a:lnTo>
                    <a:pt x="233" y="514"/>
                  </a:lnTo>
                  <a:lnTo>
                    <a:pt x="233" y="33"/>
                  </a:lnTo>
                  <a:cubicBezTo>
                    <a:pt x="235" y="22"/>
                    <a:pt x="230" y="13"/>
                    <a:pt x="224" y="7"/>
                  </a:cubicBezTo>
                  <a:cubicBezTo>
                    <a:pt x="217" y="3"/>
                    <a:pt x="211" y="0"/>
                    <a:pt x="20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2011763" y="2349301"/>
              <a:ext cx="26537" cy="4049"/>
            </a:xfrm>
            <a:custGeom>
              <a:avLst/>
              <a:gdLst/>
              <a:ahLst/>
              <a:cxnLst/>
              <a:rect l="l" t="t" r="r" b="b"/>
              <a:pathLst>
                <a:path w="426" h="65" extrusionOk="0">
                  <a:moveTo>
                    <a:pt x="32" y="0"/>
                  </a:moveTo>
                  <a:cubicBezTo>
                    <a:pt x="23" y="0"/>
                    <a:pt x="15" y="3"/>
                    <a:pt x="9" y="9"/>
                  </a:cubicBezTo>
                  <a:cubicBezTo>
                    <a:pt x="3" y="15"/>
                    <a:pt x="0" y="23"/>
                    <a:pt x="3" y="32"/>
                  </a:cubicBezTo>
                  <a:cubicBezTo>
                    <a:pt x="0" y="41"/>
                    <a:pt x="3" y="49"/>
                    <a:pt x="9" y="58"/>
                  </a:cubicBezTo>
                  <a:cubicBezTo>
                    <a:pt x="13" y="62"/>
                    <a:pt x="19" y="65"/>
                    <a:pt x="25" y="65"/>
                  </a:cubicBezTo>
                  <a:cubicBezTo>
                    <a:pt x="27" y="65"/>
                    <a:pt x="30" y="65"/>
                    <a:pt x="32" y="64"/>
                  </a:cubicBezTo>
                  <a:lnTo>
                    <a:pt x="394" y="64"/>
                  </a:lnTo>
                  <a:cubicBezTo>
                    <a:pt x="396" y="65"/>
                    <a:pt x="399" y="65"/>
                    <a:pt x="401" y="65"/>
                  </a:cubicBezTo>
                  <a:cubicBezTo>
                    <a:pt x="407" y="65"/>
                    <a:pt x="413" y="62"/>
                    <a:pt x="417" y="58"/>
                  </a:cubicBezTo>
                  <a:cubicBezTo>
                    <a:pt x="423" y="49"/>
                    <a:pt x="426" y="41"/>
                    <a:pt x="423" y="32"/>
                  </a:cubicBezTo>
                  <a:cubicBezTo>
                    <a:pt x="426" y="23"/>
                    <a:pt x="423" y="15"/>
                    <a:pt x="417" y="9"/>
                  </a:cubicBezTo>
                  <a:cubicBezTo>
                    <a:pt x="411" y="3"/>
                    <a:pt x="403" y="0"/>
                    <a:pt x="394"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050011" y="2333354"/>
              <a:ext cx="24045" cy="36005"/>
            </a:xfrm>
            <a:custGeom>
              <a:avLst/>
              <a:gdLst/>
              <a:ahLst/>
              <a:cxnLst/>
              <a:rect l="l" t="t" r="r" b="b"/>
              <a:pathLst>
                <a:path w="386" h="578" extrusionOk="0">
                  <a:moveTo>
                    <a:pt x="25" y="0"/>
                  </a:moveTo>
                  <a:cubicBezTo>
                    <a:pt x="19" y="0"/>
                    <a:pt x="13" y="3"/>
                    <a:pt x="9" y="7"/>
                  </a:cubicBezTo>
                  <a:cubicBezTo>
                    <a:pt x="3" y="16"/>
                    <a:pt x="0" y="24"/>
                    <a:pt x="0" y="33"/>
                  </a:cubicBezTo>
                  <a:lnTo>
                    <a:pt x="0" y="134"/>
                  </a:lnTo>
                  <a:cubicBezTo>
                    <a:pt x="0" y="143"/>
                    <a:pt x="3" y="152"/>
                    <a:pt x="9" y="158"/>
                  </a:cubicBezTo>
                  <a:cubicBezTo>
                    <a:pt x="18" y="163"/>
                    <a:pt x="26" y="166"/>
                    <a:pt x="38" y="166"/>
                  </a:cubicBezTo>
                  <a:cubicBezTo>
                    <a:pt x="47" y="166"/>
                    <a:pt x="58" y="163"/>
                    <a:pt x="64" y="158"/>
                  </a:cubicBezTo>
                  <a:cubicBezTo>
                    <a:pt x="70" y="152"/>
                    <a:pt x="73" y="143"/>
                    <a:pt x="73" y="134"/>
                  </a:cubicBezTo>
                  <a:lnTo>
                    <a:pt x="73" y="65"/>
                  </a:lnTo>
                  <a:lnTo>
                    <a:pt x="299" y="65"/>
                  </a:lnTo>
                  <a:lnTo>
                    <a:pt x="104" y="540"/>
                  </a:lnTo>
                  <a:cubicBezTo>
                    <a:pt x="102" y="546"/>
                    <a:pt x="102" y="557"/>
                    <a:pt x="104" y="563"/>
                  </a:cubicBezTo>
                  <a:cubicBezTo>
                    <a:pt x="110" y="572"/>
                    <a:pt x="119" y="575"/>
                    <a:pt x="128" y="578"/>
                  </a:cubicBezTo>
                  <a:cubicBezTo>
                    <a:pt x="139" y="578"/>
                    <a:pt x="148" y="578"/>
                    <a:pt x="159" y="575"/>
                  </a:cubicBezTo>
                  <a:cubicBezTo>
                    <a:pt x="165" y="569"/>
                    <a:pt x="174" y="563"/>
                    <a:pt x="177" y="554"/>
                  </a:cubicBezTo>
                  <a:lnTo>
                    <a:pt x="383" y="53"/>
                  </a:lnTo>
                  <a:cubicBezTo>
                    <a:pt x="383" y="50"/>
                    <a:pt x="383" y="48"/>
                    <a:pt x="383" y="45"/>
                  </a:cubicBezTo>
                  <a:cubicBezTo>
                    <a:pt x="383" y="39"/>
                    <a:pt x="383" y="36"/>
                    <a:pt x="383" y="33"/>
                  </a:cubicBezTo>
                  <a:cubicBezTo>
                    <a:pt x="385" y="24"/>
                    <a:pt x="383" y="16"/>
                    <a:pt x="377" y="7"/>
                  </a:cubicBezTo>
                  <a:cubicBezTo>
                    <a:pt x="372" y="3"/>
                    <a:pt x="367" y="0"/>
                    <a:pt x="360" y="0"/>
                  </a:cubicBezTo>
                  <a:cubicBezTo>
                    <a:pt x="358" y="0"/>
                    <a:pt x="356" y="0"/>
                    <a:pt x="354" y="1"/>
                  </a:cubicBezTo>
                  <a:lnTo>
                    <a:pt x="32" y="1"/>
                  </a:lnTo>
                  <a:cubicBezTo>
                    <a:pt x="30" y="0"/>
                    <a:pt x="27" y="0"/>
                    <a:pt x="25"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083899" y="2332482"/>
              <a:ext cx="27533" cy="36192"/>
            </a:xfrm>
            <a:custGeom>
              <a:avLst/>
              <a:gdLst/>
              <a:ahLst/>
              <a:cxnLst/>
              <a:rect l="l" t="t" r="r" b="b"/>
              <a:pathLst>
                <a:path w="442" h="581" extrusionOk="0">
                  <a:moveTo>
                    <a:pt x="264" y="108"/>
                  </a:moveTo>
                  <a:lnTo>
                    <a:pt x="261" y="345"/>
                  </a:lnTo>
                  <a:lnTo>
                    <a:pt x="99" y="345"/>
                  </a:lnTo>
                  <a:lnTo>
                    <a:pt x="264" y="108"/>
                  </a:lnTo>
                  <a:close/>
                  <a:moveTo>
                    <a:pt x="290" y="1"/>
                  </a:moveTo>
                  <a:cubicBezTo>
                    <a:pt x="282" y="1"/>
                    <a:pt x="270" y="4"/>
                    <a:pt x="261" y="9"/>
                  </a:cubicBezTo>
                  <a:cubicBezTo>
                    <a:pt x="253" y="15"/>
                    <a:pt x="244" y="21"/>
                    <a:pt x="238" y="33"/>
                  </a:cubicBezTo>
                  <a:lnTo>
                    <a:pt x="7" y="351"/>
                  </a:lnTo>
                  <a:cubicBezTo>
                    <a:pt x="4" y="360"/>
                    <a:pt x="1" y="366"/>
                    <a:pt x="4" y="374"/>
                  </a:cubicBezTo>
                  <a:cubicBezTo>
                    <a:pt x="1" y="383"/>
                    <a:pt x="4" y="392"/>
                    <a:pt x="9" y="400"/>
                  </a:cubicBezTo>
                  <a:cubicBezTo>
                    <a:pt x="14" y="405"/>
                    <a:pt x="19" y="407"/>
                    <a:pt x="26" y="407"/>
                  </a:cubicBezTo>
                  <a:cubicBezTo>
                    <a:pt x="28" y="407"/>
                    <a:pt x="30" y="407"/>
                    <a:pt x="33" y="406"/>
                  </a:cubicBezTo>
                  <a:lnTo>
                    <a:pt x="261" y="406"/>
                  </a:lnTo>
                  <a:lnTo>
                    <a:pt x="261" y="516"/>
                  </a:lnTo>
                  <a:lnTo>
                    <a:pt x="192" y="516"/>
                  </a:lnTo>
                  <a:cubicBezTo>
                    <a:pt x="190" y="516"/>
                    <a:pt x="187" y="515"/>
                    <a:pt x="185" y="515"/>
                  </a:cubicBezTo>
                  <a:cubicBezTo>
                    <a:pt x="179" y="515"/>
                    <a:pt x="172" y="518"/>
                    <a:pt x="166" y="522"/>
                  </a:cubicBezTo>
                  <a:cubicBezTo>
                    <a:pt x="157" y="540"/>
                    <a:pt x="157" y="557"/>
                    <a:pt x="166" y="574"/>
                  </a:cubicBezTo>
                  <a:cubicBezTo>
                    <a:pt x="175" y="580"/>
                    <a:pt x="183" y="580"/>
                    <a:pt x="192" y="580"/>
                  </a:cubicBezTo>
                  <a:lnTo>
                    <a:pt x="395" y="580"/>
                  </a:lnTo>
                  <a:cubicBezTo>
                    <a:pt x="403" y="580"/>
                    <a:pt x="412" y="580"/>
                    <a:pt x="418" y="574"/>
                  </a:cubicBezTo>
                  <a:cubicBezTo>
                    <a:pt x="429" y="557"/>
                    <a:pt x="429" y="540"/>
                    <a:pt x="418" y="522"/>
                  </a:cubicBezTo>
                  <a:cubicBezTo>
                    <a:pt x="414" y="518"/>
                    <a:pt x="408" y="515"/>
                    <a:pt x="402" y="515"/>
                  </a:cubicBezTo>
                  <a:cubicBezTo>
                    <a:pt x="399" y="515"/>
                    <a:pt x="397" y="516"/>
                    <a:pt x="395" y="516"/>
                  </a:cubicBezTo>
                  <a:lnTo>
                    <a:pt x="334" y="516"/>
                  </a:lnTo>
                  <a:lnTo>
                    <a:pt x="334" y="406"/>
                  </a:lnTo>
                  <a:lnTo>
                    <a:pt x="409" y="406"/>
                  </a:lnTo>
                  <a:cubicBezTo>
                    <a:pt x="412" y="407"/>
                    <a:pt x="414" y="407"/>
                    <a:pt x="416" y="407"/>
                  </a:cubicBezTo>
                  <a:cubicBezTo>
                    <a:pt x="422" y="407"/>
                    <a:pt x="428" y="405"/>
                    <a:pt x="432" y="400"/>
                  </a:cubicBezTo>
                  <a:cubicBezTo>
                    <a:pt x="438" y="392"/>
                    <a:pt x="441" y="383"/>
                    <a:pt x="441" y="374"/>
                  </a:cubicBezTo>
                  <a:cubicBezTo>
                    <a:pt x="441" y="366"/>
                    <a:pt x="438" y="357"/>
                    <a:pt x="432" y="348"/>
                  </a:cubicBezTo>
                  <a:cubicBezTo>
                    <a:pt x="427" y="343"/>
                    <a:pt x="418" y="343"/>
                    <a:pt x="409" y="343"/>
                  </a:cubicBezTo>
                  <a:lnTo>
                    <a:pt x="334" y="343"/>
                  </a:lnTo>
                  <a:lnTo>
                    <a:pt x="334" y="38"/>
                  </a:lnTo>
                  <a:cubicBezTo>
                    <a:pt x="334" y="30"/>
                    <a:pt x="331" y="18"/>
                    <a:pt x="322" y="12"/>
                  </a:cubicBezTo>
                  <a:cubicBezTo>
                    <a:pt x="314" y="4"/>
                    <a:pt x="302" y="1"/>
                    <a:pt x="290"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761282" y="2257170"/>
              <a:ext cx="11400" cy="13144"/>
            </a:xfrm>
            <a:custGeom>
              <a:avLst/>
              <a:gdLst/>
              <a:ahLst/>
              <a:cxnLst/>
              <a:rect l="l" t="t" r="r" b="b"/>
              <a:pathLst>
                <a:path w="183" h="211" extrusionOk="0">
                  <a:moveTo>
                    <a:pt x="174" y="1"/>
                  </a:moveTo>
                  <a:cubicBezTo>
                    <a:pt x="173" y="1"/>
                    <a:pt x="172" y="1"/>
                    <a:pt x="171" y="2"/>
                  </a:cubicBezTo>
                  <a:lnTo>
                    <a:pt x="3" y="2"/>
                  </a:lnTo>
                  <a:cubicBezTo>
                    <a:pt x="0" y="11"/>
                    <a:pt x="0" y="16"/>
                    <a:pt x="3" y="22"/>
                  </a:cubicBezTo>
                  <a:cubicBezTo>
                    <a:pt x="6" y="25"/>
                    <a:pt x="9" y="25"/>
                    <a:pt x="12" y="25"/>
                  </a:cubicBezTo>
                  <a:lnTo>
                    <a:pt x="35" y="25"/>
                  </a:lnTo>
                  <a:lnTo>
                    <a:pt x="35" y="187"/>
                  </a:lnTo>
                  <a:lnTo>
                    <a:pt x="12" y="187"/>
                  </a:lnTo>
                  <a:cubicBezTo>
                    <a:pt x="11" y="186"/>
                    <a:pt x="10" y="186"/>
                    <a:pt x="9" y="186"/>
                  </a:cubicBezTo>
                  <a:cubicBezTo>
                    <a:pt x="7" y="186"/>
                    <a:pt x="5" y="187"/>
                    <a:pt x="3" y="187"/>
                  </a:cubicBezTo>
                  <a:cubicBezTo>
                    <a:pt x="0" y="193"/>
                    <a:pt x="0" y="202"/>
                    <a:pt x="3" y="207"/>
                  </a:cubicBezTo>
                  <a:cubicBezTo>
                    <a:pt x="6" y="207"/>
                    <a:pt x="9" y="210"/>
                    <a:pt x="12" y="210"/>
                  </a:cubicBezTo>
                  <a:lnTo>
                    <a:pt x="102" y="210"/>
                  </a:lnTo>
                  <a:cubicBezTo>
                    <a:pt x="105" y="210"/>
                    <a:pt x="108" y="207"/>
                    <a:pt x="111" y="207"/>
                  </a:cubicBezTo>
                  <a:cubicBezTo>
                    <a:pt x="113" y="202"/>
                    <a:pt x="113" y="193"/>
                    <a:pt x="111" y="187"/>
                  </a:cubicBezTo>
                  <a:cubicBezTo>
                    <a:pt x="109" y="187"/>
                    <a:pt x="107" y="186"/>
                    <a:pt x="105" y="186"/>
                  </a:cubicBezTo>
                  <a:cubicBezTo>
                    <a:pt x="104" y="186"/>
                    <a:pt x="103" y="186"/>
                    <a:pt x="102" y="187"/>
                  </a:cubicBezTo>
                  <a:lnTo>
                    <a:pt x="61" y="187"/>
                  </a:lnTo>
                  <a:lnTo>
                    <a:pt x="61" y="118"/>
                  </a:lnTo>
                  <a:lnTo>
                    <a:pt x="105" y="118"/>
                  </a:lnTo>
                  <a:lnTo>
                    <a:pt x="105" y="132"/>
                  </a:lnTo>
                  <a:cubicBezTo>
                    <a:pt x="105" y="135"/>
                    <a:pt x="108" y="138"/>
                    <a:pt x="108" y="141"/>
                  </a:cubicBezTo>
                  <a:cubicBezTo>
                    <a:pt x="111" y="141"/>
                    <a:pt x="116" y="144"/>
                    <a:pt x="119" y="144"/>
                  </a:cubicBezTo>
                  <a:cubicBezTo>
                    <a:pt x="122" y="144"/>
                    <a:pt x="125" y="141"/>
                    <a:pt x="128" y="141"/>
                  </a:cubicBezTo>
                  <a:cubicBezTo>
                    <a:pt x="131" y="138"/>
                    <a:pt x="131" y="135"/>
                    <a:pt x="131" y="132"/>
                  </a:cubicBezTo>
                  <a:lnTo>
                    <a:pt x="131" y="74"/>
                  </a:lnTo>
                  <a:cubicBezTo>
                    <a:pt x="131" y="71"/>
                    <a:pt x="131" y="68"/>
                    <a:pt x="128" y="66"/>
                  </a:cubicBezTo>
                  <a:cubicBezTo>
                    <a:pt x="126" y="66"/>
                    <a:pt x="124" y="64"/>
                    <a:pt x="122" y="64"/>
                  </a:cubicBezTo>
                  <a:cubicBezTo>
                    <a:pt x="121" y="64"/>
                    <a:pt x="120" y="65"/>
                    <a:pt x="119" y="66"/>
                  </a:cubicBezTo>
                  <a:cubicBezTo>
                    <a:pt x="118" y="65"/>
                    <a:pt x="117" y="64"/>
                    <a:pt x="116" y="64"/>
                  </a:cubicBezTo>
                  <a:cubicBezTo>
                    <a:pt x="113" y="64"/>
                    <a:pt x="110" y="66"/>
                    <a:pt x="108" y="66"/>
                  </a:cubicBezTo>
                  <a:cubicBezTo>
                    <a:pt x="108" y="68"/>
                    <a:pt x="105" y="71"/>
                    <a:pt x="105" y="74"/>
                  </a:cubicBezTo>
                  <a:lnTo>
                    <a:pt x="105" y="92"/>
                  </a:lnTo>
                  <a:lnTo>
                    <a:pt x="61" y="92"/>
                  </a:lnTo>
                  <a:lnTo>
                    <a:pt x="61" y="22"/>
                  </a:lnTo>
                  <a:lnTo>
                    <a:pt x="157" y="22"/>
                  </a:lnTo>
                  <a:lnTo>
                    <a:pt x="157" y="60"/>
                  </a:lnTo>
                  <a:cubicBezTo>
                    <a:pt x="154" y="63"/>
                    <a:pt x="157" y="66"/>
                    <a:pt x="160" y="68"/>
                  </a:cubicBezTo>
                  <a:cubicBezTo>
                    <a:pt x="163" y="68"/>
                    <a:pt x="166" y="71"/>
                    <a:pt x="168" y="71"/>
                  </a:cubicBezTo>
                  <a:cubicBezTo>
                    <a:pt x="171" y="71"/>
                    <a:pt x="177" y="68"/>
                    <a:pt x="180" y="68"/>
                  </a:cubicBezTo>
                  <a:cubicBezTo>
                    <a:pt x="180" y="66"/>
                    <a:pt x="183" y="63"/>
                    <a:pt x="183" y="60"/>
                  </a:cubicBezTo>
                  <a:lnTo>
                    <a:pt x="183" y="13"/>
                  </a:lnTo>
                  <a:cubicBezTo>
                    <a:pt x="183" y="11"/>
                    <a:pt x="180" y="5"/>
                    <a:pt x="180" y="2"/>
                  </a:cubicBezTo>
                  <a:cubicBezTo>
                    <a:pt x="178" y="2"/>
                    <a:pt x="176" y="1"/>
                    <a:pt x="17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775734" y="2255800"/>
              <a:ext cx="10154" cy="14514"/>
            </a:xfrm>
            <a:custGeom>
              <a:avLst/>
              <a:gdLst/>
              <a:ahLst/>
              <a:cxnLst/>
              <a:rect l="l" t="t" r="r" b="b"/>
              <a:pathLst>
                <a:path w="163" h="233" extrusionOk="0">
                  <a:moveTo>
                    <a:pt x="20" y="1"/>
                  </a:moveTo>
                  <a:cubicBezTo>
                    <a:pt x="18" y="1"/>
                    <a:pt x="15" y="1"/>
                    <a:pt x="12" y="4"/>
                  </a:cubicBezTo>
                  <a:cubicBezTo>
                    <a:pt x="9" y="6"/>
                    <a:pt x="9" y="9"/>
                    <a:pt x="9" y="12"/>
                  </a:cubicBezTo>
                  <a:cubicBezTo>
                    <a:pt x="9" y="15"/>
                    <a:pt x="9" y="18"/>
                    <a:pt x="12" y="21"/>
                  </a:cubicBezTo>
                  <a:cubicBezTo>
                    <a:pt x="15" y="24"/>
                    <a:pt x="18" y="24"/>
                    <a:pt x="20" y="24"/>
                  </a:cubicBezTo>
                  <a:lnTo>
                    <a:pt x="67" y="24"/>
                  </a:lnTo>
                  <a:lnTo>
                    <a:pt x="67" y="206"/>
                  </a:lnTo>
                  <a:lnTo>
                    <a:pt x="12" y="206"/>
                  </a:lnTo>
                  <a:cubicBezTo>
                    <a:pt x="9" y="206"/>
                    <a:pt x="6" y="206"/>
                    <a:pt x="3" y="209"/>
                  </a:cubicBezTo>
                  <a:cubicBezTo>
                    <a:pt x="0" y="215"/>
                    <a:pt x="0" y="224"/>
                    <a:pt x="3" y="229"/>
                  </a:cubicBezTo>
                  <a:cubicBezTo>
                    <a:pt x="6" y="229"/>
                    <a:pt x="9" y="232"/>
                    <a:pt x="12" y="232"/>
                  </a:cubicBezTo>
                  <a:lnTo>
                    <a:pt x="151" y="232"/>
                  </a:lnTo>
                  <a:cubicBezTo>
                    <a:pt x="154" y="232"/>
                    <a:pt x="157" y="229"/>
                    <a:pt x="160" y="229"/>
                  </a:cubicBezTo>
                  <a:cubicBezTo>
                    <a:pt x="162" y="224"/>
                    <a:pt x="162" y="215"/>
                    <a:pt x="160" y="209"/>
                  </a:cubicBezTo>
                  <a:cubicBezTo>
                    <a:pt x="157" y="206"/>
                    <a:pt x="154" y="206"/>
                    <a:pt x="151" y="206"/>
                  </a:cubicBezTo>
                  <a:lnTo>
                    <a:pt x="93" y="206"/>
                  </a:lnTo>
                  <a:lnTo>
                    <a:pt x="93" y="12"/>
                  </a:lnTo>
                  <a:cubicBezTo>
                    <a:pt x="93" y="9"/>
                    <a:pt x="93" y="6"/>
                    <a:pt x="93" y="4"/>
                  </a:cubicBezTo>
                  <a:cubicBezTo>
                    <a:pt x="90" y="1"/>
                    <a:pt x="87" y="1"/>
                    <a:pt x="8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789252" y="2255239"/>
              <a:ext cx="10154" cy="14950"/>
            </a:xfrm>
            <a:custGeom>
              <a:avLst/>
              <a:gdLst/>
              <a:ahLst/>
              <a:cxnLst/>
              <a:rect l="l" t="t" r="r" b="b"/>
              <a:pathLst>
                <a:path w="163" h="240" extrusionOk="0">
                  <a:moveTo>
                    <a:pt x="79" y="1"/>
                  </a:moveTo>
                  <a:cubicBezTo>
                    <a:pt x="73" y="1"/>
                    <a:pt x="67" y="1"/>
                    <a:pt x="64" y="4"/>
                  </a:cubicBezTo>
                  <a:cubicBezTo>
                    <a:pt x="61" y="7"/>
                    <a:pt x="61" y="10"/>
                    <a:pt x="61" y="13"/>
                  </a:cubicBezTo>
                  <a:lnTo>
                    <a:pt x="61" y="36"/>
                  </a:lnTo>
                  <a:cubicBezTo>
                    <a:pt x="61" y="39"/>
                    <a:pt x="61" y="42"/>
                    <a:pt x="64" y="44"/>
                  </a:cubicBezTo>
                  <a:cubicBezTo>
                    <a:pt x="67" y="47"/>
                    <a:pt x="73" y="47"/>
                    <a:pt x="79" y="47"/>
                  </a:cubicBezTo>
                  <a:cubicBezTo>
                    <a:pt x="82" y="47"/>
                    <a:pt x="87" y="47"/>
                    <a:pt x="90" y="44"/>
                  </a:cubicBezTo>
                  <a:cubicBezTo>
                    <a:pt x="93" y="42"/>
                    <a:pt x="93" y="39"/>
                    <a:pt x="93" y="36"/>
                  </a:cubicBezTo>
                  <a:lnTo>
                    <a:pt x="93" y="13"/>
                  </a:lnTo>
                  <a:cubicBezTo>
                    <a:pt x="93" y="10"/>
                    <a:pt x="93" y="7"/>
                    <a:pt x="90" y="4"/>
                  </a:cubicBezTo>
                  <a:cubicBezTo>
                    <a:pt x="87" y="1"/>
                    <a:pt x="82" y="1"/>
                    <a:pt x="79" y="1"/>
                  </a:cubicBezTo>
                  <a:close/>
                  <a:moveTo>
                    <a:pt x="24" y="76"/>
                  </a:moveTo>
                  <a:cubicBezTo>
                    <a:pt x="21" y="76"/>
                    <a:pt x="18" y="79"/>
                    <a:pt x="15" y="79"/>
                  </a:cubicBezTo>
                  <a:cubicBezTo>
                    <a:pt x="12" y="82"/>
                    <a:pt x="12" y="88"/>
                    <a:pt x="12" y="91"/>
                  </a:cubicBezTo>
                  <a:cubicBezTo>
                    <a:pt x="12" y="94"/>
                    <a:pt x="12" y="97"/>
                    <a:pt x="15" y="99"/>
                  </a:cubicBezTo>
                  <a:cubicBezTo>
                    <a:pt x="18" y="102"/>
                    <a:pt x="21" y="102"/>
                    <a:pt x="24" y="102"/>
                  </a:cubicBezTo>
                  <a:lnTo>
                    <a:pt x="67" y="102"/>
                  </a:lnTo>
                  <a:lnTo>
                    <a:pt x="67" y="215"/>
                  </a:lnTo>
                  <a:lnTo>
                    <a:pt x="12" y="215"/>
                  </a:lnTo>
                  <a:cubicBezTo>
                    <a:pt x="9" y="215"/>
                    <a:pt x="6" y="215"/>
                    <a:pt x="3" y="218"/>
                  </a:cubicBezTo>
                  <a:cubicBezTo>
                    <a:pt x="0" y="224"/>
                    <a:pt x="0" y="233"/>
                    <a:pt x="3" y="238"/>
                  </a:cubicBezTo>
                  <a:cubicBezTo>
                    <a:pt x="5" y="238"/>
                    <a:pt x="7" y="240"/>
                    <a:pt x="9" y="240"/>
                  </a:cubicBezTo>
                  <a:cubicBezTo>
                    <a:pt x="10" y="240"/>
                    <a:pt x="11" y="239"/>
                    <a:pt x="12" y="238"/>
                  </a:cubicBezTo>
                  <a:lnTo>
                    <a:pt x="151" y="238"/>
                  </a:lnTo>
                  <a:cubicBezTo>
                    <a:pt x="152" y="239"/>
                    <a:pt x="153" y="240"/>
                    <a:pt x="154" y="240"/>
                  </a:cubicBezTo>
                  <a:cubicBezTo>
                    <a:pt x="156" y="240"/>
                    <a:pt x="158" y="238"/>
                    <a:pt x="160" y="238"/>
                  </a:cubicBezTo>
                  <a:cubicBezTo>
                    <a:pt x="163" y="233"/>
                    <a:pt x="163" y="224"/>
                    <a:pt x="160" y="218"/>
                  </a:cubicBezTo>
                  <a:cubicBezTo>
                    <a:pt x="157" y="215"/>
                    <a:pt x="154" y="215"/>
                    <a:pt x="151" y="215"/>
                  </a:cubicBezTo>
                  <a:lnTo>
                    <a:pt x="93" y="215"/>
                  </a:lnTo>
                  <a:lnTo>
                    <a:pt x="93" y="91"/>
                  </a:lnTo>
                  <a:cubicBezTo>
                    <a:pt x="93" y="88"/>
                    <a:pt x="93" y="82"/>
                    <a:pt x="90" y="79"/>
                  </a:cubicBezTo>
                  <a:cubicBezTo>
                    <a:pt x="90" y="79"/>
                    <a:pt x="87" y="76"/>
                    <a:pt x="84" y="76"/>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802084" y="2259786"/>
              <a:ext cx="11586" cy="15012"/>
            </a:xfrm>
            <a:custGeom>
              <a:avLst/>
              <a:gdLst/>
              <a:ahLst/>
              <a:cxnLst/>
              <a:rect l="l" t="t" r="r" b="b"/>
              <a:pathLst>
                <a:path w="186" h="241" extrusionOk="0">
                  <a:moveTo>
                    <a:pt x="78" y="26"/>
                  </a:moveTo>
                  <a:cubicBezTo>
                    <a:pt x="84" y="26"/>
                    <a:pt x="93" y="29"/>
                    <a:pt x="99" y="32"/>
                  </a:cubicBezTo>
                  <a:cubicBezTo>
                    <a:pt x="107" y="32"/>
                    <a:pt x="113" y="35"/>
                    <a:pt x="116" y="41"/>
                  </a:cubicBezTo>
                  <a:cubicBezTo>
                    <a:pt x="122" y="47"/>
                    <a:pt x="125" y="53"/>
                    <a:pt x="128" y="58"/>
                  </a:cubicBezTo>
                  <a:cubicBezTo>
                    <a:pt x="130" y="67"/>
                    <a:pt x="133" y="73"/>
                    <a:pt x="130" y="81"/>
                  </a:cubicBezTo>
                  <a:cubicBezTo>
                    <a:pt x="133" y="90"/>
                    <a:pt x="130" y="96"/>
                    <a:pt x="128" y="105"/>
                  </a:cubicBezTo>
                  <a:cubicBezTo>
                    <a:pt x="125" y="110"/>
                    <a:pt x="122" y="116"/>
                    <a:pt x="116" y="122"/>
                  </a:cubicBezTo>
                  <a:cubicBezTo>
                    <a:pt x="113" y="128"/>
                    <a:pt x="107" y="131"/>
                    <a:pt x="99" y="131"/>
                  </a:cubicBezTo>
                  <a:cubicBezTo>
                    <a:pt x="93" y="134"/>
                    <a:pt x="84" y="137"/>
                    <a:pt x="78" y="137"/>
                  </a:cubicBezTo>
                  <a:cubicBezTo>
                    <a:pt x="70" y="137"/>
                    <a:pt x="64" y="134"/>
                    <a:pt x="58" y="131"/>
                  </a:cubicBezTo>
                  <a:cubicBezTo>
                    <a:pt x="52" y="131"/>
                    <a:pt x="46" y="125"/>
                    <a:pt x="41" y="119"/>
                  </a:cubicBezTo>
                  <a:cubicBezTo>
                    <a:pt x="38" y="116"/>
                    <a:pt x="35" y="110"/>
                    <a:pt x="32" y="105"/>
                  </a:cubicBezTo>
                  <a:cubicBezTo>
                    <a:pt x="26" y="90"/>
                    <a:pt x="26" y="73"/>
                    <a:pt x="32" y="58"/>
                  </a:cubicBezTo>
                  <a:cubicBezTo>
                    <a:pt x="35" y="53"/>
                    <a:pt x="38" y="47"/>
                    <a:pt x="41" y="44"/>
                  </a:cubicBezTo>
                  <a:cubicBezTo>
                    <a:pt x="46" y="38"/>
                    <a:pt x="52" y="32"/>
                    <a:pt x="58" y="32"/>
                  </a:cubicBezTo>
                  <a:cubicBezTo>
                    <a:pt x="64" y="29"/>
                    <a:pt x="70" y="26"/>
                    <a:pt x="78" y="26"/>
                  </a:cubicBezTo>
                  <a:close/>
                  <a:moveTo>
                    <a:pt x="75" y="0"/>
                  </a:moveTo>
                  <a:cubicBezTo>
                    <a:pt x="67" y="0"/>
                    <a:pt x="55" y="3"/>
                    <a:pt x="46" y="6"/>
                  </a:cubicBezTo>
                  <a:cubicBezTo>
                    <a:pt x="38" y="9"/>
                    <a:pt x="29" y="15"/>
                    <a:pt x="23" y="24"/>
                  </a:cubicBezTo>
                  <a:cubicBezTo>
                    <a:pt x="15" y="29"/>
                    <a:pt x="9" y="38"/>
                    <a:pt x="6" y="47"/>
                  </a:cubicBezTo>
                  <a:cubicBezTo>
                    <a:pt x="3" y="58"/>
                    <a:pt x="0" y="70"/>
                    <a:pt x="0" y="81"/>
                  </a:cubicBezTo>
                  <a:cubicBezTo>
                    <a:pt x="0" y="93"/>
                    <a:pt x="3" y="105"/>
                    <a:pt x="6" y="116"/>
                  </a:cubicBezTo>
                  <a:cubicBezTo>
                    <a:pt x="9" y="125"/>
                    <a:pt x="15" y="134"/>
                    <a:pt x="23" y="139"/>
                  </a:cubicBezTo>
                  <a:cubicBezTo>
                    <a:pt x="29" y="148"/>
                    <a:pt x="38" y="154"/>
                    <a:pt x="46" y="157"/>
                  </a:cubicBezTo>
                  <a:cubicBezTo>
                    <a:pt x="55" y="160"/>
                    <a:pt x="67" y="163"/>
                    <a:pt x="75" y="163"/>
                  </a:cubicBezTo>
                  <a:cubicBezTo>
                    <a:pt x="87" y="163"/>
                    <a:pt x="99" y="160"/>
                    <a:pt x="107" y="154"/>
                  </a:cubicBezTo>
                  <a:cubicBezTo>
                    <a:pt x="116" y="151"/>
                    <a:pt x="125" y="142"/>
                    <a:pt x="130" y="134"/>
                  </a:cubicBezTo>
                  <a:lnTo>
                    <a:pt x="130" y="171"/>
                  </a:lnTo>
                  <a:cubicBezTo>
                    <a:pt x="133" y="177"/>
                    <a:pt x="130" y="183"/>
                    <a:pt x="128" y="189"/>
                  </a:cubicBezTo>
                  <a:cubicBezTo>
                    <a:pt x="128" y="194"/>
                    <a:pt x="125" y="197"/>
                    <a:pt x="122" y="203"/>
                  </a:cubicBezTo>
                  <a:cubicBezTo>
                    <a:pt x="116" y="206"/>
                    <a:pt x="110" y="209"/>
                    <a:pt x="107" y="212"/>
                  </a:cubicBezTo>
                  <a:cubicBezTo>
                    <a:pt x="99" y="212"/>
                    <a:pt x="93" y="215"/>
                    <a:pt x="87" y="215"/>
                  </a:cubicBezTo>
                  <a:cubicBezTo>
                    <a:pt x="78" y="215"/>
                    <a:pt x="70" y="212"/>
                    <a:pt x="61" y="212"/>
                  </a:cubicBezTo>
                  <a:cubicBezTo>
                    <a:pt x="52" y="209"/>
                    <a:pt x="44" y="206"/>
                    <a:pt x="35" y="203"/>
                  </a:cubicBezTo>
                  <a:cubicBezTo>
                    <a:pt x="32" y="203"/>
                    <a:pt x="29" y="203"/>
                    <a:pt x="26" y="206"/>
                  </a:cubicBezTo>
                  <a:cubicBezTo>
                    <a:pt x="23" y="206"/>
                    <a:pt x="20" y="209"/>
                    <a:pt x="20" y="215"/>
                  </a:cubicBezTo>
                  <a:cubicBezTo>
                    <a:pt x="17" y="218"/>
                    <a:pt x="17" y="221"/>
                    <a:pt x="20" y="223"/>
                  </a:cubicBezTo>
                  <a:cubicBezTo>
                    <a:pt x="20" y="226"/>
                    <a:pt x="23" y="229"/>
                    <a:pt x="26" y="229"/>
                  </a:cubicBezTo>
                  <a:cubicBezTo>
                    <a:pt x="35" y="232"/>
                    <a:pt x="46" y="235"/>
                    <a:pt x="55" y="238"/>
                  </a:cubicBezTo>
                  <a:cubicBezTo>
                    <a:pt x="67" y="238"/>
                    <a:pt x="75" y="241"/>
                    <a:pt x="87" y="241"/>
                  </a:cubicBezTo>
                  <a:cubicBezTo>
                    <a:pt x="96" y="241"/>
                    <a:pt x="107" y="238"/>
                    <a:pt x="116" y="235"/>
                  </a:cubicBezTo>
                  <a:cubicBezTo>
                    <a:pt x="125" y="232"/>
                    <a:pt x="133" y="229"/>
                    <a:pt x="139" y="223"/>
                  </a:cubicBezTo>
                  <a:cubicBezTo>
                    <a:pt x="145" y="218"/>
                    <a:pt x="151" y="209"/>
                    <a:pt x="154" y="203"/>
                  </a:cubicBezTo>
                  <a:cubicBezTo>
                    <a:pt x="157" y="192"/>
                    <a:pt x="159" y="183"/>
                    <a:pt x="159" y="174"/>
                  </a:cubicBezTo>
                  <a:lnTo>
                    <a:pt x="159" y="29"/>
                  </a:lnTo>
                  <a:lnTo>
                    <a:pt x="174" y="29"/>
                  </a:lnTo>
                  <a:cubicBezTo>
                    <a:pt x="177" y="29"/>
                    <a:pt x="180" y="29"/>
                    <a:pt x="180" y="26"/>
                  </a:cubicBezTo>
                  <a:cubicBezTo>
                    <a:pt x="183" y="24"/>
                    <a:pt x="186" y="21"/>
                    <a:pt x="183" y="18"/>
                  </a:cubicBezTo>
                  <a:cubicBezTo>
                    <a:pt x="186" y="15"/>
                    <a:pt x="183" y="9"/>
                    <a:pt x="180" y="9"/>
                  </a:cubicBezTo>
                  <a:cubicBezTo>
                    <a:pt x="180" y="7"/>
                    <a:pt x="178" y="5"/>
                    <a:pt x="176" y="5"/>
                  </a:cubicBezTo>
                  <a:cubicBezTo>
                    <a:pt x="176" y="5"/>
                    <a:pt x="175" y="5"/>
                    <a:pt x="174" y="6"/>
                  </a:cubicBezTo>
                  <a:lnTo>
                    <a:pt x="145" y="6"/>
                  </a:lnTo>
                  <a:cubicBezTo>
                    <a:pt x="144" y="5"/>
                    <a:pt x="143" y="5"/>
                    <a:pt x="142" y="5"/>
                  </a:cubicBezTo>
                  <a:cubicBezTo>
                    <a:pt x="140" y="5"/>
                    <a:pt x="138" y="7"/>
                    <a:pt x="136" y="9"/>
                  </a:cubicBezTo>
                  <a:cubicBezTo>
                    <a:pt x="133" y="9"/>
                    <a:pt x="133" y="15"/>
                    <a:pt x="133" y="18"/>
                  </a:cubicBezTo>
                  <a:lnTo>
                    <a:pt x="133" y="32"/>
                  </a:lnTo>
                  <a:cubicBezTo>
                    <a:pt x="128" y="21"/>
                    <a:pt x="119" y="15"/>
                    <a:pt x="107" y="9"/>
                  </a:cubicBezTo>
                  <a:cubicBezTo>
                    <a:pt x="99" y="3"/>
                    <a:pt x="87" y="0"/>
                    <a:pt x="75" y="0"/>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815041" y="2255800"/>
              <a:ext cx="11960" cy="14514"/>
            </a:xfrm>
            <a:custGeom>
              <a:avLst/>
              <a:gdLst/>
              <a:ahLst/>
              <a:cxnLst/>
              <a:rect l="l" t="t" r="r" b="b"/>
              <a:pathLst>
                <a:path w="192" h="233" extrusionOk="0">
                  <a:moveTo>
                    <a:pt x="12" y="1"/>
                  </a:moveTo>
                  <a:cubicBezTo>
                    <a:pt x="9" y="1"/>
                    <a:pt x="6" y="1"/>
                    <a:pt x="4" y="4"/>
                  </a:cubicBezTo>
                  <a:cubicBezTo>
                    <a:pt x="1" y="6"/>
                    <a:pt x="1" y="9"/>
                    <a:pt x="1" y="12"/>
                  </a:cubicBezTo>
                  <a:cubicBezTo>
                    <a:pt x="1" y="15"/>
                    <a:pt x="1" y="18"/>
                    <a:pt x="4" y="21"/>
                  </a:cubicBezTo>
                  <a:cubicBezTo>
                    <a:pt x="6" y="24"/>
                    <a:pt x="9" y="24"/>
                    <a:pt x="12" y="24"/>
                  </a:cubicBezTo>
                  <a:lnTo>
                    <a:pt x="27" y="24"/>
                  </a:lnTo>
                  <a:lnTo>
                    <a:pt x="27" y="206"/>
                  </a:lnTo>
                  <a:lnTo>
                    <a:pt x="12" y="206"/>
                  </a:lnTo>
                  <a:cubicBezTo>
                    <a:pt x="9" y="206"/>
                    <a:pt x="6" y="206"/>
                    <a:pt x="4" y="209"/>
                  </a:cubicBezTo>
                  <a:cubicBezTo>
                    <a:pt x="1" y="215"/>
                    <a:pt x="1" y="224"/>
                    <a:pt x="4" y="229"/>
                  </a:cubicBezTo>
                  <a:cubicBezTo>
                    <a:pt x="6" y="229"/>
                    <a:pt x="9" y="232"/>
                    <a:pt x="12" y="232"/>
                  </a:cubicBezTo>
                  <a:lnTo>
                    <a:pt x="67" y="232"/>
                  </a:lnTo>
                  <a:cubicBezTo>
                    <a:pt x="70" y="232"/>
                    <a:pt x="76" y="229"/>
                    <a:pt x="76" y="229"/>
                  </a:cubicBezTo>
                  <a:cubicBezTo>
                    <a:pt x="82" y="224"/>
                    <a:pt x="82" y="215"/>
                    <a:pt x="76" y="209"/>
                  </a:cubicBezTo>
                  <a:cubicBezTo>
                    <a:pt x="76" y="206"/>
                    <a:pt x="70" y="206"/>
                    <a:pt x="67" y="206"/>
                  </a:cubicBezTo>
                  <a:lnTo>
                    <a:pt x="53" y="206"/>
                  </a:lnTo>
                  <a:lnTo>
                    <a:pt x="53" y="157"/>
                  </a:lnTo>
                  <a:cubicBezTo>
                    <a:pt x="53" y="148"/>
                    <a:pt x="53" y="140"/>
                    <a:pt x="56" y="131"/>
                  </a:cubicBezTo>
                  <a:cubicBezTo>
                    <a:pt x="59" y="122"/>
                    <a:pt x="64" y="117"/>
                    <a:pt x="70" y="111"/>
                  </a:cubicBezTo>
                  <a:cubicBezTo>
                    <a:pt x="73" y="105"/>
                    <a:pt x="79" y="99"/>
                    <a:pt x="88" y="96"/>
                  </a:cubicBezTo>
                  <a:cubicBezTo>
                    <a:pt x="93" y="93"/>
                    <a:pt x="102" y="90"/>
                    <a:pt x="108" y="90"/>
                  </a:cubicBezTo>
                  <a:cubicBezTo>
                    <a:pt x="114" y="90"/>
                    <a:pt x="117" y="90"/>
                    <a:pt x="119" y="93"/>
                  </a:cubicBezTo>
                  <a:cubicBezTo>
                    <a:pt x="125" y="96"/>
                    <a:pt x="128" y="96"/>
                    <a:pt x="131" y="99"/>
                  </a:cubicBezTo>
                  <a:cubicBezTo>
                    <a:pt x="131" y="102"/>
                    <a:pt x="134" y="108"/>
                    <a:pt x="134" y="111"/>
                  </a:cubicBezTo>
                  <a:cubicBezTo>
                    <a:pt x="137" y="117"/>
                    <a:pt x="137" y="119"/>
                    <a:pt x="137" y="125"/>
                  </a:cubicBezTo>
                  <a:lnTo>
                    <a:pt x="137" y="206"/>
                  </a:lnTo>
                  <a:lnTo>
                    <a:pt x="122" y="206"/>
                  </a:lnTo>
                  <a:cubicBezTo>
                    <a:pt x="117" y="206"/>
                    <a:pt x="114" y="206"/>
                    <a:pt x="114" y="209"/>
                  </a:cubicBezTo>
                  <a:cubicBezTo>
                    <a:pt x="108" y="215"/>
                    <a:pt x="108" y="224"/>
                    <a:pt x="114" y="229"/>
                  </a:cubicBezTo>
                  <a:cubicBezTo>
                    <a:pt x="114" y="229"/>
                    <a:pt x="117" y="232"/>
                    <a:pt x="122" y="232"/>
                  </a:cubicBezTo>
                  <a:lnTo>
                    <a:pt x="180" y="232"/>
                  </a:lnTo>
                  <a:cubicBezTo>
                    <a:pt x="183" y="232"/>
                    <a:pt x="186" y="229"/>
                    <a:pt x="189" y="229"/>
                  </a:cubicBezTo>
                  <a:cubicBezTo>
                    <a:pt x="192" y="224"/>
                    <a:pt x="192" y="215"/>
                    <a:pt x="189" y="209"/>
                  </a:cubicBezTo>
                  <a:cubicBezTo>
                    <a:pt x="186" y="206"/>
                    <a:pt x="183" y="206"/>
                    <a:pt x="180" y="206"/>
                  </a:cubicBezTo>
                  <a:lnTo>
                    <a:pt x="166" y="206"/>
                  </a:lnTo>
                  <a:lnTo>
                    <a:pt x="166" y="122"/>
                  </a:lnTo>
                  <a:cubicBezTo>
                    <a:pt x="166" y="114"/>
                    <a:pt x="166" y="105"/>
                    <a:pt x="163" y="99"/>
                  </a:cubicBezTo>
                  <a:cubicBezTo>
                    <a:pt x="160" y="90"/>
                    <a:pt x="157" y="85"/>
                    <a:pt x="151" y="82"/>
                  </a:cubicBezTo>
                  <a:cubicBezTo>
                    <a:pt x="146" y="76"/>
                    <a:pt x="143" y="70"/>
                    <a:pt x="134" y="70"/>
                  </a:cubicBezTo>
                  <a:cubicBezTo>
                    <a:pt x="128" y="67"/>
                    <a:pt x="119" y="64"/>
                    <a:pt x="114" y="64"/>
                  </a:cubicBezTo>
                  <a:cubicBezTo>
                    <a:pt x="102" y="64"/>
                    <a:pt x="90" y="67"/>
                    <a:pt x="82" y="73"/>
                  </a:cubicBezTo>
                  <a:cubicBezTo>
                    <a:pt x="70" y="82"/>
                    <a:pt x="62" y="90"/>
                    <a:pt x="56" y="99"/>
                  </a:cubicBezTo>
                  <a:lnTo>
                    <a:pt x="56" y="12"/>
                  </a:lnTo>
                  <a:cubicBezTo>
                    <a:pt x="56" y="9"/>
                    <a:pt x="53" y="6"/>
                    <a:pt x="53" y="4"/>
                  </a:cubicBezTo>
                  <a:cubicBezTo>
                    <a:pt x="50" y="1"/>
                    <a:pt x="47" y="1"/>
                    <a:pt x="4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828559" y="2256983"/>
              <a:ext cx="10901" cy="13704"/>
            </a:xfrm>
            <a:custGeom>
              <a:avLst/>
              <a:gdLst/>
              <a:ahLst/>
              <a:cxnLst/>
              <a:rect l="l" t="t" r="r" b="b"/>
              <a:pathLst>
                <a:path w="175" h="220" extrusionOk="0">
                  <a:moveTo>
                    <a:pt x="62" y="1"/>
                  </a:moveTo>
                  <a:cubicBezTo>
                    <a:pt x="59" y="1"/>
                    <a:pt x="55" y="3"/>
                    <a:pt x="53" y="5"/>
                  </a:cubicBezTo>
                  <a:cubicBezTo>
                    <a:pt x="53" y="5"/>
                    <a:pt x="50" y="8"/>
                    <a:pt x="50" y="14"/>
                  </a:cubicBezTo>
                  <a:lnTo>
                    <a:pt x="50" y="63"/>
                  </a:lnTo>
                  <a:lnTo>
                    <a:pt x="13" y="66"/>
                  </a:lnTo>
                  <a:cubicBezTo>
                    <a:pt x="10" y="66"/>
                    <a:pt x="7" y="66"/>
                    <a:pt x="4" y="69"/>
                  </a:cubicBezTo>
                  <a:cubicBezTo>
                    <a:pt x="1" y="74"/>
                    <a:pt x="1" y="80"/>
                    <a:pt x="4" y="89"/>
                  </a:cubicBezTo>
                  <a:lnTo>
                    <a:pt x="50" y="89"/>
                  </a:lnTo>
                  <a:lnTo>
                    <a:pt x="50" y="155"/>
                  </a:lnTo>
                  <a:cubicBezTo>
                    <a:pt x="50" y="164"/>
                    <a:pt x="50" y="173"/>
                    <a:pt x="53" y="182"/>
                  </a:cubicBezTo>
                  <a:cubicBezTo>
                    <a:pt x="56" y="190"/>
                    <a:pt x="59" y="196"/>
                    <a:pt x="65" y="202"/>
                  </a:cubicBezTo>
                  <a:cubicBezTo>
                    <a:pt x="68" y="208"/>
                    <a:pt x="73" y="210"/>
                    <a:pt x="82" y="213"/>
                  </a:cubicBezTo>
                  <a:cubicBezTo>
                    <a:pt x="91" y="216"/>
                    <a:pt x="99" y="219"/>
                    <a:pt x="108" y="219"/>
                  </a:cubicBezTo>
                  <a:cubicBezTo>
                    <a:pt x="111" y="219"/>
                    <a:pt x="117" y="216"/>
                    <a:pt x="123" y="216"/>
                  </a:cubicBezTo>
                  <a:cubicBezTo>
                    <a:pt x="128" y="216"/>
                    <a:pt x="134" y="213"/>
                    <a:pt x="140" y="213"/>
                  </a:cubicBezTo>
                  <a:lnTo>
                    <a:pt x="154" y="205"/>
                  </a:lnTo>
                  <a:lnTo>
                    <a:pt x="169" y="199"/>
                  </a:lnTo>
                  <a:cubicBezTo>
                    <a:pt x="172" y="196"/>
                    <a:pt x="175" y="193"/>
                    <a:pt x="175" y="193"/>
                  </a:cubicBezTo>
                  <a:cubicBezTo>
                    <a:pt x="175" y="187"/>
                    <a:pt x="175" y="184"/>
                    <a:pt x="172" y="182"/>
                  </a:cubicBezTo>
                  <a:cubicBezTo>
                    <a:pt x="172" y="179"/>
                    <a:pt x="169" y="176"/>
                    <a:pt x="166" y="173"/>
                  </a:cubicBezTo>
                  <a:lnTo>
                    <a:pt x="157" y="173"/>
                  </a:lnTo>
                  <a:cubicBezTo>
                    <a:pt x="149" y="179"/>
                    <a:pt x="140" y="182"/>
                    <a:pt x="131" y="187"/>
                  </a:cubicBezTo>
                  <a:cubicBezTo>
                    <a:pt x="125" y="190"/>
                    <a:pt x="117" y="190"/>
                    <a:pt x="108" y="190"/>
                  </a:cubicBezTo>
                  <a:cubicBezTo>
                    <a:pt x="102" y="190"/>
                    <a:pt x="97" y="190"/>
                    <a:pt x="94" y="187"/>
                  </a:cubicBezTo>
                  <a:cubicBezTo>
                    <a:pt x="88" y="187"/>
                    <a:pt x="85" y="184"/>
                    <a:pt x="82" y="182"/>
                  </a:cubicBezTo>
                  <a:cubicBezTo>
                    <a:pt x="79" y="179"/>
                    <a:pt x="79" y="173"/>
                    <a:pt x="76" y="170"/>
                  </a:cubicBezTo>
                  <a:cubicBezTo>
                    <a:pt x="76" y="164"/>
                    <a:pt x="76" y="158"/>
                    <a:pt x="76" y="153"/>
                  </a:cubicBezTo>
                  <a:lnTo>
                    <a:pt x="76" y="89"/>
                  </a:lnTo>
                  <a:lnTo>
                    <a:pt x="149" y="89"/>
                  </a:lnTo>
                  <a:cubicBezTo>
                    <a:pt x="154" y="89"/>
                    <a:pt x="157" y="89"/>
                    <a:pt x="157" y="86"/>
                  </a:cubicBezTo>
                  <a:cubicBezTo>
                    <a:pt x="163" y="80"/>
                    <a:pt x="163" y="74"/>
                    <a:pt x="157" y="69"/>
                  </a:cubicBezTo>
                  <a:cubicBezTo>
                    <a:pt x="157" y="67"/>
                    <a:pt x="156" y="64"/>
                    <a:pt x="153" y="64"/>
                  </a:cubicBezTo>
                  <a:cubicBezTo>
                    <a:pt x="152" y="64"/>
                    <a:pt x="150" y="65"/>
                    <a:pt x="149" y="66"/>
                  </a:cubicBezTo>
                  <a:lnTo>
                    <a:pt x="76" y="66"/>
                  </a:lnTo>
                  <a:lnTo>
                    <a:pt x="76" y="14"/>
                  </a:lnTo>
                  <a:cubicBezTo>
                    <a:pt x="79" y="8"/>
                    <a:pt x="76" y="5"/>
                    <a:pt x="73" y="5"/>
                  </a:cubicBezTo>
                  <a:cubicBezTo>
                    <a:pt x="71" y="3"/>
                    <a:pt x="69" y="1"/>
                    <a:pt x="67" y="1"/>
                  </a:cubicBezTo>
                  <a:cubicBezTo>
                    <a:pt x="66" y="1"/>
                    <a:pt x="66" y="1"/>
                    <a:pt x="65" y="2"/>
                  </a:cubicBezTo>
                  <a:cubicBezTo>
                    <a:pt x="64" y="1"/>
                    <a:pt x="63" y="1"/>
                    <a:pt x="62"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790685" y="1960032"/>
              <a:ext cx="91009" cy="106707"/>
            </a:xfrm>
            <a:custGeom>
              <a:avLst/>
              <a:gdLst/>
              <a:ahLst/>
              <a:cxnLst/>
              <a:rect l="l" t="t" r="r" b="b"/>
              <a:pathLst>
                <a:path w="1461" h="1713" extrusionOk="0">
                  <a:moveTo>
                    <a:pt x="725" y="467"/>
                  </a:moveTo>
                  <a:cubicBezTo>
                    <a:pt x="820" y="467"/>
                    <a:pt x="864" y="522"/>
                    <a:pt x="864" y="630"/>
                  </a:cubicBezTo>
                  <a:cubicBezTo>
                    <a:pt x="864" y="737"/>
                    <a:pt x="823" y="800"/>
                    <a:pt x="739" y="800"/>
                  </a:cubicBezTo>
                  <a:lnTo>
                    <a:pt x="594" y="800"/>
                  </a:lnTo>
                  <a:lnTo>
                    <a:pt x="594" y="467"/>
                  </a:lnTo>
                  <a:close/>
                  <a:moveTo>
                    <a:pt x="1" y="1"/>
                  </a:moveTo>
                  <a:lnTo>
                    <a:pt x="1" y="1713"/>
                  </a:lnTo>
                  <a:lnTo>
                    <a:pt x="594" y="1713"/>
                  </a:lnTo>
                  <a:lnTo>
                    <a:pt x="594" y="1270"/>
                  </a:lnTo>
                  <a:lnTo>
                    <a:pt x="739" y="1270"/>
                  </a:lnTo>
                  <a:lnTo>
                    <a:pt x="742" y="1273"/>
                  </a:lnTo>
                  <a:lnTo>
                    <a:pt x="838" y="1713"/>
                  </a:lnTo>
                  <a:lnTo>
                    <a:pt x="1440" y="1713"/>
                  </a:lnTo>
                  <a:lnTo>
                    <a:pt x="1272" y="1131"/>
                  </a:lnTo>
                  <a:cubicBezTo>
                    <a:pt x="1394" y="1029"/>
                    <a:pt x="1461" y="873"/>
                    <a:pt x="1461" y="632"/>
                  </a:cubicBezTo>
                  <a:cubicBezTo>
                    <a:pt x="1461" y="117"/>
                    <a:pt x="1220" y="1"/>
                    <a:pt x="722"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886865" y="1957914"/>
              <a:ext cx="101848" cy="110818"/>
            </a:xfrm>
            <a:custGeom>
              <a:avLst/>
              <a:gdLst/>
              <a:ahLst/>
              <a:cxnLst/>
              <a:rect l="l" t="t" r="r" b="b"/>
              <a:pathLst>
                <a:path w="1635" h="1779" extrusionOk="0">
                  <a:moveTo>
                    <a:pt x="817" y="481"/>
                  </a:moveTo>
                  <a:cubicBezTo>
                    <a:pt x="1014" y="481"/>
                    <a:pt x="1035" y="626"/>
                    <a:pt x="1035" y="890"/>
                  </a:cubicBezTo>
                  <a:cubicBezTo>
                    <a:pt x="1035" y="1150"/>
                    <a:pt x="1006" y="1298"/>
                    <a:pt x="817" y="1298"/>
                  </a:cubicBezTo>
                  <a:cubicBezTo>
                    <a:pt x="629" y="1298"/>
                    <a:pt x="600" y="1153"/>
                    <a:pt x="600" y="890"/>
                  </a:cubicBezTo>
                  <a:cubicBezTo>
                    <a:pt x="600" y="626"/>
                    <a:pt x="629" y="481"/>
                    <a:pt x="817" y="481"/>
                  </a:cubicBezTo>
                  <a:close/>
                  <a:moveTo>
                    <a:pt x="817" y="0"/>
                  </a:moveTo>
                  <a:cubicBezTo>
                    <a:pt x="247" y="0"/>
                    <a:pt x="1" y="264"/>
                    <a:pt x="1" y="890"/>
                  </a:cubicBezTo>
                  <a:cubicBezTo>
                    <a:pt x="1" y="1512"/>
                    <a:pt x="255" y="1779"/>
                    <a:pt x="817" y="1779"/>
                  </a:cubicBezTo>
                  <a:cubicBezTo>
                    <a:pt x="1388" y="1779"/>
                    <a:pt x="1634" y="1512"/>
                    <a:pt x="1634" y="890"/>
                  </a:cubicBezTo>
                  <a:cubicBezTo>
                    <a:pt x="1634" y="264"/>
                    <a:pt x="1388" y="0"/>
                    <a:pt x="817"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995878" y="1960032"/>
              <a:ext cx="126703" cy="106707"/>
            </a:xfrm>
            <a:custGeom>
              <a:avLst/>
              <a:gdLst/>
              <a:ahLst/>
              <a:cxnLst/>
              <a:rect l="l" t="t" r="r" b="b"/>
              <a:pathLst>
                <a:path w="2034" h="1713" extrusionOk="0">
                  <a:moveTo>
                    <a:pt x="0" y="1"/>
                  </a:moveTo>
                  <a:lnTo>
                    <a:pt x="0" y="1713"/>
                  </a:lnTo>
                  <a:lnTo>
                    <a:pt x="594" y="1713"/>
                  </a:lnTo>
                  <a:lnTo>
                    <a:pt x="594" y="832"/>
                  </a:lnTo>
                  <a:lnTo>
                    <a:pt x="623" y="832"/>
                  </a:lnTo>
                  <a:lnTo>
                    <a:pt x="768" y="1696"/>
                  </a:lnTo>
                  <a:lnTo>
                    <a:pt x="1263" y="1696"/>
                  </a:lnTo>
                  <a:lnTo>
                    <a:pt x="1411" y="832"/>
                  </a:lnTo>
                  <a:lnTo>
                    <a:pt x="1440" y="832"/>
                  </a:lnTo>
                  <a:lnTo>
                    <a:pt x="1440" y="1713"/>
                  </a:lnTo>
                  <a:lnTo>
                    <a:pt x="2034" y="1713"/>
                  </a:lnTo>
                  <a:lnTo>
                    <a:pt x="2034" y="1"/>
                  </a:lnTo>
                  <a:lnTo>
                    <a:pt x="1127" y="1"/>
                  </a:lnTo>
                  <a:lnTo>
                    <a:pt x="1017" y="656"/>
                  </a:lnTo>
                  <a:lnTo>
                    <a:pt x="884" y="1"/>
                  </a:ln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894278" y="2086362"/>
              <a:ext cx="14327" cy="17317"/>
            </a:xfrm>
            <a:custGeom>
              <a:avLst/>
              <a:gdLst/>
              <a:ahLst/>
              <a:cxnLst/>
              <a:rect l="l" t="t" r="r" b="b"/>
              <a:pathLst>
                <a:path w="230" h="278" extrusionOk="0">
                  <a:moveTo>
                    <a:pt x="15" y="1"/>
                  </a:moveTo>
                  <a:cubicBezTo>
                    <a:pt x="12" y="1"/>
                    <a:pt x="6" y="1"/>
                    <a:pt x="3" y="4"/>
                  </a:cubicBezTo>
                  <a:cubicBezTo>
                    <a:pt x="0" y="9"/>
                    <a:pt x="0" y="12"/>
                    <a:pt x="0" y="18"/>
                  </a:cubicBezTo>
                  <a:lnTo>
                    <a:pt x="0" y="105"/>
                  </a:lnTo>
                  <a:cubicBezTo>
                    <a:pt x="0" y="108"/>
                    <a:pt x="3" y="114"/>
                    <a:pt x="6" y="117"/>
                  </a:cubicBezTo>
                  <a:cubicBezTo>
                    <a:pt x="9" y="119"/>
                    <a:pt x="12" y="119"/>
                    <a:pt x="18" y="119"/>
                  </a:cubicBezTo>
                  <a:cubicBezTo>
                    <a:pt x="23" y="119"/>
                    <a:pt x="26" y="119"/>
                    <a:pt x="32" y="117"/>
                  </a:cubicBezTo>
                  <a:cubicBezTo>
                    <a:pt x="35" y="114"/>
                    <a:pt x="35" y="108"/>
                    <a:pt x="35" y="105"/>
                  </a:cubicBezTo>
                  <a:lnTo>
                    <a:pt x="35" y="33"/>
                  </a:lnTo>
                  <a:lnTo>
                    <a:pt x="99" y="33"/>
                  </a:lnTo>
                  <a:lnTo>
                    <a:pt x="99" y="244"/>
                  </a:lnTo>
                  <a:lnTo>
                    <a:pt x="44" y="244"/>
                  </a:lnTo>
                  <a:cubicBezTo>
                    <a:pt x="41" y="244"/>
                    <a:pt x="35" y="247"/>
                    <a:pt x="32" y="250"/>
                  </a:cubicBezTo>
                  <a:cubicBezTo>
                    <a:pt x="29" y="256"/>
                    <a:pt x="29" y="264"/>
                    <a:pt x="32" y="273"/>
                  </a:cubicBezTo>
                  <a:cubicBezTo>
                    <a:pt x="34" y="275"/>
                    <a:pt x="38" y="277"/>
                    <a:pt x="41" y="277"/>
                  </a:cubicBezTo>
                  <a:cubicBezTo>
                    <a:pt x="42" y="277"/>
                    <a:pt x="43" y="277"/>
                    <a:pt x="44" y="276"/>
                  </a:cubicBezTo>
                  <a:lnTo>
                    <a:pt x="189" y="276"/>
                  </a:lnTo>
                  <a:cubicBezTo>
                    <a:pt x="189" y="277"/>
                    <a:pt x="191" y="277"/>
                    <a:pt x="192" y="277"/>
                  </a:cubicBezTo>
                  <a:cubicBezTo>
                    <a:pt x="195" y="277"/>
                    <a:pt x="198" y="275"/>
                    <a:pt x="200" y="273"/>
                  </a:cubicBezTo>
                  <a:cubicBezTo>
                    <a:pt x="203" y="264"/>
                    <a:pt x="203" y="256"/>
                    <a:pt x="200" y="250"/>
                  </a:cubicBezTo>
                  <a:cubicBezTo>
                    <a:pt x="197" y="247"/>
                    <a:pt x="192" y="244"/>
                    <a:pt x="189" y="244"/>
                  </a:cubicBezTo>
                  <a:lnTo>
                    <a:pt x="134" y="244"/>
                  </a:lnTo>
                  <a:lnTo>
                    <a:pt x="134" y="33"/>
                  </a:lnTo>
                  <a:lnTo>
                    <a:pt x="194" y="33"/>
                  </a:lnTo>
                  <a:lnTo>
                    <a:pt x="194" y="105"/>
                  </a:lnTo>
                  <a:cubicBezTo>
                    <a:pt x="194" y="108"/>
                    <a:pt x="197" y="114"/>
                    <a:pt x="200" y="117"/>
                  </a:cubicBezTo>
                  <a:cubicBezTo>
                    <a:pt x="203" y="119"/>
                    <a:pt x="209" y="119"/>
                    <a:pt x="212" y="119"/>
                  </a:cubicBezTo>
                  <a:cubicBezTo>
                    <a:pt x="218" y="119"/>
                    <a:pt x="223" y="119"/>
                    <a:pt x="226" y="117"/>
                  </a:cubicBezTo>
                  <a:cubicBezTo>
                    <a:pt x="229" y="114"/>
                    <a:pt x="229" y="108"/>
                    <a:pt x="229" y="105"/>
                  </a:cubicBezTo>
                  <a:lnTo>
                    <a:pt x="229" y="18"/>
                  </a:lnTo>
                  <a:cubicBezTo>
                    <a:pt x="229" y="12"/>
                    <a:pt x="229" y="9"/>
                    <a:pt x="226" y="4"/>
                  </a:cubicBezTo>
                  <a:cubicBezTo>
                    <a:pt x="223" y="1"/>
                    <a:pt x="220" y="1"/>
                    <a:pt x="215"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911596" y="2086051"/>
              <a:ext cx="15573" cy="17878"/>
            </a:xfrm>
            <a:custGeom>
              <a:avLst/>
              <a:gdLst/>
              <a:ahLst/>
              <a:cxnLst/>
              <a:rect l="l" t="t" r="r" b="b"/>
              <a:pathLst>
                <a:path w="250" h="287" extrusionOk="0">
                  <a:moveTo>
                    <a:pt x="124" y="35"/>
                  </a:moveTo>
                  <a:cubicBezTo>
                    <a:pt x="136" y="35"/>
                    <a:pt x="148" y="38"/>
                    <a:pt x="160" y="43"/>
                  </a:cubicBezTo>
                  <a:cubicBezTo>
                    <a:pt x="171" y="46"/>
                    <a:pt x="180" y="55"/>
                    <a:pt x="186" y="64"/>
                  </a:cubicBezTo>
                  <a:cubicBezTo>
                    <a:pt x="194" y="75"/>
                    <a:pt x="200" y="87"/>
                    <a:pt x="203" y="98"/>
                  </a:cubicBezTo>
                  <a:cubicBezTo>
                    <a:pt x="209" y="113"/>
                    <a:pt x="209" y="127"/>
                    <a:pt x="209" y="145"/>
                  </a:cubicBezTo>
                  <a:cubicBezTo>
                    <a:pt x="209" y="159"/>
                    <a:pt x="209" y="174"/>
                    <a:pt x="203" y="188"/>
                  </a:cubicBezTo>
                  <a:cubicBezTo>
                    <a:pt x="200" y="203"/>
                    <a:pt x="194" y="214"/>
                    <a:pt x="186" y="226"/>
                  </a:cubicBezTo>
                  <a:cubicBezTo>
                    <a:pt x="180" y="235"/>
                    <a:pt x="171" y="243"/>
                    <a:pt x="160" y="246"/>
                  </a:cubicBezTo>
                  <a:cubicBezTo>
                    <a:pt x="148" y="252"/>
                    <a:pt x="136" y="255"/>
                    <a:pt x="124" y="255"/>
                  </a:cubicBezTo>
                  <a:cubicBezTo>
                    <a:pt x="111" y="255"/>
                    <a:pt x="99" y="252"/>
                    <a:pt x="87" y="246"/>
                  </a:cubicBezTo>
                  <a:cubicBezTo>
                    <a:pt x="76" y="243"/>
                    <a:pt x="67" y="235"/>
                    <a:pt x="61" y="226"/>
                  </a:cubicBezTo>
                  <a:cubicBezTo>
                    <a:pt x="53" y="214"/>
                    <a:pt x="47" y="203"/>
                    <a:pt x="44" y="188"/>
                  </a:cubicBezTo>
                  <a:cubicBezTo>
                    <a:pt x="38" y="174"/>
                    <a:pt x="38" y="159"/>
                    <a:pt x="38" y="145"/>
                  </a:cubicBezTo>
                  <a:cubicBezTo>
                    <a:pt x="38" y="127"/>
                    <a:pt x="38" y="113"/>
                    <a:pt x="44" y="98"/>
                  </a:cubicBezTo>
                  <a:cubicBezTo>
                    <a:pt x="47" y="87"/>
                    <a:pt x="53" y="75"/>
                    <a:pt x="61" y="64"/>
                  </a:cubicBezTo>
                  <a:cubicBezTo>
                    <a:pt x="67" y="55"/>
                    <a:pt x="76" y="46"/>
                    <a:pt x="87" y="43"/>
                  </a:cubicBezTo>
                  <a:cubicBezTo>
                    <a:pt x="99" y="38"/>
                    <a:pt x="111" y="35"/>
                    <a:pt x="124" y="35"/>
                  </a:cubicBezTo>
                  <a:close/>
                  <a:moveTo>
                    <a:pt x="124" y="1"/>
                  </a:moveTo>
                  <a:cubicBezTo>
                    <a:pt x="106" y="1"/>
                    <a:pt x="89" y="4"/>
                    <a:pt x="73" y="11"/>
                  </a:cubicBezTo>
                  <a:cubicBezTo>
                    <a:pt x="58" y="17"/>
                    <a:pt x="44" y="26"/>
                    <a:pt x="35" y="40"/>
                  </a:cubicBezTo>
                  <a:cubicBezTo>
                    <a:pt x="24" y="52"/>
                    <a:pt x="15" y="69"/>
                    <a:pt x="9" y="84"/>
                  </a:cubicBezTo>
                  <a:cubicBezTo>
                    <a:pt x="3" y="104"/>
                    <a:pt x="0" y="124"/>
                    <a:pt x="0" y="145"/>
                  </a:cubicBezTo>
                  <a:cubicBezTo>
                    <a:pt x="0" y="165"/>
                    <a:pt x="3" y="182"/>
                    <a:pt x="9" y="203"/>
                  </a:cubicBezTo>
                  <a:cubicBezTo>
                    <a:pt x="15" y="220"/>
                    <a:pt x="24" y="235"/>
                    <a:pt x="35" y="249"/>
                  </a:cubicBezTo>
                  <a:cubicBezTo>
                    <a:pt x="44" y="261"/>
                    <a:pt x="58" y="269"/>
                    <a:pt x="73" y="278"/>
                  </a:cubicBezTo>
                  <a:cubicBezTo>
                    <a:pt x="89" y="284"/>
                    <a:pt x="106" y="287"/>
                    <a:pt x="124" y="287"/>
                  </a:cubicBezTo>
                  <a:cubicBezTo>
                    <a:pt x="141" y="287"/>
                    <a:pt x="158" y="284"/>
                    <a:pt x="174" y="278"/>
                  </a:cubicBezTo>
                  <a:cubicBezTo>
                    <a:pt x="189" y="269"/>
                    <a:pt x="200" y="261"/>
                    <a:pt x="212" y="249"/>
                  </a:cubicBezTo>
                  <a:cubicBezTo>
                    <a:pt x="223" y="235"/>
                    <a:pt x="232" y="220"/>
                    <a:pt x="238" y="203"/>
                  </a:cubicBezTo>
                  <a:cubicBezTo>
                    <a:pt x="250" y="165"/>
                    <a:pt x="250" y="124"/>
                    <a:pt x="238" y="84"/>
                  </a:cubicBezTo>
                  <a:cubicBezTo>
                    <a:pt x="232" y="69"/>
                    <a:pt x="223" y="52"/>
                    <a:pt x="212" y="40"/>
                  </a:cubicBezTo>
                  <a:cubicBezTo>
                    <a:pt x="200" y="26"/>
                    <a:pt x="189" y="17"/>
                    <a:pt x="174" y="11"/>
                  </a:cubicBezTo>
                  <a:cubicBezTo>
                    <a:pt x="158" y="4"/>
                    <a:pt x="141" y="1"/>
                    <a:pt x="124"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947165" y="2086362"/>
              <a:ext cx="16445" cy="17380"/>
            </a:xfrm>
            <a:custGeom>
              <a:avLst/>
              <a:gdLst/>
              <a:ahLst/>
              <a:cxnLst/>
              <a:rect l="l" t="t" r="r" b="b"/>
              <a:pathLst>
                <a:path w="264" h="279" extrusionOk="0">
                  <a:moveTo>
                    <a:pt x="130" y="30"/>
                  </a:moveTo>
                  <a:cubicBezTo>
                    <a:pt x="145" y="30"/>
                    <a:pt x="159" y="33"/>
                    <a:pt x="174" y="44"/>
                  </a:cubicBezTo>
                  <a:cubicBezTo>
                    <a:pt x="185" y="53"/>
                    <a:pt x="191" y="64"/>
                    <a:pt x="188" y="79"/>
                  </a:cubicBezTo>
                  <a:cubicBezTo>
                    <a:pt x="188" y="88"/>
                    <a:pt x="188" y="93"/>
                    <a:pt x="185" y="99"/>
                  </a:cubicBezTo>
                  <a:cubicBezTo>
                    <a:pt x="183" y="105"/>
                    <a:pt x="177" y="111"/>
                    <a:pt x="174" y="114"/>
                  </a:cubicBezTo>
                  <a:cubicBezTo>
                    <a:pt x="165" y="119"/>
                    <a:pt x="159" y="122"/>
                    <a:pt x="154" y="122"/>
                  </a:cubicBezTo>
                  <a:cubicBezTo>
                    <a:pt x="145" y="125"/>
                    <a:pt x="136" y="125"/>
                    <a:pt x="128" y="125"/>
                  </a:cubicBezTo>
                  <a:lnTo>
                    <a:pt x="78" y="125"/>
                  </a:lnTo>
                  <a:lnTo>
                    <a:pt x="78" y="33"/>
                  </a:lnTo>
                  <a:lnTo>
                    <a:pt x="130" y="30"/>
                  </a:lnTo>
                  <a:close/>
                  <a:moveTo>
                    <a:pt x="15" y="1"/>
                  </a:moveTo>
                  <a:cubicBezTo>
                    <a:pt x="12" y="1"/>
                    <a:pt x="6" y="1"/>
                    <a:pt x="3" y="4"/>
                  </a:cubicBezTo>
                  <a:cubicBezTo>
                    <a:pt x="0" y="12"/>
                    <a:pt x="0" y="21"/>
                    <a:pt x="3" y="30"/>
                  </a:cubicBezTo>
                  <a:cubicBezTo>
                    <a:pt x="6" y="33"/>
                    <a:pt x="12" y="33"/>
                    <a:pt x="15" y="33"/>
                  </a:cubicBezTo>
                  <a:lnTo>
                    <a:pt x="44" y="33"/>
                  </a:lnTo>
                  <a:lnTo>
                    <a:pt x="44" y="247"/>
                  </a:lnTo>
                  <a:lnTo>
                    <a:pt x="15" y="247"/>
                  </a:lnTo>
                  <a:cubicBezTo>
                    <a:pt x="12" y="247"/>
                    <a:pt x="6" y="247"/>
                    <a:pt x="3" y="250"/>
                  </a:cubicBezTo>
                  <a:cubicBezTo>
                    <a:pt x="0" y="258"/>
                    <a:pt x="0" y="267"/>
                    <a:pt x="3" y="276"/>
                  </a:cubicBezTo>
                  <a:cubicBezTo>
                    <a:pt x="6" y="279"/>
                    <a:pt x="12" y="279"/>
                    <a:pt x="15" y="279"/>
                  </a:cubicBezTo>
                  <a:lnTo>
                    <a:pt x="107" y="279"/>
                  </a:lnTo>
                  <a:cubicBezTo>
                    <a:pt x="113" y="279"/>
                    <a:pt x="116" y="279"/>
                    <a:pt x="119" y="276"/>
                  </a:cubicBezTo>
                  <a:cubicBezTo>
                    <a:pt x="125" y="267"/>
                    <a:pt x="125" y="258"/>
                    <a:pt x="119" y="250"/>
                  </a:cubicBezTo>
                  <a:cubicBezTo>
                    <a:pt x="116" y="247"/>
                    <a:pt x="113" y="247"/>
                    <a:pt x="107" y="247"/>
                  </a:cubicBezTo>
                  <a:lnTo>
                    <a:pt x="78" y="247"/>
                  </a:lnTo>
                  <a:lnTo>
                    <a:pt x="78" y="157"/>
                  </a:lnTo>
                  <a:lnTo>
                    <a:pt x="113" y="157"/>
                  </a:lnTo>
                  <a:cubicBezTo>
                    <a:pt x="122" y="160"/>
                    <a:pt x="133" y="163"/>
                    <a:pt x="142" y="172"/>
                  </a:cubicBezTo>
                  <a:cubicBezTo>
                    <a:pt x="148" y="174"/>
                    <a:pt x="151" y="177"/>
                    <a:pt x="154" y="183"/>
                  </a:cubicBezTo>
                  <a:cubicBezTo>
                    <a:pt x="156" y="189"/>
                    <a:pt x="162" y="192"/>
                    <a:pt x="165" y="198"/>
                  </a:cubicBezTo>
                  <a:lnTo>
                    <a:pt x="174" y="212"/>
                  </a:lnTo>
                  <a:lnTo>
                    <a:pt x="183" y="230"/>
                  </a:lnTo>
                  <a:cubicBezTo>
                    <a:pt x="185" y="235"/>
                    <a:pt x="188" y="238"/>
                    <a:pt x="191" y="244"/>
                  </a:cubicBezTo>
                  <a:cubicBezTo>
                    <a:pt x="197" y="253"/>
                    <a:pt x="203" y="261"/>
                    <a:pt x="212" y="270"/>
                  </a:cubicBezTo>
                  <a:cubicBezTo>
                    <a:pt x="217" y="273"/>
                    <a:pt x="226" y="276"/>
                    <a:pt x="232" y="276"/>
                  </a:cubicBezTo>
                  <a:lnTo>
                    <a:pt x="249" y="276"/>
                  </a:lnTo>
                  <a:cubicBezTo>
                    <a:pt x="250" y="277"/>
                    <a:pt x="251" y="277"/>
                    <a:pt x="252" y="277"/>
                  </a:cubicBezTo>
                  <a:cubicBezTo>
                    <a:pt x="255" y="277"/>
                    <a:pt x="259" y="275"/>
                    <a:pt x="261" y="273"/>
                  </a:cubicBezTo>
                  <a:cubicBezTo>
                    <a:pt x="264" y="264"/>
                    <a:pt x="264" y="256"/>
                    <a:pt x="261" y="250"/>
                  </a:cubicBezTo>
                  <a:cubicBezTo>
                    <a:pt x="255" y="247"/>
                    <a:pt x="252" y="244"/>
                    <a:pt x="249" y="244"/>
                  </a:cubicBezTo>
                  <a:lnTo>
                    <a:pt x="243" y="244"/>
                  </a:lnTo>
                  <a:cubicBezTo>
                    <a:pt x="238" y="244"/>
                    <a:pt x="235" y="244"/>
                    <a:pt x="232" y="241"/>
                  </a:cubicBezTo>
                  <a:cubicBezTo>
                    <a:pt x="226" y="235"/>
                    <a:pt x="223" y="230"/>
                    <a:pt x="220" y="224"/>
                  </a:cubicBezTo>
                  <a:lnTo>
                    <a:pt x="212" y="209"/>
                  </a:lnTo>
                  <a:lnTo>
                    <a:pt x="203" y="195"/>
                  </a:lnTo>
                  <a:cubicBezTo>
                    <a:pt x="200" y="189"/>
                    <a:pt x="197" y="183"/>
                    <a:pt x="194" y="180"/>
                  </a:cubicBezTo>
                  <a:cubicBezTo>
                    <a:pt x="188" y="174"/>
                    <a:pt x="185" y="169"/>
                    <a:pt x="183" y="166"/>
                  </a:cubicBezTo>
                  <a:cubicBezTo>
                    <a:pt x="180" y="163"/>
                    <a:pt x="174" y="160"/>
                    <a:pt x="171" y="157"/>
                  </a:cubicBezTo>
                  <a:cubicBezTo>
                    <a:pt x="168" y="154"/>
                    <a:pt x="165" y="151"/>
                    <a:pt x="159" y="148"/>
                  </a:cubicBezTo>
                  <a:cubicBezTo>
                    <a:pt x="171" y="148"/>
                    <a:pt x="180" y="143"/>
                    <a:pt x="188" y="140"/>
                  </a:cubicBezTo>
                  <a:cubicBezTo>
                    <a:pt x="194" y="137"/>
                    <a:pt x="203" y="131"/>
                    <a:pt x="209" y="125"/>
                  </a:cubicBezTo>
                  <a:cubicBezTo>
                    <a:pt x="214" y="119"/>
                    <a:pt x="217" y="111"/>
                    <a:pt x="220" y="105"/>
                  </a:cubicBezTo>
                  <a:cubicBezTo>
                    <a:pt x="223" y="96"/>
                    <a:pt x="226" y="88"/>
                    <a:pt x="226" y="79"/>
                  </a:cubicBezTo>
                  <a:cubicBezTo>
                    <a:pt x="226" y="67"/>
                    <a:pt x="223" y="56"/>
                    <a:pt x="220" y="47"/>
                  </a:cubicBezTo>
                  <a:cubicBezTo>
                    <a:pt x="214" y="38"/>
                    <a:pt x="209" y="30"/>
                    <a:pt x="203" y="21"/>
                  </a:cubicBezTo>
                  <a:cubicBezTo>
                    <a:pt x="194" y="15"/>
                    <a:pt x="183" y="9"/>
                    <a:pt x="174" y="6"/>
                  </a:cubicBezTo>
                  <a:cubicBezTo>
                    <a:pt x="159" y="1"/>
                    <a:pt x="145" y="1"/>
                    <a:pt x="133"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964981" y="2085988"/>
              <a:ext cx="15573" cy="17940"/>
            </a:xfrm>
            <a:custGeom>
              <a:avLst/>
              <a:gdLst/>
              <a:ahLst/>
              <a:cxnLst/>
              <a:rect l="l" t="t" r="r" b="b"/>
              <a:pathLst>
                <a:path w="250" h="288" extrusionOk="0">
                  <a:moveTo>
                    <a:pt x="125" y="36"/>
                  </a:moveTo>
                  <a:cubicBezTo>
                    <a:pt x="137" y="36"/>
                    <a:pt x="149" y="39"/>
                    <a:pt x="160" y="44"/>
                  </a:cubicBezTo>
                  <a:cubicBezTo>
                    <a:pt x="172" y="47"/>
                    <a:pt x="180" y="56"/>
                    <a:pt x="189" y="65"/>
                  </a:cubicBezTo>
                  <a:cubicBezTo>
                    <a:pt x="195" y="76"/>
                    <a:pt x="201" y="88"/>
                    <a:pt x="206" y="99"/>
                  </a:cubicBezTo>
                  <a:cubicBezTo>
                    <a:pt x="209" y="114"/>
                    <a:pt x="212" y="128"/>
                    <a:pt x="212" y="146"/>
                  </a:cubicBezTo>
                  <a:cubicBezTo>
                    <a:pt x="212" y="160"/>
                    <a:pt x="209" y="175"/>
                    <a:pt x="206" y="189"/>
                  </a:cubicBezTo>
                  <a:cubicBezTo>
                    <a:pt x="204" y="204"/>
                    <a:pt x="195" y="215"/>
                    <a:pt x="189" y="227"/>
                  </a:cubicBezTo>
                  <a:cubicBezTo>
                    <a:pt x="180" y="236"/>
                    <a:pt x="172" y="244"/>
                    <a:pt x="160" y="247"/>
                  </a:cubicBezTo>
                  <a:cubicBezTo>
                    <a:pt x="149" y="253"/>
                    <a:pt x="137" y="256"/>
                    <a:pt x="125" y="256"/>
                  </a:cubicBezTo>
                  <a:cubicBezTo>
                    <a:pt x="114" y="256"/>
                    <a:pt x="99" y="253"/>
                    <a:pt x="88" y="247"/>
                  </a:cubicBezTo>
                  <a:cubicBezTo>
                    <a:pt x="79" y="244"/>
                    <a:pt x="67" y="236"/>
                    <a:pt x="62" y="227"/>
                  </a:cubicBezTo>
                  <a:cubicBezTo>
                    <a:pt x="53" y="215"/>
                    <a:pt x="47" y="204"/>
                    <a:pt x="44" y="189"/>
                  </a:cubicBezTo>
                  <a:cubicBezTo>
                    <a:pt x="41" y="175"/>
                    <a:pt x="38" y="160"/>
                    <a:pt x="38" y="146"/>
                  </a:cubicBezTo>
                  <a:cubicBezTo>
                    <a:pt x="38" y="128"/>
                    <a:pt x="41" y="114"/>
                    <a:pt x="44" y="99"/>
                  </a:cubicBezTo>
                  <a:cubicBezTo>
                    <a:pt x="47" y="88"/>
                    <a:pt x="53" y="76"/>
                    <a:pt x="62" y="65"/>
                  </a:cubicBezTo>
                  <a:cubicBezTo>
                    <a:pt x="67" y="56"/>
                    <a:pt x="79" y="47"/>
                    <a:pt x="88" y="44"/>
                  </a:cubicBezTo>
                  <a:cubicBezTo>
                    <a:pt x="99" y="39"/>
                    <a:pt x="114" y="36"/>
                    <a:pt x="125" y="36"/>
                  </a:cubicBezTo>
                  <a:close/>
                  <a:moveTo>
                    <a:pt x="125" y="1"/>
                  </a:moveTo>
                  <a:cubicBezTo>
                    <a:pt x="108" y="1"/>
                    <a:pt x="91" y="4"/>
                    <a:pt x="73" y="12"/>
                  </a:cubicBezTo>
                  <a:cubicBezTo>
                    <a:pt x="59" y="18"/>
                    <a:pt x="47" y="27"/>
                    <a:pt x="36" y="41"/>
                  </a:cubicBezTo>
                  <a:cubicBezTo>
                    <a:pt x="24" y="53"/>
                    <a:pt x="15" y="70"/>
                    <a:pt x="10" y="85"/>
                  </a:cubicBezTo>
                  <a:cubicBezTo>
                    <a:pt x="4" y="105"/>
                    <a:pt x="1" y="125"/>
                    <a:pt x="1" y="146"/>
                  </a:cubicBezTo>
                  <a:cubicBezTo>
                    <a:pt x="1" y="166"/>
                    <a:pt x="4" y="183"/>
                    <a:pt x="10" y="204"/>
                  </a:cubicBezTo>
                  <a:cubicBezTo>
                    <a:pt x="15" y="221"/>
                    <a:pt x="24" y="236"/>
                    <a:pt x="36" y="250"/>
                  </a:cubicBezTo>
                  <a:cubicBezTo>
                    <a:pt x="47" y="262"/>
                    <a:pt x="59" y="270"/>
                    <a:pt x="73" y="279"/>
                  </a:cubicBezTo>
                  <a:cubicBezTo>
                    <a:pt x="91" y="285"/>
                    <a:pt x="108" y="288"/>
                    <a:pt x="125" y="288"/>
                  </a:cubicBezTo>
                  <a:cubicBezTo>
                    <a:pt x="143" y="288"/>
                    <a:pt x="160" y="285"/>
                    <a:pt x="175" y="279"/>
                  </a:cubicBezTo>
                  <a:cubicBezTo>
                    <a:pt x="189" y="270"/>
                    <a:pt x="204" y="262"/>
                    <a:pt x="212" y="250"/>
                  </a:cubicBezTo>
                  <a:cubicBezTo>
                    <a:pt x="224" y="236"/>
                    <a:pt x="233" y="221"/>
                    <a:pt x="238" y="204"/>
                  </a:cubicBezTo>
                  <a:cubicBezTo>
                    <a:pt x="250" y="166"/>
                    <a:pt x="250" y="125"/>
                    <a:pt x="238" y="85"/>
                  </a:cubicBezTo>
                  <a:cubicBezTo>
                    <a:pt x="233" y="70"/>
                    <a:pt x="224" y="53"/>
                    <a:pt x="212" y="41"/>
                  </a:cubicBezTo>
                  <a:cubicBezTo>
                    <a:pt x="204" y="27"/>
                    <a:pt x="189" y="18"/>
                    <a:pt x="175" y="12"/>
                  </a:cubicBezTo>
                  <a:cubicBezTo>
                    <a:pt x="160" y="4"/>
                    <a:pt x="143" y="1"/>
                    <a:pt x="125"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982174" y="2086362"/>
              <a:ext cx="17006" cy="17317"/>
            </a:xfrm>
            <a:custGeom>
              <a:avLst/>
              <a:gdLst/>
              <a:ahLst/>
              <a:cxnLst/>
              <a:rect l="l" t="t" r="r" b="b"/>
              <a:pathLst>
                <a:path w="273" h="278" extrusionOk="0">
                  <a:moveTo>
                    <a:pt x="20" y="1"/>
                  </a:moveTo>
                  <a:cubicBezTo>
                    <a:pt x="17" y="1"/>
                    <a:pt x="12" y="1"/>
                    <a:pt x="9" y="4"/>
                  </a:cubicBezTo>
                  <a:cubicBezTo>
                    <a:pt x="3" y="12"/>
                    <a:pt x="3" y="21"/>
                    <a:pt x="9" y="30"/>
                  </a:cubicBezTo>
                  <a:cubicBezTo>
                    <a:pt x="12" y="33"/>
                    <a:pt x="17" y="33"/>
                    <a:pt x="20" y="33"/>
                  </a:cubicBezTo>
                  <a:lnTo>
                    <a:pt x="32" y="33"/>
                  </a:lnTo>
                  <a:lnTo>
                    <a:pt x="29" y="244"/>
                  </a:lnTo>
                  <a:lnTo>
                    <a:pt x="14" y="244"/>
                  </a:lnTo>
                  <a:cubicBezTo>
                    <a:pt x="12" y="244"/>
                    <a:pt x="6" y="247"/>
                    <a:pt x="3" y="250"/>
                  </a:cubicBezTo>
                  <a:cubicBezTo>
                    <a:pt x="0" y="256"/>
                    <a:pt x="0" y="264"/>
                    <a:pt x="3" y="273"/>
                  </a:cubicBezTo>
                  <a:cubicBezTo>
                    <a:pt x="5" y="275"/>
                    <a:pt x="8" y="277"/>
                    <a:pt x="11" y="277"/>
                  </a:cubicBezTo>
                  <a:cubicBezTo>
                    <a:pt x="13" y="277"/>
                    <a:pt x="14" y="277"/>
                    <a:pt x="14" y="276"/>
                  </a:cubicBezTo>
                  <a:lnTo>
                    <a:pt x="87" y="276"/>
                  </a:lnTo>
                  <a:cubicBezTo>
                    <a:pt x="89" y="277"/>
                    <a:pt x="90" y="277"/>
                    <a:pt x="91" y="277"/>
                  </a:cubicBezTo>
                  <a:cubicBezTo>
                    <a:pt x="94" y="277"/>
                    <a:pt x="96" y="275"/>
                    <a:pt x="99" y="273"/>
                  </a:cubicBezTo>
                  <a:cubicBezTo>
                    <a:pt x="104" y="267"/>
                    <a:pt x="104" y="256"/>
                    <a:pt x="99" y="250"/>
                  </a:cubicBezTo>
                  <a:cubicBezTo>
                    <a:pt x="96" y="247"/>
                    <a:pt x="93" y="244"/>
                    <a:pt x="87" y="244"/>
                  </a:cubicBezTo>
                  <a:lnTo>
                    <a:pt x="61" y="244"/>
                  </a:lnTo>
                  <a:lnTo>
                    <a:pt x="67" y="56"/>
                  </a:lnTo>
                  <a:lnTo>
                    <a:pt x="116" y="186"/>
                  </a:lnTo>
                  <a:cubicBezTo>
                    <a:pt x="116" y="192"/>
                    <a:pt x="119" y="195"/>
                    <a:pt x="122" y="198"/>
                  </a:cubicBezTo>
                  <a:cubicBezTo>
                    <a:pt x="127" y="201"/>
                    <a:pt x="130" y="203"/>
                    <a:pt x="136" y="203"/>
                  </a:cubicBezTo>
                  <a:cubicBezTo>
                    <a:pt x="139" y="203"/>
                    <a:pt x="145" y="201"/>
                    <a:pt x="148" y="198"/>
                  </a:cubicBezTo>
                  <a:cubicBezTo>
                    <a:pt x="154" y="195"/>
                    <a:pt x="156" y="192"/>
                    <a:pt x="156" y="186"/>
                  </a:cubicBezTo>
                  <a:lnTo>
                    <a:pt x="206" y="56"/>
                  </a:lnTo>
                  <a:lnTo>
                    <a:pt x="209" y="244"/>
                  </a:lnTo>
                  <a:lnTo>
                    <a:pt x="183" y="244"/>
                  </a:lnTo>
                  <a:cubicBezTo>
                    <a:pt x="180" y="244"/>
                    <a:pt x="177" y="247"/>
                    <a:pt x="171" y="250"/>
                  </a:cubicBezTo>
                  <a:cubicBezTo>
                    <a:pt x="168" y="256"/>
                    <a:pt x="168" y="264"/>
                    <a:pt x="171" y="273"/>
                  </a:cubicBezTo>
                  <a:cubicBezTo>
                    <a:pt x="175" y="275"/>
                    <a:pt x="178" y="277"/>
                    <a:pt x="180" y="277"/>
                  </a:cubicBezTo>
                  <a:cubicBezTo>
                    <a:pt x="181" y="277"/>
                    <a:pt x="182" y="277"/>
                    <a:pt x="183" y="276"/>
                  </a:cubicBezTo>
                  <a:lnTo>
                    <a:pt x="255" y="276"/>
                  </a:lnTo>
                  <a:cubicBezTo>
                    <a:pt x="257" y="277"/>
                    <a:pt x="258" y="277"/>
                    <a:pt x="259" y="277"/>
                  </a:cubicBezTo>
                  <a:cubicBezTo>
                    <a:pt x="262" y="277"/>
                    <a:pt x="264" y="275"/>
                    <a:pt x="267" y="273"/>
                  </a:cubicBezTo>
                  <a:cubicBezTo>
                    <a:pt x="272" y="267"/>
                    <a:pt x="272" y="256"/>
                    <a:pt x="267" y="250"/>
                  </a:cubicBezTo>
                  <a:cubicBezTo>
                    <a:pt x="264" y="247"/>
                    <a:pt x="261" y="244"/>
                    <a:pt x="255" y="244"/>
                  </a:cubicBezTo>
                  <a:lnTo>
                    <a:pt x="243" y="244"/>
                  </a:lnTo>
                  <a:lnTo>
                    <a:pt x="238" y="33"/>
                  </a:lnTo>
                  <a:lnTo>
                    <a:pt x="249" y="33"/>
                  </a:lnTo>
                  <a:cubicBezTo>
                    <a:pt x="252" y="33"/>
                    <a:pt x="258" y="33"/>
                    <a:pt x="261" y="30"/>
                  </a:cubicBezTo>
                  <a:cubicBezTo>
                    <a:pt x="264" y="21"/>
                    <a:pt x="264" y="12"/>
                    <a:pt x="261" y="4"/>
                  </a:cubicBezTo>
                  <a:cubicBezTo>
                    <a:pt x="258" y="1"/>
                    <a:pt x="252" y="1"/>
                    <a:pt x="249" y="1"/>
                  </a:cubicBezTo>
                  <a:lnTo>
                    <a:pt x="200" y="1"/>
                  </a:lnTo>
                  <a:cubicBezTo>
                    <a:pt x="191" y="1"/>
                    <a:pt x="188" y="4"/>
                    <a:pt x="185" y="9"/>
                  </a:cubicBezTo>
                  <a:lnTo>
                    <a:pt x="133" y="151"/>
                  </a:lnTo>
                  <a:lnTo>
                    <a:pt x="84" y="9"/>
                  </a:lnTo>
                  <a:cubicBezTo>
                    <a:pt x="81" y="4"/>
                    <a:pt x="75" y="1"/>
                    <a:pt x="70"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000550" y="2086362"/>
              <a:ext cx="15012" cy="17193"/>
            </a:xfrm>
            <a:custGeom>
              <a:avLst/>
              <a:gdLst/>
              <a:ahLst/>
              <a:cxnLst/>
              <a:rect l="l" t="t" r="r" b="b"/>
              <a:pathLst>
                <a:path w="241" h="276" extrusionOk="0">
                  <a:moveTo>
                    <a:pt x="15" y="1"/>
                  </a:moveTo>
                  <a:cubicBezTo>
                    <a:pt x="12" y="1"/>
                    <a:pt x="9" y="1"/>
                    <a:pt x="6" y="4"/>
                  </a:cubicBezTo>
                  <a:cubicBezTo>
                    <a:pt x="0" y="12"/>
                    <a:pt x="0" y="21"/>
                    <a:pt x="6" y="30"/>
                  </a:cubicBezTo>
                  <a:cubicBezTo>
                    <a:pt x="9" y="33"/>
                    <a:pt x="12" y="33"/>
                    <a:pt x="15" y="33"/>
                  </a:cubicBezTo>
                  <a:lnTo>
                    <a:pt x="41" y="33"/>
                  </a:lnTo>
                  <a:lnTo>
                    <a:pt x="41" y="244"/>
                  </a:lnTo>
                  <a:lnTo>
                    <a:pt x="18" y="244"/>
                  </a:lnTo>
                  <a:cubicBezTo>
                    <a:pt x="12" y="244"/>
                    <a:pt x="9" y="244"/>
                    <a:pt x="6" y="247"/>
                  </a:cubicBezTo>
                  <a:cubicBezTo>
                    <a:pt x="0" y="256"/>
                    <a:pt x="0" y="264"/>
                    <a:pt x="6" y="273"/>
                  </a:cubicBezTo>
                  <a:cubicBezTo>
                    <a:pt x="9" y="276"/>
                    <a:pt x="12" y="276"/>
                    <a:pt x="18" y="276"/>
                  </a:cubicBezTo>
                  <a:lnTo>
                    <a:pt x="226" y="276"/>
                  </a:lnTo>
                  <a:cubicBezTo>
                    <a:pt x="229" y="276"/>
                    <a:pt x="232" y="276"/>
                    <a:pt x="235" y="273"/>
                  </a:cubicBezTo>
                  <a:cubicBezTo>
                    <a:pt x="238" y="267"/>
                    <a:pt x="241" y="264"/>
                    <a:pt x="241" y="258"/>
                  </a:cubicBezTo>
                  <a:lnTo>
                    <a:pt x="241" y="192"/>
                  </a:lnTo>
                  <a:cubicBezTo>
                    <a:pt x="241" y="186"/>
                    <a:pt x="238" y="183"/>
                    <a:pt x="235" y="180"/>
                  </a:cubicBezTo>
                  <a:cubicBezTo>
                    <a:pt x="232" y="177"/>
                    <a:pt x="226" y="174"/>
                    <a:pt x="224" y="174"/>
                  </a:cubicBezTo>
                  <a:cubicBezTo>
                    <a:pt x="218" y="174"/>
                    <a:pt x="212" y="174"/>
                    <a:pt x="209" y="180"/>
                  </a:cubicBezTo>
                  <a:cubicBezTo>
                    <a:pt x="206" y="183"/>
                    <a:pt x="203" y="186"/>
                    <a:pt x="206" y="192"/>
                  </a:cubicBezTo>
                  <a:lnTo>
                    <a:pt x="206" y="244"/>
                  </a:lnTo>
                  <a:lnTo>
                    <a:pt x="76" y="244"/>
                  </a:lnTo>
                  <a:lnTo>
                    <a:pt x="76" y="148"/>
                  </a:lnTo>
                  <a:lnTo>
                    <a:pt x="134" y="148"/>
                  </a:lnTo>
                  <a:lnTo>
                    <a:pt x="134" y="169"/>
                  </a:lnTo>
                  <a:cubicBezTo>
                    <a:pt x="134" y="174"/>
                    <a:pt x="134" y="177"/>
                    <a:pt x="137" y="183"/>
                  </a:cubicBezTo>
                  <a:cubicBezTo>
                    <a:pt x="142" y="183"/>
                    <a:pt x="145" y="186"/>
                    <a:pt x="151" y="186"/>
                  </a:cubicBezTo>
                  <a:cubicBezTo>
                    <a:pt x="157" y="186"/>
                    <a:pt x="160" y="183"/>
                    <a:pt x="166" y="183"/>
                  </a:cubicBezTo>
                  <a:cubicBezTo>
                    <a:pt x="168" y="177"/>
                    <a:pt x="168" y="174"/>
                    <a:pt x="168" y="169"/>
                  </a:cubicBezTo>
                  <a:lnTo>
                    <a:pt x="168" y="96"/>
                  </a:lnTo>
                  <a:cubicBezTo>
                    <a:pt x="168" y="93"/>
                    <a:pt x="168" y="88"/>
                    <a:pt x="166" y="85"/>
                  </a:cubicBezTo>
                  <a:cubicBezTo>
                    <a:pt x="163" y="82"/>
                    <a:pt x="157" y="82"/>
                    <a:pt x="151" y="82"/>
                  </a:cubicBezTo>
                  <a:cubicBezTo>
                    <a:pt x="145" y="82"/>
                    <a:pt x="142" y="82"/>
                    <a:pt x="137" y="85"/>
                  </a:cubicBezTo>
                  <a:cubicBezTo>
                    <a:pt x="134" y="88"/>
                    <a:pt x="134" y="93"/>
                    <a:pt x="134" y="96"/>
                  </a:cubicBezTo>
                  <a:lnTo>
                    <a:pt x="134" y="119"/>
                  </a:lnTo>
                  <a:lnTo>
                    <a:pt x="76" y="119"/>
                  </a:lnTo>
                  <a:lnTo>
                    <a:pt x="76" y="33"/>
                  </a:lnTo>
                  <a:lnTo>
                    <a:pt x="200" y="33"/>
                  </a:lnTo>
                  <a:lnTo>
                    <a:pt x="200" y="76"/>
                  </a:lnTo>
                  <a:cubicBezTo>
                    <a:pt x="200" y="79"/>
                    <a:pt x="200" y="85"/>
                    <a:pt x="203" y="88"/>
                  </a:cubicBezTo>
                  <a:cubicBezTo>
                    <a:pt x="209" y="90"/>
                    <a:pt x="212" y="90"/>
                    <a:pt x="218" y="90"/>
                  </a:cubicBezTo>
                  <a:cubicBezTo>
                    <a:pt x="224" y="90"/>
                    <a:pt x="226" y="90"/>
                    <a:pt x="232" y="88"/>
                  </a:cubicBezTo>
                  <a:cubicBezTo>
                    <a:pt x="235" y="85"/>
                    <a:pt x="235" y="79"/>
                    <a:pt x="235" y="76"/>
                  </a:cubicBezTo>
                  <a:lnTo>
                    <a:pt x="235" y="15"/>
                  </a:lnTo>
                  <a:cubicBezTo>
                    <a:pt x="235" y="12"/>
                    <a:pt x="235" y="6"/>
                    <a:pt x="232" y="4"/>
                  </a:cubicBezTo>
                  <a:cubicBezTo>
                    <a:pt x="229" y="1"/>
                    <a:pt x="224" y="1"/>
                    <a:pt x="221" y="1"/>
                  </a:cubicBezTo>
                  <a:close/>
                </a:path>
              </a:pathLst>
            </a:custGeom>
            <a:solidFill>
              <a:srgbClr val="03C1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7"/>
          <p:cNvSpPr txBox="1">
            <a:spLocks noGrp="1"/>
          </p:cNvSpPr>
          <p:nvPr>
            <p:ph type="title"/>
          </p:nvPr>
        </p:nvSpPr>
        <p:spPr>
          <a:xfrm>
            <a:off x="3037275" y="1816375"/>
            <a:ext cx="30696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l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4" name="Google Shape;184;p7"/>
          <p:cNvSpPr txBox="1">
            <a:spLocks noGrp="1"/>
          </p:cNvSpPr>
          <p:nvPr>
            <p:ph type="subTitle" idx="1"/>
          </p:nvPr>
        </p:nvSpPr>
        <p:spPr>
          <a:xfrm>
            <a:off x="3395175" y="2411350"/>
            <a:ext cx="2353800" cy="12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5"/>
        <p:cNvGrpSpPr/>
        <p:nvPr/>
      </p:nvGrpSpPr>
      <p:grpSpPr>
        <a:xfrm>
          <a:off x="0" y="0"/>
          <a:ext cx="0" cy="0"/>
          <a:chOff x="0" y="0"/>
          <a:chExt cx="0" cy="0"/>
        </a:xfrm>
      </p:grpSpPr>
      <p:sp>
        <p:nvSpPr>
          <p:cNvPr id="186" name="Google Shape;186;p8"/>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407150" y="3231236"/>
            <a:ext cx="2374139" cy="2283391"/>
          </a:xfrm>
          <a:custGeom>
            <a:avLst/>
            <a:gdLst/>
            <a:ahLst/>
            <a:cxnLst/>
            <a:rect l="l" t="t" r="r" b="b"/>
            <a:pathLst>
              <a:path w="18331" h="17631" extrusionOk="0">
                <a:moveTo>
                  <a:pt x="9510" y="0"/>
                </a:moveTo>
                <a:cubicBezTo>
                  <a:pt x="5943" y="0"/>
                  <a:pt x="2734" y="2142"/>
                  <a:pt x="1368" y="5438"/>
                </a:cubicBezTo>
                <a:cubicBezTo>
                  <a:pt x="1" y="8733"/>
                  <a:pt x="757" y="12523"/>
                  <a:pt x="3277" y="15044"/>
                </a:cubicBezTo>
                <a:cubicBezTo>
                  <a:pt x="4963" y="16736"/>
                  <a:pt x="7218" y="17631"/>
                  <a:pt x="9513" y="17631"/>
                </a:cubicBezTo>
                <a:cubicBezTo>
                  <a:pt x="10648" y="17631"/>
                  <a:pt x="11792" y="17412"/>
                  <a:pt x="12883" y="16963"/>
                </a:cubicBezTo>
                <a:cubicBezTo>
                  <a:pt x="16179" y="15596"/>
                  <a:pt x="18330" y="12378"/>
                  <a:pt x="18330" y="8811"/>
                </a:cubicBezTo>
                <a:cubicBezTo>
                  <a:pt x="18330" y="3945"/>
                  <a:pt x="14376" y="0"/>
                  <a:pt x="9510" y="0"/>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0" y="3454500"/>
            <a:ext cx="9262156" cy="1731879"/>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2778900" y="3868775"/>
            <a:ext cx="1653000" cy="975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txBox="1">
            <a:spLocks noGrp="1"/>
          </p:cNvSpPr>
          <p:nvPr>
            <p:ph type="title"/>
          </p:nvPr>
        </p:nvSpPr>
        <p:spPr>
          <a:xfrm>
            <a:off x="3237800" y="729950"/>
            <a:ext cx="4856700" cy="2317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0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9"/>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txBox="1">
            <a:spLocks noGrp="1"/>
          </p:cNvSpPr>
          <p:nvPr>
            <p:ph type="title"/>
          </p:nvPr>
        </p:nvSpPr>
        <p:spPr>
          <a:xfrm>
            <a:off x="630425" y="1258475"/>
            <a:ext cx="3591300" cy="166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b="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4" name="Google Shape;194;p9"/>
          <p:cNvSpPr txBox="1">
            <a:spLocks noGrp="1"/>
          </p:cNvSpPr>
          <p:nvPr>
            <p:ph type="subTitle" idx="1"/>
          </p:nvPr>
        </p:nvSpPr>
        <p:spPr>
          <a:xfrm>
            <a:off x="1434791" y="2768250"/>
            <a:ext cx="2787300" cy="74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9"/>
          <p:cNvSpPr/>
          <p:nvPr/>
        </p:nvSpPr>
        <p:spPr>
          <a:xfrm rot="905221" flipH="1">
            <a:off x="4708395" y="2350398"/>
            <a:ext cx="4257484" cy="3992780"/>
          </a:xfrm>
          <a:custGeom>
            <a:avLst/>
            <a:gdLst/>
            <a:ahLst/>
            <a:cxnLst/>
            <a:rect l="l" t="t" r="r" b="b"/>
            <a:pathLst>
              <a:path w="13126" h="12310" extrusionOk="0">
                <a:moveTo>
                  <a:pt x="2325" y="0"/>
                </a:moveTo>
                <a:cubicBezTo>
                  <a:pt x="1430" y="0"/>
                  <a:pt x="591" y="247"/>
                  <a:pt x="1" y="756"/>
                </a:cubicBezTo>
                <a:lnTo>
                  <a:pt x="40" y="12310"/>
                </a:lnTo>
                <a:lnTo>
                  <a:pt x="13125" y="12310"/>
                </a:lnTo>
                <a:cubicBezTo>
                  <a:pt x="10915" y="12077"/>
                  <a:pt x="11982" y="10856"/>
                  <a:pt x="11293" y="9712"/>
                </a:cubicBezTo>
                <a:cubicBezTo>
                  <a:pt x="10915" y="9082"/>
                  <a:pt x="10554" y="8755"/>
                  <a:pt x="10043" y="8755"/>
                </a:cubicBezTo>
                <a:cubicBezTo>
                  <a:pt x="9769" y="8755"/>
                  <a:pt x="9451" y="8850"/>
                  <a:pt x="9064" y="9043"/>
                </a:cubicBezTo>
                <a:cubicBezTo>
                  <a:pt x="9830" y="7350"/>
                  <a:pt x="8612" y="5842"/>
                  <a:pt x="6940" y="5842"/>
                </a:cubicBezTo>
                <a:cubicBezTo>
                  <a:pt x="6899" y="5842"/>
                  <a:pt x="6857" y="5843"/>
                  <a:pt x="6815" y="5844"/>
                </a:cubicBezTo>
                <a:cubicBezTo>
                  <a:pt x="7960" y="2064"/>
                  <a:pt x="4911" y="0"/>
                  <a:pt x="2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26175" y="506925"/>
            <a:ext cx="4011000" cy="25908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b="0">
                <a:solidFill>
                  <a:schemeClr val="lt2"/>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8"/>
        <p:cNvGrpSpPr/>
        <p:nvPr/>
      </p:nvGrpSpPr>
      <p:grpSpPr>
        <a:xfrm>
          <a:off x="0" y="0"/>
          <a:ext cx="0" cy="0"/>
          <a:chOff x="0" y="0"/>
          <a:chExt cx="0" cy="0"/>
        </a:xfrm>
      </p:grpSpPr>
      <p:sp>
        <p:nvSpPr>
          <p:cNvPr id="199" name="Google Shape;199;p11"/>
          <p:cNvSpPr/>
          <p:nvPr/>
        </p:nvSpPr>
        <p:spPr>
          <a:xfrm>
            <a:off x="311700" y="305400"/>
            <a:ext cx="8520600" cy="453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766150" y="3856025"/>
            <a:ext cx="1653000" cy="85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224927">
            <a:off x="2974706" y="1103059"/>
            <a:ext cx="725057" cy="274202"/>
          </a:xfrm>
          <a:custGeom>
            <a:avLst/>
            <a:gdLst/>
            <a:ahLst/>
            <a:cxnLst/>
            <a:rect l="l" t="t" r="r" b="b"/>
            <a:pathLst>
              <a:path w="3713" h="1404" extrusionOk="0">
                <a:moveTo>
                  <a:pt x="3479" y="1"/>
                </a:moveTo>
                <a:cubicBezTo>
                  <a:pt x="3100" y="1"/>
                  <a:pt x="2263" y="266"/>
                  <a:pt x="1852" y="467"/>
                </a:cubicBezTo>
                <a:cubicBezTo>
                  <a:pt x="1309" y="729"/>
                  <a:pt x="0" y="1204"/>
                  <a:pt x="59" y="1378"/>
                </a:cubicBezTo>
                <a:cubicBezTo>
                  <a:pt x="65" y="1395"/>
                  <a:pt x="92" y="1403"/>
                  <a:pt x="138" y="1403"/>
                </a:cubicBezTo>
                <a:cubicBezTo>
                  <a:pt x="461" y="1403"/>
                  <a:pt x="1675" y="1022"/>
                  <a:pt x="2472" y="768"/>
                </a:cubicBezTo>
                <a:cubicBezTo>
                  <a:pt x="3383" y="477"/>
                  <a:pt x="3713" y="322"/>
                  <a:pt x="3674" y="80"/>
                </a:cubicBezTo>
                <a:cubicBezTo>
                  <a:pt x="3665" y="24"/>
                  <a:pt x="3593" y="1"/>
                  <a:pt x="3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225047">
            <a:off x="315021" y="1606236"/>
            <a:ext cx="3429196" cy="5143311"/>
          </a:xfrm>
          <a:custGeom>
            <a:avLst/>
            <a:gdLst/>
            <a:ahLst/>
            <a:cxnLst/>
            <a:rect l="l" t="t" r="r" b="b"/>
            <a:pathLst>
              <a:path w="138902" h="208398" extrusionOk="0">
                <a:moveTo>
                  <a:pt x="101452" y="0"/>
                </a:moveTo>
                <a:cubicBezTo>
                  <a:pt x="100874" y="0"/>
                  <a:pt x="100033" y="129"/>
                  <a:pt x="98964" y="397"/>
                </a:cubicBezTo>
                <a:cubicBezTo>
                  <a:pt x="94949" y="1383"/>
                  <a:pt x="78114" y="6877"/>
                  <a:pt x="65647" y="11948"/>
                </a:cubicBezTo>
                <a:cubicBezTo>
                  <a:pt x="41980" y="21739"/>
                  <a:pt x="19863" y="34981"/>
                  <a:pt x="0" y="51252"/>
                </a:cubicBezTo>
                <a:lnTo>
                  <a:pt x="0" y="208397"/>
                </a:lnTo>
                <a:lnTo>
                  <a:pt x="138901" y="208397"/>
                </a:lnTo>
                <a:lnTo>
                  <a:pt x="138901" y="134368"/>
                </a:lnTo>
                <a:lnTo>
                  <a:pt x="138831" y="134368"/>
                </a:lnTo>
                <a:cubicBezTo>
                  <a:pt x="131527" y="132474"/>
                  <a:pt x="127132" y="116284"/>
                  <a:pt x="118367" y="116284"/>
                </a:cubicBezTo>
                <a:cubicBezTo>
                  <a:pt x="115722" y="116284"/>
                  <a:pt x="112678" y="117759"/>
                  <a:pt x="109036" y="121548"/>
                </a:cubicBezTo>
                <a:cubicBezTo>
                  <a:pt x="108226" y="118026"/>
                  <a:pt x="105549" y="116371"/>
                  <a:pt x="102714" y="116371"/>
                </a:cubicBezTo>
                <a:cubicBezTo>
                  <a:pt x="99879" y="116371"/>
                  <a:pt x="96886" y="118026"/>
                  <a:pt x="95442" y="121126"/>
                </a:cubicBezTo>
                <a:cubicBezTo>
                  <a:pt x="92483" y="109997"/>
                  <a:pt x="96639" y="97177"/>
                  <a:pt x="81777" y="93444"/>
                </a:cubicBezTo>
                <a:cubicBezTo>
                  <a:pt x="79841" y="92943"/>
                  <a:pt x="77808" y="92713"/>
                  <a:pt x="75737" y="92713"/>
                </a:cubicBezTo>
                <a:cubicBezTo>
                  <a:pt x="69370" y="92713"/>
                  <a:pt x="62651" y="94886"/>
                  <a:pt x="57335" y="98022"/>
                </a:cubicBezTo>
                <a:cubicBezTo>
                  <a:pt x="54805" y="99549"/>
                  <a:pt x="53194" y="101400"/>
                  <a:pt x="51547" y="101400"/>
                </a:cubicBezTo>
                <a:cubicBezTo>
                  <a:pt x="50535" y="101400"/>
                  <a:pt x="49509" y="100701"/>
                  <a:pt x="48249" y="98797"/>
                </a:cubicBezTo>
                <a:cubicBezTo>
                  <a:pt x="45784" y="95064"/>
                  <a:pt x="50714" y="91401"/>
                  <a:pt x="44516" y="88936"/>
                </a:cubicBezTo>
                <a:cubicBezTo>
                  <a:pt x="43315" y="88504"/>
                  <a:pt x="42235" y="88356"/>
                  <a:pt x="41258" y="88356"/>
                </a:cubicBezTo>
                <a:cubicBezTo>
                  <a:pt x="39146" y="88356"/>
                  <a:pt x="37511" y="89045"/>
                  <a:pt x="36167" y="89045"/>
                </a:cubicBezTo>
                <a:cubicBezTo>
                  <a:pt x="34484" y="89045"/>
                  <a:pt x="33256" y="87963"/>
                  <a:pt x="32119" y="83090"/>
                </a:cubicBezTo>
                <a:cubicBezTo>
                  <a:pt x="30499" y="76046"/>
                  <a:pt x="21765" y="48223"/>
                  <a:pt x="100513" y="2158"/>
                </a:cubicBezTo>
                <a:cubicBezTo>
                  <a:pt x="102708" y="761"/>
                  <a:pt x="102854" y="0"/>
                  <a:pt x="1014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11"/>
          <p:cNvGrpSpPr/>
          <p:nvPr/>
        </p:nvGrpSpPr>
        <p:grpSpPr>
          <a:xfrm rot="-670349">
            <a:off x="3943854" y="540554"/>
            <a:ext cx="950145" cy="457201"/>
            <a:chOff x="-3051905" y="4109025"/>
            <a:chExt cx="1236422" cy="594954"/>
          </a:xfrm>
        </p:grpSpPr>
        <p:sp>
          <p:nvSpPr>
            <p:cNvPr id="204" name="Google Shape;204;p11"/>
            <p:cNvSpPr/>
            <p:nvPr/>
          </p:nvSpPr>
          <p:spPr>
            <a:xfrm>
              <a:off x="-2508840" y="4158742"/>
              <a:ext cx="111321" cy="57573"/>
            </a:xfrm>
            <a:custGeom>
              <a:avLst/>
              <a:gdLst/>
              <a:ahLst/>
              <a:cxnLst/>
              <a:rect l="l" t="t" r="r" b="b"/>
              <a:pathLst>
                <a:path w="1077" h="557" extrusionOk="0">
                  <a:moveTo>
                    <a:pt x="779" y="1"/>
                  </a:moveTo>
                  <a:cubicBezTo>
                    <a:pt x="502" y="1"/>
                    <a:pt x="236" y="79"/>
                    <a:pt x="0" y="227"/>
                  </a:cubicBezTo>
                  <a:lnTo>
                    <a:pt x="747" y="556"/>
                  </a:lnTo>
                  <a:lnTo>
                    <a:pt x="1047" y="527"/>
                  </a:lnTo>
                  <a:cubicBezTo>
                    <a:pt x="1076" y="333"/>
                    <a:pt x="1008" y="140"/>
                    <a:pt x="873" y="4"/>
                  </a:cubicBezTo>
                  <a:cubicBezTo>
                    <a:pt x="841" y="2"/>
                    <a:pt x="810" y="1"/>
                    <a:pt x="779"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2484860" y="4180138"/>
              <a:ext cx="79279" cy="33179"/>
            </a:xfrm>
            <a:custGeom>
              <a:avLst/>
              <a:gdLst/>
              <a:ahLst/>
              <a:cxnLst/>
              <a:rect l="l" t="t" r="r" b="b"/>
              <a:pathLst>
                <a:path w="767" h="321" extrusionOk="0">
                  <a:moveTo>
                    <a:pt x="718" y="0"/>
                  </a:moveTo>
                  <a:cubicBezTo>
                    <a:pt x="466" y="20"/>
                    <a:pt x="233" y="78"/>
                    <a:pt x="1" y="156"/>
                  </a:cubicBezTo>
                  <a:lnTo>
                    <a:pt x="611" y="320"/>
                  </a:lnTo>
                  <a:lnTo>
                    <a:pt x="767" y="272"/>
                  </a:lnTo>
                  <a:cubicBezTo>
                    <a:pt x="767" y="175"/>
                    <a:pt x="747" y="7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2383668" y="4210940"/>
              <a:ext cx="111321" cy="58503"/>
            </a:xfrm>
            <a:custGeom>
              <a:avLst/>
              <a:gdLst/>
              <a:ahLst/>
              <a:cxnLst/>
              <a:rect l="l" t="t" r="r" b="b"/>
              <a:pathLst>
                <a:path w="1077" h="566" extrusionOk="0">
                  <a:moveTo>
                    <a:pt x="773" y="0"/>
                  </a:moveTo>
                  <a:cubicBezTo>
                    <a:pt x="503" y="0"/>
                    <a:pt x="236" y="78"/>
                    <a:pt x="1" y="226"/>
                  </a:cubicBezTo>
                  <a:lnTo>
                    <a:pt x="747" y="565"/>
                  </a:lnTo>
                  <a:lnTo>
                    <a:pt x="1048" y="536"/>
                  </a:lnTo>
                  <a:cubicBezTo>
                    <a:pt x="1077" y="342"/>
                    <a:pt x="1009" y="139"/>
                    <a:pt x="864" y="3"/>
                  </a:cubicBezTo>
                  <a:cubicBezTo>
                    <a:pt x="833" y="1"/>
                    <a:pt x="803" y="0"/>
                    <a:pt x="77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360619" y="4232233"/>
              <a:ext cx="80313" cy="33179"/>
            </a:xfrm>
            <a:custGeom>
              <a:avLst/>
              <a:gdLst/>
              <a:ahLst/>
              <a:cxnLst/>
              <a:rect l="l" t="t" r="r" b="b"/>
              <a:pathLst>
                <a:path w="777" h="321" extrusionOk="0">
                  <a:moveTo>
                    <a:pt x="718" y="0"/>
                  </a:moveTo>
                  <a:cubicBezTo>
                    <a:pt x="476" y="30"/>
                    <a:pt x="233" y="78"/>
                    <a:pt x="1" y="156"/>
                  </a:cubicBezTo>
                  <a:lnTo>
                    <a:pt x="621" y="320"/>
                  </a:lnTo>
                  <a:lnTo>
                    <a:pt x="776" y="272"/>
                  </a:lnTo>
                  <a:cubicBezTo>
                    <a:pt x="776" y="175"/>
                    <a:pt x="757" y="88"/>
                    <a:pt x="7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402687" y="4499734"/>
              <a:ext cx="147395" cy="79486"/>
            </a:xfrm>
            <a:custGeom>
              <a:avLst/>
              <a:gdLst/>
              <a:ahLst/>
              <a:cxnLst/>
              <a:rect l="l" t="t" r="r" b="b"/>
              <a:pathLst>
                <a:path w="1426" h="769" extrusionOk="0">
                  <a:moveTo>
                    <a:pt x="1222" y="1"/>
                  </a:moveTo>
                  <a:cubicBezTo>
                    <a:pt x="1009" y="10"/>
                    <a:pt x="786" y="49"/>
                    <a:pt x="582" y="127"/>
                  </a:cubicBezTo>
                  <a:lnTo>
                    <a:pt x="1" y="698"/>
                  </a:lnTo>
                  <a:cubicBezTo>
                    <a:pt x="136" y="741"/>
                    <a:pt x="271" y="768"/>
                    <a:pt x="412" y="768"/>
                  </a:cubicBezTo>
                  <a:cubicBezTo>
                    <a:pt x="433" y="768"/>
                    <a:pt x="454" y="767"/>
                    <a:pt x="476" y="766"/>
                  </a:cubicBezTo>
                  <a:cubicBezTo>
                    <a:pt x="476" y="766"/>
                    <a:pt x="1067" y="708"/>
                    <a:pt x="1348" y="563"/>
                  </a:cubicBezTo>
                  <a:cubicBezTo>
                    <a:pt x="1348" y="563"/>
                    <a:pt x="1426" y="194"/>
                    <a:pt x="1222"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2768382" y="4109025"/>
              <a:ext cx="465028" cy="213754"/>
            </a:xfrm>
            <a:custGeom>
              <a:avLst/>
              <a:gdLst/>
              <a:ahLst/>
              <a:cxnLst/>
              <a:rect l="l" t="t" r="r" b="b"/>
              <a:pathLst>
                <a:path w="4499" h="2068" extrusionOk="0">
                  <a:moveTo>
                    <a:pt x="563" y="0"/>
                  </a:moveTo>
                  <a:cubicBezTo>
                    <a:pt x="369" y="10"/>
                    <a:pt x="185" y="49"/>
                    <a:pt x="1" y="126"/>
                  </a:cubicBezTo>
                  <a:lnTo>
                    <a:pt x="2414" y="2045"/>
                  </a:lnTo>
                  <a:cubicBezTo>
                    <a:pt x="2503" y="2061"/>
                    <a:pt x="2592" y="2068"/>
                    <a:pt x="2683" y="2068"/>
                  </a:cubicBezTo>
                  <a:cubicBezTo>
                    <a:pt x="3565" y="2068"/>
                    <a:pt x="4498" y="1406"/>
                    <a:pt x="4498" y="1406"/>
                  </a:cubicBezTo>
                  <a:cubicBezTo>
                    <a:pt x="4227" y="1222"/>
                    <a:pt x="834" y="0"/>
                    <a:pt x="563"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3030819" y="4375286"/>
              <a:ext cx="176440" cy="97471"/>
            </a:xfrm>
            <a:custGeom>
              <a:avLst/>
              <a:gdLst/>
              <a:ahLst/>
              <a:cxnLst/>
              <a:rect l="l" t="t" r="r" b="b"/>
              <a:pathLst>
                <a:path w="1707" h="943" extrusionOk="0">
                  <a:moveTo>
                    <a:pt x="685" y="1"/>
                  </a:moveTo>
                  <a:cubicBezTo>
                    <a:pt x="450" y="1"/>
                    <a:pt x="221" y="32"/>
                    <a:pt x="0" y="100"/>
                  </a:cubicBezTo>
                  <a:lnTo>
                    <a:pt x="1154" y="943"/>
                  </a:lnTo>
                  <a:lnTo>
                    <a:pt x="1706" y="768"/>
                  </a:lnTo>
                  <a:lnTo>
                    <a:pt x="785" y="3"/>
                  </a:lnTo>
                  <a:cubicBezTo>
                    <a:pt x="752" y="1"/>
                    <a:pt x="719" y="1"/>
                    <a:pt x="685"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2949680" y="4172593"/>
              <a:ext cx="1134197" cy="331277"/>
            </a:xfrm>
            <a:custGeom>
              <a:avLst/>
              <a:gdLst/>
              <a:ahLst/>
              <a:cxnLst/>
              <a:rect l="l" t="t" r="r" b="b"/>
              <a:pathLst>
                <a:path w="10973" h="3205" extrusionOk="0">
                  <a:moveTo>
                    <a:pt x="9333" y="0"/>
                  </a:moveTo>
                  <a:cubicBezTo>
                    <a:pt x="8951" y="0"/>
                    <a:pt x="8441" y="74"/>
                    <a:pt x="7784" y="306"/>
                  </a:cubicBezTo>
                  <a:cubicBezTo>
                    <a:pt x="5971" y="936"/>
                    <a:pt x="1658" y="2070"/>
                    <a:pt x="20" y="2972"/>
                  </a:cubicBezTo>
                  <a:cubicBezTo>
                    <a:pt x="0" y="3059"/>
                    <a:pt x="29" y="3156"/>
                    <a:pt x="107" y="3204"/>
                  </a:cubicBezTo>
                  <a:cubicBezTo>
                    <a:pt x="107" y="3204"/>
                    <a:pt x="4149" y="3098"/>
                    <a:pt x="6223" y="2303"/>
                  </a:cubicBezTo>
                  <a:cubicBezTo>
                    <a:pt x="8394" y="1469"/>
                    <a:pt x="9509" y="1188"/>
                    <a:pt x="10352" y="733"/>
                  </a:cubicBezTo>
                  <a:cubicBezTo>
                    <a:pt x="10634" y="577"/>
                    <a:pt x="10973" y="267"/>
                    <a:pt x="10285" y="229"/>
                  </a:cubicBezTo>
                  <a:cubicBezTo>
                    <a:pt x="10285" y="229"/>
                    <a:pt x="10005" y="0"/>
                    <a:pt x="9333" y="0"/>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3051905" y="4267273"/>
              <a:ext cx="327762" cy="189463"/>
            </a:xfrm>
            <a:custGeom>
              <a:avLst/>
              <a:gdLst/>
              <a:ahLst/>
              <a:cxnLst/>
              <a:rect l="l" t="t" r="r" b="b"/>
              <a:pathLst>
                <a:path w="3171" h="1833" extrusionOk="0">
                  <a:moveTo>
                    <a:pt x="698" y="1"/>
                  </a:moveTo>
                  <a:cubicBezTo>
                    <a:pt x="456" y="1"/>
                    <a:pt x="224" y="49"/>
                    <a:pt x="1" y="166"/>
                  </a:cubicBezTo>
                  <a:lnTo>
                    <a:pt x="1600" y="1833"/>
                  </a:lnTo>
                  <a:cubicBezTo>
                    <a:pt x="2133" y="1658"/>
                    <a:pt x="2656" y="1455"/>
                    <a:pt x="3170" y="1222"/>
                  </a:cubicBezTo>
                  <a:cubicBezTo>
                    <a:pt x="2899" y="1106"/>
                    <a:pt x="1009" y="30"/>
                    <a:pt x="698"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2941721" y="4198123"/>
              <a:ext cx="1089234" cy="300682"/>
            </a:xfrm>
            <a:custGeom>
              <a:avLst/>
              <a:gdLst/>
              <a:ahLst/>
              <a:cxnLst/>
              <a:rect l="l" t="t" r="r" b="b"/>
              <a:pathLst>
                <a:path w="10538" h="2909" extrusionOk="0">
                  <a:moveTo>
                    <a:pt x="9830" y="1"/>
                  </a:moveTo>
                  <a:lnTo>
                    <a:pt x="20" y="2783"/>
                  </a:lnTo>
                  <a:cubicBezTo>
                    <a:pt x="1" y="2831"/>
                    <a:pt x="20" y="2880"/>
                    <a:pt x="59" y="2909"/>
                  </a:cubicBezTo>
                  <a:cubicBezTo>
                    <a:pt x="5894" y="2385"/>
                    <a:pt x="5235" y="2085"/>
                    <a:pt x="6912" y="1581"/>
                  </a:cubicBezTo>
                  <a:cubicBezTo>
                    <a:pt x="8618" y="1057"/>
                    <a:pt x="10537" y="369"/>
                    <a:pt x="10469" y="214"/>
                  </a:cubicBezTo>
                  <a:cubicBezTo>
                    <a:pt x="10433" y="127"/>
                    <a:pt x="10277" y="116"/>
                    <a:pt x="10201" y="116"/>
                  </a:cubicBezTo>
                  <a:cubicBezTo>
                    <a:pt x="10175" y="116"/>
                    <a:pt x="10159" y="117"/>
                    <a:pt x="10159" y="117"/>
                  </a:cubicBezTo>
                  <a:cubicBezTo>
                    <a:pt x="10052" y="59"/>
                    <a:pt x="9946" y="20"/>
                    <a:pt x="9830"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2946682" y="4469656"/>
              <a:ext cx="174373" cy="116386"/>
            </a:xfrm>
            <a:custGeom>
              <a:avLst/>
              <a:gdLst/>
              <a:ahLst/>
              <a:cxnLst/>
              <a:rect l="l" t="t" r="r" b="b"/>
              <a:pathLst>
                <a:path w="1687" h="1126" extrusionOk="0">
                  <a:moveTo>
                    <a:pt x="1687" y="1"/>
                  </a:moveTo>
                  <a:lnTo>
                    <a:pt x="1687" y="1"/>
                  </a:lnTo>
                  <a:cubicBezTo>
                    <a:pt x="1251" y="59"/>
                    <a:pt x="834" y="146"/>
                    <a:pt x="417" y="262"/>
                  </a:cubicBezTo>
                  <a:cubicBezTo>
                    <a:pt x="359" y="388"/>
                    <a:pt x="0" y="1125"/>
                    <a:pt x="0" y="1125"/>
                  </a:cubicBezTo>
                  <a:cubicBezTo>
                    <a:pt x="0" y="1125"/>
                    <a:pt x="485" y="951"/>
                    <a:pt x="650" y="873"/>
                  </a:cubicBezTo>
                  <a:cubicBezTo>
                    <a:pt x="815" y="805"/>
                    <a:pt x="1687" y="1"/>
                    <a:pt x="1687" y="1"/>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2383668" y="4524748"/>
              <a:ext cx="116386" cy="48580"/>
            </a:xfrm>
            <a:custGeom>
              <a:avLst/>
              <a:gdLst/>
              <a:ahLst/>
              <a:cxnLst/>
              <a:rect l="l" t="t" r="r" b="b"/>
              <a:pathLst>
                <a:path w="1126" h="470" extrusionOk="0">
                  <a:moveTo>
                    <a:pt x="1077" y="1"/>
                  </a:moveTo>
                  <a:cubicBezTo>
                    <a:pt x="1077" y="1"/>
                    <a:pt x="369" y="107"/>
                    <a:pt x="107" y="127"/>
                  </a:cubicBezTo>
                  <a:lnTo>
                    <a:pt x="1" y="447"/>
                  </a:lnTo>
                  <a:cubicBezTo>
                    <a:pt x="72" y="461"/>
                    <a:pt x="148" y="470"/>
                    <a:pt x="222" y="470"/>
                  </a:cubicBezTo>
                  <a:cubicBezTo>
                    <a:pt x="249" y="470"/>
                    <a:pt x="275" y="469"/>
                    <a:pt x="301" y="466"/>
                  </a:cubicBezTo>
                  <a:cubicBezTo>
                    <a:pt x="573" y="427"/>
                    <a:pt x="844" y="369"/>
                    <a:pt x="1106" y="272"/>
                  </a:cubicBezTo>
                  <a:cubicBezTo>
                    <a:pt x="1125" y="175"/>
                    <a:pt x="1106" y="88"/>
                    <a:pt x="1077" y="1"/>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2319480" y="4384485"/>
              <a:ext cx="140366" cy="76282"/>
            </a:xfrm>
            <a:custGeom>
              <a:avLst/>
              <a:gdLst/>
              <a:ahLst/>
              <a:cxnLst/>
              <a:rect l="l" t="t" r="r" b="b"/>
              <a:pathLst>
                <a:path w="1358" h="738" extrusionOk="0">
                  <a:moveTo>
                    <a:pt x="1173" y="1"/>
                  </a:moveTo>
                  <a:cubicBezTo>
                    <a:pt x="960" y="11"/>
                    <a:pt x="756" y="49"/>
                    <a:pt x="553" y="107"/>
                  </a:cubicBezTo>
                  <a:lnTo>
                    <a:pt x="0" y="660"/>
                  </a:lnTo>
                  <a:cubicBezTo>
                    <a:pt x="146" y="708"/>
                    <a:pt x="301" y="737"/>
                    <a:pt x="456" y="737"/>
                  </a:cubicBezTo>
                  <a:cubicBezTo>
                    <a:pt x="456" y="737"/>
                    <a:pt x="1018" y="679"/>
                    <a:pt x="1289" y="534"/>
                  </a:cubicBezTo>
                  <a:cubicBezTo>
                    <a:pt x="1289" y="534"/>
                    <a:pt x="1357" y="185"/>
                    <a:pt x="1173" y="1"/>
                  </a:cubicBezTo>
                  <a:close/>
                </a:path>
              </a:pathLst>
            </a:custGeom>
            <a:solidFill>
              <a:srgbClr val="F49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2300462" y="4408569"/>
              <a:ext cx="110288" cy="46616"/>
            </a:xfrm>
            <a:custGeom>
              <a:avLst/>
              <a:gdLst/>
              <a:ahLst/>
              <a:cxnLst/>
              <a:rect l="l" t="t" r="r" b="b"/>
              <a:pathLst>
                <a:path w="1067" h="451" extrusionOk="0">
                  <a:moveTo>
                    <a:pt x="1018" y="0"/>
                  </a:moveTo>
                  <a:cubicBezTo>
                    <a:pt x="1018" y="0"/>
                    <a:pt x="340" y="97"/>
                    <a:pt x="88" y="117"/>
                  </a:cubicBezTo>
                  <a:lnTo>
                    <a:pt x="0" y="427"/>
                  </a:lnTo>
                  <a:cubicBezTo>
                    <a:pt x="64" y="441"/>
                    <a:pt x="133" y="450"/>
                    <a:pt x="204" y="450"/>
                  </a:cubicBezTo>
                  <a:cubicBezTo>
                    <a:pt x="229" y="450"/>
                    <a:pt x="255" y="449"/>
                    <a:pt x="281" y="446"/>
                  </a:cubicBezTo>
                  <a:cubicBezTo>
                    <a:pt x="543" y="408"/>
                    <a:pt x="805" y="349"/>
                    <a:pt x="1047" y="252"/>
                  </a:cubicBezTo>
                  <a:cubicBezTo>
                    <a:pt x="1067" y="165"/>
                    <a:pt x="1057" y="78"/>
                    <a:pt x="1018" y="0"/>
                  </a:cubicBezTo>
                  <a:close/>
                </a:path>
              </a:pathLst>
            </a:custGeom>
            <a:solidFill>
              <a:srgbClr val="EF6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a:off x="-2577989" y="4333424"/>
              <a:ext cx="444976" cy="370555"/>
            </a:xfrm>
            <a:custGeom>
              <a:avLst/>
              <a:gdLst/>
              <a:ahLst/>
              <a:cxnLst/>
              <a:rect l="l" t="t" r="r" b="b"/>
              <a:pathLst>
                <a:path w="4305" h="3585" extrusionOk="0">
                  <a:moveTo>
                    <a:pt x="4101" y="0"/>
                  </a:moveTo>
                  <a:cubicBezTo>
                    <a:pt x="3073" y="156"/>
                    <a:pt x="1803" y="863"/>
                    <a:pt x="1803" y="863"/>
                  </a:cubicBezTo>
                  <a:lnTo>
                    <a:pt x="0" y="3558"/>
                  </a:lnTo>
                  <a:cubicBezTo>
                    <a:pt x="0" y="3558"/>
                    <a:pt x="76" y="3585"/>
                    <a:pt x="198" y="3585"/>
                  </a:cubicBezTo>
                  <a:cubicBezTo>
                    <a:pt x="339" y="3585"/>
                    <a:pt x="543" y="3549"/>
                    <a:pt x="766" y="3393"/>
                  </a:cubicBezTo>
                  <a:cubicBezTo>
                    <a:pt x="1638" y="2753"/>
                    <a:pt x="4304" y="0"/>
                    <a:pt x="4101" y="0"/>
                  </a:cubicBezTo>
                  <a:close/>
                </a:path>
              </a:pathLst>
            </a:custGeom>
            <a:solidFill>
              <a:srgbClr val="EB47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1931769" y="4184169"/>
              <a:ext cx="40208" cy="32146"/>
            </a:xfrm>
            <a:custGeom>
              <a:avLst/>
              <a:gdLst/>
              <a:ahLst/>
              <a:cxnLst/>
              <a:rect l="l" t="t" r="r" b="b"/>
              <a:pathLst>
                <a:path w="389" h="311" extrusionOk="0">
                  <a:moveTo>
                    <a:pt x="252" y="0"/>
                  </a:moveTo>
                  <a:cubicBezTo>
                    <a:pt x="252" y="0"/>
                    <a:pt x="223" y="126"/>
                    <a:pt x="10" y="213"/>
                  </a:cubicBezTo>
                  <a:lnTo>
                    <a:pt x="0" y="310"/>
                  </a:lnTo>
                  <a:cubicBezTo>
                    <a:pt x="155" y="281"/>
                    <a:pt x="291" y="194"/>
                    <a:pt x="388" y="68"/>
                  </a:cubicBezTo>
                  <a:cubicBezTo>
                    <a:pt x="340" y="39"/>
                    <a:pt x="301" y="20"/>
                    <a:pt x="252" y="0"/>
                  </a:cubicBezTo>
                  <a:close/>
                </a:path>
              </a:pathLst>
            </a:custGeom>
            <a:solidFill>
              <a:srgbClr val="FDE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1"/>
          <p:cNvSpPr/>
          <p:nvPr/>
        </p:nvSpPr>
        <p:spPr>
          <a:xfrm>
            <a:off x="0" y="3454500"/>
            <a:ext cx="9262156" cy="1453174"/>
          </a:xfrm>
          <a:custGeom>
            <a:avLst/>
            <a:gdLst/>
            <a:ahLst/>
            <a:cxnLst/>
            <a:rect l="l" t="t" r="r" b="b"/>
            <a:pathLst>
              <a:path w="28968" h="4272" extrusionOk="0">
                <a:moveTo>
                  <a:pt x="21071" y="0"/>
                </a:moveTo>
                <a:cubicBezTo>
                  <a:pt x="21051" y="0"/>
                  <a:pt x="21031" y="1"/>
                  <a:pt x="21010" y="2"/>
                </a:cubicBezTo>
                <a:cubicBezTo>
                  <a:pt x="20414" y="25"/>
                  <a:pt x="19898" y="430"/>
                  <a:pt x="19730" y="1007"/>
                </a:cubicBezTo>
                <a:cubicBezTo>
                  <a:pt x="19391" y="841"/>
                  <a:pt x="19030" y="761"/>
                  <a:pt x="18672" y="761"/>
                </a:cubicBezTo>
                <a:cubicBezTo>
                  <a:pt x="17958" y="761"/>
                  <a:pt x="17259" y="1079"/>
                  <a:pt x="16790" y="1667"/>
                </a:cubicBezTo>
                <a:cubicBezTo>
                  <a:pt x="16520" y="1393"/>
                  <a:pt x="16174" y="1263"/>
                  <a:pt x="15831" y="1263"/>
                </a:cubicBezTo>
                <a:cubicBezTo>
                  <a:pt x="15316" y="1263"/>
                  <a:pt x="14810" y="1556"/>
                  <a:pt x="14586" y="2090"/>
                </a:cubicBezTo>
                <a:cubicBezTo>
                  <a:pt x="14474" y="2062"/>
                  <a:pt x="14359" y="2048"/>
                  <a:pt x="14245" y="2048"/>
                </a:cubicBezTo>
                <a:cubicBezTo>
                  <a:pt x="14052" y="2048"/>
                  <a:pt x="13860" y="2088"/>
                  <a:pt x="13682" y="2168"/>
                </a:cubicBezTo>
                <a:cubicBezTo>
                  <a:pt x="13276" y="2249"/>
                  <a:pt x="12866" y="2289"/>
                  <a:pt x="12457" y="2289"/>
                </a:cubicBezTo>
                <a:cubicBezTo>
                  <a:pt x="11467" y="2289"/>
                  <a:pt x="10486" y="2055"/>
                  <a:pt x="9595" y="1601"/>
                </a:cubicBezTo>
                <a:cubicBezTo>
                  <a:pt x="8812" y="1601"/>
                  <a:pt x="8120" y="2110"/>
                  <a:pt x="7886" y="2858"/>
                </a:cubicBezTo>
                <a:cubicBezTo>
                  <a:pt x="7458" y="2525"/>
                  <a:pt x="6946" y="2360"/>
                  <a:pt x="6435" y="2360"/>
                </a:cubicBezTo>
                <a:cubicBezTo>
                  <a:pt x="5857" y="2360"/>
                  <a:pt x="5280" y="2571"/>
                  <a:pt x="4830" y="2988"/>
                </a:cubicBezTo>
                <a:cubicBezTo>
                  <a:pt x="4639" y="2432"/>
                  <a:pt x="4122" y="2096"/>
                  <a:pt x="3581" y="2096"/>
                </a:cubicBezTo>
                <a:cubicBezTo>
                  <a:pt x="3363" y="2096"/>
                  <a:pt x="3141" y="2150"/>
                  <a:pt x="2935" y="2267"/>
                </a:cubicBezTo>
                <a:cubicBezTo>
                  <a:pt x="2944" y="2200"/>
                  <a:pt x="2947" y="2134"/>
                  <a:pt x="2947" y="2064"/>
                </a:cubicBezTo>
                <a:cubicBezTo>
                  <a:pt x="2947" y="1366"/>
                  <a:pt x="2561" y="723"/>
                  <a:pt x="1944" y="395"/>
                </a:cubicBezTo>
                <a:cubicBezTo>
                  <a:pt x="1666" y="248"/>
                  <a:pt x="1361" y="174"/>
                  <a:pt x="1056" y="174"/>
                </a:cubicBezTo>
                <a:cubicBezTo>
                  <a:pt x="687" y="174"/>
                  <a:pt x="318" y="282"/>
                  <a:pt x="1" y="497"/>
                </a:cubicBezTo>
                <a:lnTo>
                  <a:pt x="1" y="4271"/>
                </a:lnTo>
                <a:lnTo>
                  <a:pt x="28968" y="4271"/>
                </a:lnTo>
                <a:lnTo>
                  <a:pt x="28968" y="2359"/>
                </a:lnTo>
                <a:cubicBezTo>
                  <a:pt x="28661" y="2122"/>
                  <a:pt x="28284" y="1994"/>
                  <a:pt x="27896" y="1994"/>
                </a:cubicBezTo>
                <a:cubicBezTo>
                  <a:pt x="27586" y="1994"/>
                  <a:pt x="27282" y="2076"/>
                  <a:pt x="27012" y="2232"/>
                </a:cubicBezTo>
                <a:cubicBezTo>
                  <a:pt x="26808" y="2032"/>
                  <a:pt x="26534" y="1923"/>
                  <a:pt x="26253" y="1923"/>
                </a:cubicBezTo>
                <a:cubicBezTo>
                  <a:pt x="26176" y="1923"/>
                  <a:pt x="26099" y="1931"/>
                  <a:pt x="26022" y="1948"/>
                </a:cubicBezTo>
                <a:cubicBezTo>
                  <a:pt x="25590" y="1021"/>
                  <a:pt x="24677" y="492"/>
                  <a:pt x="23736" y="492"/>
                </a:cubicBezTo>
                <a:cubicBezTo>
                  <a:pt x="23269" y="492"/>
                  <a:pt x="22795" y="623"/>
                  <a:pt x="22369" y="900"/>
                </a:cubicBezTo>
                <a:cubicBezTo>
                  <a:pt x="22165" y="357"/>
                  <a:pt x="21647" y="0"/>
                  <a:pt x="2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txBox="1">
            <a:spLocks noGrp="1"/>
          </p:cNvSpPr>
          <p:nvPr>
            <p:ph type="title" hasCustomPrompt="1"/>
          </p:nvPr>
        </p:nvSpPr>
        <p:spPr>
          <a:xfrm>
            <a:off x="4030500" y="1660325"/>
            <a:ext cx="4370700" cy="5772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2" name="Google Shape;222;p11"/>
          <p:cNvSpPr txBox="1">
            <a:spLocks noGrp="1"/>
          </p:cNvSpPr>
          <p:nvPr>
            <p:ph type="body" idx="1"/>
          </p:nvPr>
        </p:nvSpPr>
        <p:spPr>
          <a:xfrm>
            <a:off x="4030500" y="2378475"/>
            <a:ext cx="4370700" cy="349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700" y="445025"/>
            <a:ext cx="790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2pPr>
            <a:lvl3pPr lvl="2">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3pPr>
            <a:lvl4pPr lvl="3">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4pPr>
            <a:lvl5pPr lvl="4">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5pPr>
            <a:lvl6pPr lvl="5">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6pPr>
            <a:lvl7pPr lvl="6">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7pPr>
            <a:lvl8pPr lvl="7">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8pPr>
            <a:lvl9pPr lvl="8">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9pPr>
          </a:lstStyle>
          <a:p>
            <a:endParaRPr/>
          </a:p>
        </p:txBody>
      </p:sp>
      <p:sp>
        <p:nvSpPr>
          <p:cNvPr id="7" name="Google Shape;7;p1"/>
          <p:cNvSpPr txBox="1">
            <a:spLocks noGrp="1"/>
          </p:cNvSpPr>
          <p:nvPr>
            <p:ph type="body" idx="1"/>
          </p:nvPr>
        </p:nvSpPr>
        <p:spPr>
          <a:xfrm>
            <a:off x="617700" y="1152475"/>
            <a:ext cx="7908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70" r:id="rId16"/>
    <p:sldLayoutId id="2147483671" r:id="rId17"/>
    <p:sldLayoutId id="2147483672" r:id="rId18"/>
    <p:sldLayoutId id="2147483673" r:id="rId19"/>
    <p:sldLayoutId id="214748367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a-z-animals.com/animals/" TargetMode="External"/><Relationship Id="rId3" Type="http://schemas.openxmlformats.org/officeDocument/2006/relationships/image" Target="../media/image1.jpg"/><Relationship Id="rId7" Type="http://schemas.openxmlformats.org/officeDocument/2006/relationships/hyperlink" Target="https://www.faa.gov/"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www.kaggle.com/" TargetMode="External"/><Relationship Id="rId5" Type="http://schemas.openxmlformats.org/officeDocument/2006/relationships/hyperlink" Target="https://www.transportation.gov/" TargetMode="External"/><Relationship Id="rId4" Type="http://schemas.openxmlformats.org/officeDocument/2006/relationships/hyperlink" Target="https://www.bts.gov/" TargetMode="External"/><Relationship Id="rId9" Type="http://schemas.openxmlformats.org/officeDocument/2006/relationships/hyperlink" Target="https://en.wikipedia.org/wiki/Main_Pag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0"/>
          <p:cNvSpPr txBox="1">
            <a:spLocks noGrp="1"/>
          </p:cNvSpPr>
          <p:nvPr>
            <p:ph type="ctrTitle"/>
          </p:nvPr>
        </p:nvSpPr>
        <p:spPr>
          <a:xfrm>
            <a:off x="3259213" y="1572900"/>
            <a:ext cx="40410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Flight Delays Over USA</a:t>
            </a:r>
            <a:endParaRPr dirty="0"/>
          </a:p>
        </p:txBody>
      </p:sp>
      <p:sp>
        <p:nvSpPr>
          <p:cNvPr id="625" name="Google Shape;625;p30"/>
          <p:cNvSpPr txBox="1">
            <a:spLocks noGrp="1"/>
          </p:cNvSpPr>
          <p:nvPr>
            <p:ph type="subTitle" idx="1"/>
          </p:nvPr>
        </p:nvSpPr>
        <p:spPr>
          <a:xfrm>
            <a:off x="3259213" y="3080512"/>
            <a:ext cx="3982765" cy="7690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Submitted By:</a:t>
            </a:r>
          </a:p>
          <a:p>
            <a:pPr marL="0" lvl="0" indent="0" algn="l" rtl="0">
              <a:spcBef>
                <a:spcPts val="0"/>
              </a:spcBef>
              <a:spcAft>
                <a:spcPts val="0"/>
              </a:spcAft>
            </a:pPr>
            <a:r>
              <a:rPr lang="en-US" dirty="0"/>
              <a:t>Lior Avrahami</a:t>
            </a:r>
          </a:p>
          <a:p>
            <a:pPr marL="0" lvl="0" indent="0" algn="l" rtl="0">
              <a:spcBef>
                <a:spcPts val="0"/>
              </a:spcBef>
              <a:spcAft>
                <a:spcPts val="0"/>
              </a:spcAft>
            </a:pPr>
            <a:r>
              <a:rPr lang="en-US" dirty="0"/>
              <a:t>Eyal Rafian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9" name="Google Shape;709;p36"/>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Visualisation</a:t>
            </a:r>
            <a:endParaRPr dirty="0"/>
          </a:p>
        </p:txBody>
      </p:sp>
      <p:pic>
        <p:nvPicPr>
          <p:cNvPr id="1026" name="Picture 2">
            <a:extLst>
              <a:ext uri="{FF2B5EF4-FFF2-40B4-BE49-F238E27FC236}">
                <a16:creationId xmlns:a16="http://schemas.microsoft.com/office/drawing/2014/main" id="{F57072B6-679D-4325-BE5D-AF4109BD1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64" y="1873620"/>
            <a:ext cx="8211007" cy="1874562"/>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id="{693766C2-593C-4D42-BBB6-D717E7488D8C}"/>
              </a:ext>
            </a:extLst>
          </p:cNvPr>
          <p:cNvSpPr txBox="1"/>
          <p:nvPr/>
        </p:nvSpPr>
        <p:spPr>
          <a:xfrm>
            <a:off x="1332863" y="1361196"/>
            <a:ext cx="6478173" cy="307777"/>
          </a:xfrm>
          <a:prstGeom prst="rect">
            <a:avLst/>
          </a:prstGeom>
          <a:noFill/>
        </p:spPr>
        <p:txBody>
          <a:bodyPr wrap="square" rtlCol="1">
            <a:spAutoFit/>
          </a:bodyPr>
          <a:lstStyle/>
          <a:p>
            <a:pPr algn="ctr"/>
            <a:r>
              <a:rPr lang="en-US" dirty="0"/>
              <a:t>Arrival and departure delays by month of the year</a:t>
            </a:r>
            <a:endParaRPr lang="he-I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918D20-9554-41C8-8571-3A3DB199E7A5}"/>
              </a:ext>
            </a:extLst>
          </p:cNvPr>
          <p:cNvSpPr>
            <a:spLocks noGrp="1"/>
          </p:cNvSpPr>
          <p:nvPr>
            <p:ph type="title"/>
          </p:nvPr>
        </p:nvSpPr>
        <p:spPr>
          <a:xfrm>
            <a:off x="1156771" y="565449"/>
            <a:ext cx="6942900" cy="515700"/>
          </a:xfrm>
        </p:spPr>
        <p:txBody>
          <a:bodyPr/>
          <a:lstStyle/>
          <a:p>
            <a:r>
              <a:rPr lang="en-US" dirty="0"/>
              <a:t>Delay Analysis</a:t>
            </a:r>
            <a:endParaRPr lang="he-IL" dirty="0"/>
          </a:p>
        </p:txBody>
      </p:sp>
      <p:pic>
        <p:nvPicPr>
          <p:cNvPr id="3" name="Picture 2">
            <a:extLst>
              <a:ext uri="{FF2B5EF4-FFF2-40B4-BE49-F238E27FC236}">
                <a16:creationId xmlns:a16="http://schemas.microsoft.com/office/drawing/2014/main" id="{DA3CED6D-7174-47E1-ABAE-D6CF0AF2F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5" y="884633"/>
            <a:ext cx="4391976" cy="3163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1977FAB6-EE6B-4391-AEFB-9100C2AF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126" y="1679035"/>
            <a:ext cx="4332950" cy="31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31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pic>
        <p:nvPicPr>
          <p:cNvPr id="4100" name="Picture 4">
            <a:extLst>
              <a:ext uri="{FF2B5EF4-FFF2-40B4-BE49-F238E27FC236}">
                <a16:creationId xmlns:a16="http://schemas.microsoft.com/office/drawing/2014/main" id="{A23A4E9C-1474-4C40-BCB2-022DA3A3C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5" y="2109261"/>
            <a:ext cx="7579753" cy="257659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772;p39">
            <a:extLst>
              <a:ext uri="{FF2B5EF4-FFF2-40B4-BE49-F238E27FC236}">
                <a16:creationId xmlns:a16="http://schemas.microsoft.com/office/drawing/2014/main" id="{9CE79ACE-3BE4-43CC-BB25-E32D8B2BB93D}"/>
              </a:ext>
            </a:extLst>
          </p:cNvPr>
          <p:cNvSpPr txBox="1">
            <a:spLocks/>
          </p:cNvSpPr>
          <p:nvPr/>
        </p:nvSpPr>
        <p:spPr>
          <a:xfrm>
            <a:off x="1757272" y="2587769"/>
            <a:ext cx="4039775" cy="1118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9pPr>
          </a:lstStyle>
          <a:p>
            <a:r>
              <a:rPr lang="en-US" dirty="0">
                <a:solidFill>
                  <a:schemeClr val="tx2"/>
                </a:solidFill>
              </a:rPr>
              <a:t>Delays by Airlines</a:t>
            </a:r>
          </a:p>
        </p:txBody>
      </p:sp>
      <p:pic>
        <p:nvPicPr>
          <p:cNvPr id="4098" name="Picture 2">
            <a:extLst>
              <a:ext uri="{FF2B5EF4-FFF2-40B4-BE49-F238E27FC236}">
                <a16:creationId xmlns:a16="http://schemas.microsoft.com/office/drawing/2014/main" id="{7D8AC229-E19C-4A57-833F-28BFA1877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33" y="473668"/>
            <a:ext cx="6152179" cy="215112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72;p39">
            <a:extLst>
              <a:ext uri="{FF2B5EF4-FFF2-40B4-BE49-F238E27FC236}">
                <a16:creationId xmlns:a16="http://schemas.microsoft.com/office/drawing/2014/main" id="{77E93380-37DA-4905-866B-F603A686C479}"/>
              </a:ext>
            </a:extLst>
          </p:cNvPr>
          <p:cNvSpPr txBox="1">
            <a:spLocks/>
          </p:cNvSpPr>
          <p:nvPr/>
        </p:nvSpPr>
        <p:spPr>
          <a:xfrm>
            <a:off x="1862016" y="811658"/>
            <a:ext cx="3111306" cy="1118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3000"/>
              <a:buFont typeface="Limelight"/>
              <a:buNone/>
              <a:defRPr sz="3000" b="0" i="0" u="none" strike="noStrike" cap="none">
                <a:solidFill>
                  <a:schemeClr val="dk1"/>
                </a:solidFill>
                <a:latin typeface="Limelight"/>
                <a:ea typeface="Limelight"/>
                <a:cs typeface="Limelight"/>
                <a:sym typeface="Limelight"/>
              </a:defRPr>
            </a:lvl9pPr>
          </a:lstStyle>
          <a:p>
            <a:r>
              <a:rPr lang="en-US" dirty="0"/>
              <a:t>Delays by City</a:t>
            </a:r>
          </a:p>
        </p:txBody>
      </p:sp>
      <p:pic>
        <p:nvPicPr>
          <p:cNvPr id="11" name="תמונה 10">
            <a:extLst>
              <a:ext uri="{FF2B5EF4-FFF2-40B4-BE49-F238E27FC236}">
                <a16:creationId xmlns:a16="http://schemas.microsoft.com/office/drawing/2014/main" id="{2CE22914-3077-4975-BF1F-BCE152FDC84F}"/>
              </a:ext>
            </a:extLst>
          </p:cNvPr>
          <p:cNvPicPr>
            <a:picLocks noChangeAspect="1"/>
          </p:cNvPicPr>
          <p:nvPr/>
        </p:nvPicPr>
        <p:blipFill>
          <a:blip r:embed="rId5"/>
          <a:stretch>
            <a:fillRect/>
          </a:stretch>
        </p:blipFill>
        <p:spPr>
          <a:xfrm>
            <a:off x="6535632" y="605847"/>
            <a:ext cx="1972533" cy="34315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2050" name="Picture 2">
            <a:extLst>
              <a:ext uri="{FF2B5EF4-FFF2-40B4-BE49-F238E27FC236}">
                <a16:creationId xmlns:a16="http://schemas.microsoft.com/office/drawing/2014/main" id="{1A7BEE2F-A13C-4415-B64D-09FF6CBED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15" y="1176264"/>
            <a:ext cx="6696075" cy="3409950"/>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772;p39">
            <a:extLst>
              <a:ext uri="{FF2B5EF4-FFF2-40B4-BE49-F238E27FC236}">
                <a16:creationId xmlns:a16="http://schemas.microsoft.com/office/drawing/2014/main" id="{91CE8D19-3249-4726-A622-A41D6CDB5EB7}"/>
              </a:ext>
            </a:extLst>
          </p:cNvPr>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Airports Location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pic>
        <p:nvPicPr>
          <p:cNvPr id="3074" name="Picture 2">
            <a:extLst>
              <a:ext uri="{FF2B5EF4-FFF2-40B4-BE49-F238E27FC236}">
                <a16:creationId xmlns:a16="http://schemas.microsoft.com/office/drawing/2014/main" id="{9A7E1F4B-4B90-4BE5-964C-7285ACF0D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856" y="640850"/>
            <a:ext cx="3324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E381939-1CBE-4077-A192-98C5D29D3C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987" y="2211338"/>
            <a:ext cx="3324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A6DA887-252C-450C-A3C8-262953C44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355" y="2063700"/>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38" name="Google Shape;731;p37">
            <a:extLst>
              <a:ext uri="{FF2B5EF4-FFF2-40B4-BE49-F238E27FC236}">
                <a16:creationId xmlns:a16="http://schemas.microsoft.com/office/drawing/2014/main" id="{67C5F712-449D-4396-940E-9F0CCCEF18E7}"/>
              </a:ext>
            </a:extLst>
          </p:cNvPr>
          <p:cNvSpPr txBox="1">
            <a:spLocks noGrp="1"/>
          </p:cNvSpPr>
          <p:nvPr>
            <p:ph type="title"/>
          </p:nvPr>
        </p:nvSpPr>
        <p:spPr>
          <a:xfrm>
            <a:off x="1232609" y="640850"/>
            <a:ext cx="3676650" cy="1422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 of distance and arrival times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11" name="תיבת טקסט 10">
            <a:extLst>
              <a:ext uri="{FF2B5EF4-FFF2-40B4-BE49-F238E27FC236}">
                <a16:creationId xmlns:a16="http://schemas.microsoft.com/office/drawing/2014/main" id="{40B76F44-58DF-46C9-A261-3DA31241205D}"/>
              </a:ext>
            </a:extLst>
          </p:cNvPr>
          <p:cNvSpPr txBox="1"/>
          <p:nvPr/>
        </p:nvSpPr>
        <p:spPr>
          <a:xfrm>
            <a:off x="2264898" y="447041"/>
            <a:ext cx="4614204" cy="646331"/>
          </a:xfrm>
          <a:prstGeom prst="rect">
            <a:avLst/>
          </a:prstGeom>
          <a:noFill/>
        </p:spPr>
        <p:txBody>
          <a:bodyPr wrap="square">
            <a:spAutoFit/>
          </a:bodyPr>
          <a:lstStyle/>
          <a:p>
            <a:r>
              <a:rPr kumimoji="0" lang="en-US" sz="3600" b="0" i="0" u="none" strike="noStrike" kern="0" cap="none" spc="0" normalizeH="0" baseline="0" noProof="0" dirty="0">
                <a:ln>
                  <a:noFill/>
                </a:ln>
                <a:solidFill>
                  <a:srgbClr val="FFF6E9"/>
                </a:solidFill>
                <a:effectLst/>
                <a:uLnTx/>
                <a:uFillTx/>
                <a:latin typeface="Limelight"/>
                <a:sym typeface="Limelight"/>
              </a:rPr>
              <a:t>Machine Learning</a:t>
            </a:r>
            <a:endParaRPr lang="he-IL" dirty="0"/>
          </a:p>
        </p:txBody>
      </p:sp>
      <p:sp>
        <p:nvSpPr>
          <p:cNvPr id="4" name="תיבת טקסט 3">
            <a:extLst>
              <a:ext uri="{FF2B5EF4-FFF2-40B4-BE49-F238E27FC236}">
                <a16:creationId xmlns:a16="http://schemas.microsoft.com/office/drawing/2014/main" id="{33004A71-88F2-4138-B9D8-077E9EBFEC98}"/>
              </a:ext>
            </a:extLst>
          </p:cNvPr>
          <p:cNvSpPr txBox="1"/>
          <p:nvPr/>
        </p:nvSpPr>
        <p:spPr>
          <a:xfrm>
            <a:off x="798341" y="1001932"/>
            <a:ext cx="7983416" cy="2246769"/>
          </a:xfrm>
          <a:prstGeom prst="rect">
            <a:avLst/>
          </a:prstGeom>
          <a:noFill/>
        </p:spPr>
        <p:txBody>
          <a:bodyPr wrap="square" rtlCol="1">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The primary goal of this project is to predict airline delays caused by various factors. Flight delays lead to negative impacts, mainly economical for commuters, airline industries and airport authorities. Furthermore, in the domain of sustainability, it can even cause environmental harm by the rise in fuel consumption and gas emissions.</a:t>
            </a:r>
          </a:p>
          <a:p>
            <a:pPr marR="0" lvl="0" algn="l" defTabSz="914400" rtl="0" eaLnBrk="1" fontAlgn="auto" latinLnBrk="0" hangingPunct="1">
              <a:lnSpc>
                <a:spcPct val="100000"/>
              </a:lnSpc>
              <a:spcBef>
                <a:spcPts val="0"/>
              </a:spcBef>
              <a:spcAft>
                <a:spcPts val="0"/>
              </a:spcAft>
              <a:buClr>
                <a:srgbClr val="FFF6E9"/>
              </a:buClr>
              <a:buSzPts val="1200"/>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Hence, these factors indicate how necessary and relevant it has become to predict the delays no matter the wide-range of airline meshes. To carry out the predictive analysis, which encompasses a range of statistical techniques from supervised machine learning and, data mining, that studies current and historical data to make predictions or just analyze about the future delays, with help of Regression Analysis.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8" name="תיבת טקסט 17">
            <a:extLst>
              <a:ext uri="{FF2B5EF4-FFF2-40B4-BE49-F238E27FC236}">
                <a16:creationId xmlns:a16="http://schemas.microsoft.com/office/drawing/2014/main" id="{A76B76EE-8871-454B-8B05-31DF044812B4}"/>
              </a:ext>
            </a:extLst>
          </p:cNvPr>
          <p:cNvSpPr txBox="1"/>
          <p:nvPr/>
        </p:nvSpPr>
        <p:spPr>
          <a:xfrm>
            <a:off x="2264898" y="419672"/>
            <a:ext cx="4614204" cy="646331"/>
          </a:xfrm>
          <a:prstGeom prst="rect">
            <a:avLst/>
          </a:prstGeom>
          <a:noFill/>
        </p:spPr>
        <p:txBody>
          <a:bodyPr wrap="square">
            <a:spAutoFit/>
          </a:bodyPr>
          <a:lstStyle/>
          <a:p>
            <a:r>
              <a:rPr kumimoji="0" lang="en-US" sz="3600" b="0" i="0" u="none" strike="noStrike" kern="0" cap="none" spc="0" normalizeH="0" baseline="0" noProof="0" dirty="0">
                <a:ln>
                  <a:noFill/>
                </a:ln>
                <a:solidFill>
                  <a:schemeClr val="bg1"/>
                </a:solidFill>
                <a:effectLst/>
                <a:uLnTx/>
                <a:uFillTx/>
                <a:latin typeface="Limelight"/>
                <a:sym typeface="Limelight"/>
              </a:rPr>
              <a:t>Linear Regression</a:t>
            </a:r>
            <a:endParaRPr lang="he-IL" dirty="0">
              <a:solidFill>
                <a:schemeClr val="bg1"/>
              </a:solidFill>
            </a:endParaRPr>
          </a:p>
        </p:txBody>
      </p:sp>
      <p:sp>
        <p:nvSpPr>
          <p:cNvPr id="20" name="תיבת טקסט 19">
            <a:extLst>
              <a:ext uri="{FF2B5EF4-FFF2-40B4-BE49-F238E27FC236}">
                <a16:creationId xmlns:a16="http://schemas.microsoft.com/office/drawing/2014/main" id="{1D9DE085-EF3D-41C8-B7A2-05CA9C6C5828}"/>
              </a:ext>
            </a:extLst>
          </p:cNvPr>
          <p:cNvSpPr txBox="1"/>
          <p:nvPr/>
        </p:nvSpPr>
        <p:spPr>
          <a:xfrm>
            <a:off x="228150" y="981648"/>
            <a:ext cx="4572000" cy="30777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chemeClr val="bg1"/>
                </a:solidFill>
                <a:effectLst/>
                <a:uLnTx/>
                <a:uFillTx/>
                <a:latin typeface="Roboto"/>
                <a:ea typeface="Roboto"/>
                <a:sym typeface="Roboto"/>
              </a:rPr>
              <a:t>Predict the estimate delay time on departure</a:t>
            </a:r>
          </a:p>
        </p:txBody>
      </p:sp>
      <p:sp>
        <p:nvSpPr>
          <p:cNvPr id="21" name="תיבת טקסט 20">
            <a:extLst>
              <a:ext uri="{FF2B5EF4-FFF2-40B4-BE49-F238E27FC236}">
                <a16:creationId xmlns:a16="http://schemas.microsoft.com/office/drawing/2014/main" id="{ABB98322-30D5-428F-8838-146DFDB7F940}"/>
              </a:ext>
            </a:extLst>
          </p:cNvPr>
          <p:cNvSpPr txBox="1"/>
          <p:nvPr/>
        </p:nvSpPr>
        <p:spPr>
          <a:xfrm>
            <a:off x="4572000" y="981648"/>
            <a:ext cx="3805310" cy="30777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chemeClr val="bg1"/>
                </a:solidFill>
                <a:effectLst/>
                <a:uLnTx/>
                <a:uFillTx/>
                <a:latin typeface="Roboto"/>
                <a:ea typeface="Roboto"/>
                <a:sym typeface="Roboto"/>
              </a:rPr>
              <a:t>Predict the estimate delay time on arrival</a:t>
            </a:r>
          </a:p>
        </p:txBody>
      </p:sp>
      <p:pic>
        <p:nvPicPr>
          <p:cNvPr id="7" name="תמונה 6">
            <a:extLst>
              <a:ext uri="{FF2B5EF4-FFF2-40B4-BE49-F238E27FC236}">
                <a16:creationId xmlns:a16="http://schemas.microsoft.com/office/drawing/2014/main" id="{38E84D65-74EB-48F0-ADBE-0BFAF7EF8C07}"/>
              </a:ext>
            </a:extLst>
          </p:cNvPr>
          <p:cNvPicPr>
            <a:picLocks noChangeAspect="1"/>
          </p:cNvPicPr>
          <p:nvPr/>
        </p:nvPicPr>
        <p:blipFill>
          <a:blip r:embed="rId3"/>
          <a:stretch>
            <a:fillRect/>
          </a:stretch>
        </p:blipFill>
        <p:spPr>
          <a:xfrm>
            <a:off x="729299" y="1308729"/>
            <a:ext cx="3269993" cy="547223"/>
          </a:xfrm>
          <a:prstGeom prst="rect">
            <a:avLst/>
          </a:prstGeom>
        </p:spPr>
      </p:pic>
      <p:pic>
        <p:nvPicPr>
          <p:cNvPr id="10" name="תמונה 9">
            <a:extLst>
              <a:ext uri="{FF2B5EF4-FFF2-40B4-BE49-F238E27FC236}">
                <a16:creationId xmlns:a16="http://schemas.microsoft.com/office/drawing/2014/main" id="{ED0C9DDE-BD67-48D7-BBDC-288DC0391E98}"/>
              </a:ext>
            </a:extLst>
          </p:cNvPr>
          <p:cNvPicPr>
            <a:picLocks noChangeAspect="1"/>
          </p:cNvPicPr>
          <p:nvPr/>
        </p:nvPicPr>
        <p:blipFill>
          <a:blip r:embed="rId4"/>
          <a:stretch>
            <a:fillRect/>
          </a:stretch>
        </p:blipFill>
        <p:spPr>
          <a:xfrm>
            <a:off x="5084824" y="1295787"/>
            <a:ext cx="3190694" cy="539964"/>
          </a:xfrm>
          <a:prstGeom prst="rect">
            <a:avLst/>
          </a:prstGeom>
        </p:spPr>
      </p:pic>
      <p:pic>
        <p:nvPicPr>
          <p:cNvPr id="12" name="תמונה 11">
            <a:extLst>
              <a:ext uri="{FF2B5EF4-FFF2-40B4-BE49-F238E27FC236}">
                <a16:creationId xmlns:a16="http://schemas.microsoft.com/office/drawing/2014/main" id="{2C6C9609-CA72-4313-94D9-94F993154026}"/>
              </a:ext>
            </a:extLst>
          </p:cNvPr>
          <p:cNvPicPr>
            <a:picLocks noChangeAspect="1"/>
          </p:cNvPicPr>
          <p:nvPr/>
        </p:nvPicPr>
        <p:blipFill>
          <a:blip r:embed="rId5"/>
          <a:stretch>
            <a:fillRect/>
          </a:stretch>
        </p:blipFill>
        <p:spPr>
          <a:xfrm>
            <a:off x="4691533" y="1824254"/>
            <a:ext cx="3805310" cy="2879694"/>
          </a:xfrm>
          <a:prstGeom prst="rect">
            <a:avLst/>
          </a:prstGeom>
        </p:spPr>
      </p:pic>
      <p:pic>
        <p:nvPicPr>
          <p:cNvPr id="15" name="תמונה 14">
            <a:extLst>
              <a:ext uri="{FF2B5EF4-FFF2-40B4-BE49-F238E27FC236}">
                <a16:creationId xmlns:a16="http://schemas.microsoft.com/office/drawing/2014/main" id="{AFE8F234-21E6-4D8F-86FB-DB63D46819EA}"/>
              </a:ext>
            </a:extLst>
          </p:cNvPr>
          <p:cNvPicPr>
            <a:picLocks noChangeAspect="1"/>
          </p:cNvPicPr>
          <p:nvPr/>
        </p:nvPicPr>
        <p:blipFill>
          <a:blip r:embed="rId6"/>
          <a:stretch>
            <a:fillRect/>
          </a:stretch>
        </p:blipFill>
        <p:spPr>
          <a:xfrm>
            <a:off x="453627" y="1819275"/>
            <a:ext cx="3890626" cy="28491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p:nvPr>
        </p:nvSpPr>
        <p:spPr>
          <a:xfrm>
            <a:off x="874826" y="682470"/>
            <a:ext cx="3697174" cy="837610"/>
          </a:xfrm>
          <a:prstGeom prst="rect">
            <a:avLst/>
          </a:prstGeom>
        </p:spPr>
        <p:txBody>
          <a:bodyPr spcFirstLastPara="1" wrap="square" lIns="91425" tIns="91425" rIns="101125" bIns="91425" anchor="ctr" anchorCtr="0">
            <a:noAutofit/>
          </a:bodyPr>
          <a:lstStyle/>
          <a:p>
            <a:pPr marL="0" lvl="0" indent="0" algn="r" rtl="0">
              <a:spcBef>
                <a:spcPts val="0"/>
              </a:spcBef>
              <a:spcAft>
                <a:spcPts val="0"/>
              </a:spcAft>
              <a:buNone/>
            </a:pPr>
            <a:r>
              <a:rPr lang="en-US" dirty="0"/>
              <a:t>ML - Conclusions</a:t>
            </a:r>
            <a:endParaRPr dirty="0"/>
          </a:p>
        </p:txBody>
      </p:sp>
      <p:pic>
        <p:nvPicPr>
          <p:cNvPr id="823" name="Google Shape;823;p44"/>
          <p:cNvPicPr preferRelativeResize="0"/>
          <p:nvPr/>
        </p:nvPicPr>
        <p:blipFill rotWithShape="1">
          <a:blip r:embed="rId3">
            <a:alphaModFix/>
          </a:blip>
          <a:srcRect l="21825" r="21820"/>
          <a:stretch/>
        </p:blipFill>
        <p:spPr>
          <a:xfrm>
            <a:off x="4683588" y="1101275"/>
            <a:ext cx="2946300" cy="2940900"/>
          </a:xfrm>
          <a:prstGeom prst="ellipse">
            <a:avLst/>
          </a:prstGeom>
          <a:noFill/>
          <a:ln>
            <a:noFill/>
          </a:ln>
        </p:spPr>
      </p:pic>
      <p:sp>
        <p:nvSpPr>
          <p:cNvPr id="5" name="תיבת טקסט 4">
            <a:extLst>
              <a:ext uri="{FF2B5EF4-FFF2-40B4-BE49-F238E27FC236}">
                <a16:creationId xmlns:a16="http://schemas.microsoft.com/office/drawing/2014/main" id="{3B07C6E8-21DF-4B56-A872-CB09BF2E2974}"/>
              </a:ext>
            </a:extLst>
          </p:cNvPr>
          <p:cNvSpPr txBox="1"/>
          <p:nvPr/>
        </p:nvSpPr>
        <p:spPr>
          <a:xfrm>
            <a:off x="763238" y="1363284"/>
            <a:ext cx="3566160" cy="3539430"/>
          </a:xfrm>
          <a:prstGeom prst="rect">
            <a:avLst/>
          </a:prstGeom>
          <a:noFill/>
        </p:spPr>
        <p:txBody>
          <a:bodyPr wrap="square">
            <a:spAutoFit/>
          </a:bodyPr>
          <a:lstStyle/>
          <a:p>
            <a:pPr marL="285750" indent="-285750">
              <a:buClr>
                <a:srgbClr val="FFF6E9"/>
              </a:buClr>
              <a:buSzPts val="1200"/>
              <a:buFont typeface="Roboto"/>
              <a:buChar char="●"/>
              <a:defRPr/>
            </a:pPr>
            <a:r>
              <a:rPr lang="en-US" dirty="0">
                <a:solidFill>
                  <a:schemeClr val="bg1"/>
                </a:solidFill>
                <a:latin typeface="Roboto"/>
                <a:ea typeface="Roboto"/>
                <a:sym typeface="Roboto"/>
              </a:rPr>
              <a:t>Using “sklearn” library and linear regression we were able to train a model that predicts the flight delays.</a:t>
            </a:r>
          </a:p>
          <a:p>
            <a:pPr>
              <a:buClr>
                <a:srgbClr val="FFF6E9"/>
              </a:buClr>
              <a:buSzPts val="1200"/>
              <a:defRPr/>
            </a:pPr>
            <a:endParaRPr lang="en-US" dirty="0">
              <a:solidFill>
                <a:schemeClr val="bg1"/>
              </a:solidFill>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Finally, we can make a conclusion from these observations that there is a high variability in average delays, both between the different airports but also between the different airlines. This is important because it implies that in order to accurately model the delays, it will be necessary to adopt a model that is specific to the company and the home airport.</a:t>
            </a: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a:p>
            <a:pPr marR="0" lvl="0" algn="l" defTabSz="914400" rtl="0" eaLnBrk="1" fontAlgn="auto" latinLnBrk="0" hangingPunct="1">
              <a:lnSpc>
                <a:spcPct val="100000"/>
              </a:lnSpc>
              <a:spcBef>
                <a:spcPts val="0"/>
              </a:spcBef>
              <a:spcAft>
                <a:spcPts val="0"/>
              </a:spcAft>
              <a:buClr>
                <a:srgbClr val="FFF6E9"/>
              </a:buClr>
              <a:buSzPts val="1200"/>
              <a:tabLst/>
              <a:defRPr/>
            </a:pPr>
            <a:endParaRPr kumimoji="0" lang="en-US" sz="1400" b="0" i="0" u="none" strike="noStrike" kern="0" cap="none" spc="0" normalizeH="0" baseline="0" noProof="0" dirty="0">
              <a:ln>
                <a:noFill/>
              </a:ln>
              <a:solidFill>
                <a:srgbClr val="FFF6E9"/>
              </a:solidFill>
              <a:effectLst/>
              <a:uLnTx/>
              <a:uFillTx/>
              <a:latin typeface="Roboto"/>
              <a:ea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1"/>
          <p:cNvSpPr txBox="1">
            <a:spLocks noGrp="1"/>
          </p:cNvSpPr>
          <p:nvPr>
            <p:ph type="title" idx="4294967295"/>
          </p:nvPr>
        </p:nvSpPr>
        <p:spPr>
          <a:xfrm>
            <a:off x="872198" y="612360"/>
            <a:ext cx="678973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bg1"/>
                </a:solidFill>
                <a:latin typeface="Broadway" panose="04040905080B02020502" pitchFamily="82" charset="0"/>
                <a:ea typeface="Yu Gothic UI Semilight" panose="020B0400000000000000" pitchFamily="34" charset="-128"/>
              </a:rPr>
              <a:t>Intro </a:t>
            </a:r>
            <a:endParaRPr dirty="0">
              <a:solidFill>
                <a:schemeClr val="bg1"/>
              </a:solidFill>
            </a:endParaRPr>
          </a:p>
        </p:txBody>
      </p:sp>
      <p:sp>
        <p:nvSpPr>
          <p:cNvPr id="5" name="תיבת טקסט 4">
            <a:extLst>
              <a:ext uri="{FF2B5EF4-FFF2-40B4-BE49-F238E27FC236}">
                <a16:creationId xmlns:a16="http://schemas.microsoft.com/office/drawing/2014/main" id="{68491907-691C-406A-9E70-A572C262C56E}"/>
              </a:ext>
            </a:extLst>
          </p:cNvPr>
          <p:cNvSpPr txBox="1"/>
          <p:nvPr/>
        </p:nvSpPr>
        <p:spPr>
          <a:xfrm>
            <a:off x="611945" y="1185448"/>
            <a:ext cx="5352756" cy="2462213"/>
          </a:xfrm>
          <a:prstGeom prst="rect">
            <a:avLst/>
          </a:prstGeom>
          <a:noFill/>
        </p:spPr>
        <p:txBody>
          <a:bodyPr wrap="square">
            <a:spAutoFit/>
          </a:bodyPr>
          <a:lstStyle/>
          <a:p>
            <a:pPr marL="285750" indent="-285750">
              <a:buClr>
                <a:srgbClr val="FFF6E9"/>
              </a:buClr>
              <a:buSzPts val="1200"/>
              <a:buFont typeface="Roboto"/>
              <a:buChar char="●"/>
              <a:defRPr/>
            </a:pPr>
            <a:r>
              <a:rPr lang="en-US" dirty="0">
                <a:solidFill>
                  <a:schemeClr val="bg1"/>
                </a:solidFill>
                <a:latin typeface="Roboto"/>
                <a:ea typeface="Roboto"/>
                <a:sym typeface="Roboto"/>
              </a:rPr>
              <a:t>Delayed aircraft are estimated to have cost the airlines several billion dollars in additional expense. Delays also drive the need for extra gates and ground personnel and impose costs on airline customers (including shippers) in the form of lost productivity, wages and goodwill.</a:t>
            </a:r>
          </a:p>
          <a:p>
            <a:pPr>
              <a:buClr>
                <a:srgbClr val="FFF6E9"/>
              </a:buClr>
              <a:buSzPts val="1200"/>
              <a:defRPr/>
            </a:pPr>
            <a:endParaRPr lang="en-US" dirty="0">
              <a:solidFill>
                <a:schemeClr val="bg1"/>
              </a:solidFill>
              <a:latin typeface="Roboto"/>
              <a:ea typeface="Roboto"/>
              <a:sym typeface="Roboto"/>
            </a:endParaRPr>
          </a:p>
          <a:p>
            <a:pPr marL="285750" marR="0" lvl="0" indent="-285750" algn="l" defTabSz="914400" rtl="0" eaLnBrk="1" fontAlgn="auto" latinLnBrk="0" hangingPunct="1">
              <a:lnSpc>
                <a:spcPct val="100000"/>
              </a:lnSpc>
              <a:spcBef>
                <a:spcPts val="0"/>
              </a:spcBef>
              <a:spcAft>
                <a:spcPts val="0"/>
              </a:spcAft>
              <a:buClr>
                <a:srgbClr val="FFF6E9"/>
              </a:buClr>
              <a:buSzPts val="1200"/>
              <a:buFont typeface="Roboto"/>
              <a:buChar char="●"/>
              <a:tabLst/>
              <a:defRPr/>
            </a:pPr>
            <a:r>
              <a:rPr kumimoji="0" lang="en-US" sz="1400" b="0" i="0" u="none" strike="noStrike" kern="0" cap="none" spc="0" normalizeH="0" baseline="0" noProof="0" dirty="0">
                <a:ln>
                  <a:noFill/>
                </a:ln>
                <a:solidFill>
                  <a:srgbClr val="FFF6E9"/>
                </a:solidFill>
                <a:effectLst/>
                <a:uLnTx/>
                <a:uFillTx/>
                <a:latin typeface="Roboto"/>
                <a:ea typeface="Roboto"/>
                <a:sym typeface="Roboto"/>
              </a:rPr>
              <a:t>Assuming 49 dollars per hour as the average value of a passenger’s time, 2017 delays are estimated to have cost air travelers billions of dollars. FAA/</a:t>
            </a:r>
            <a:r>
              <a:rPr kumimoji="0" lang="en-US" sz="1400" b="0" i="0" u="none" strike="noStrike" kern="0" cap="none" spc="0" normalizeH="0" baseline="0" noProof="0" dirty="0" err="1">
                <a:ln>
                  <a:noFill/>
                </a:ln>
                <a:solidFill>
                  <a:srgbClr val="FFF6E9"/>
                </a:solidFill>
                <a:effectLst/>
                <a:uLnTx/>
                <a:uFillTx/>
                <a:latin typeface="Roboto"/>
                <a:ea typeface="Roboto"/>
                <a:sym typeface="Roboto"/>
              </a:rPr>
              <a:t>Nextor</a:t>
            </a:r>
            <a:r>
              <a:rPr kumimoji="0" lang="en-US" sz="1400" b="0" i="0" u="none" strike="noStrike" kern="0" cap="none" spc="0" normalizeH="0" baseline="0" noProof="0" dirty="0">
                <a:ln>
                  <a:noFill/>
                </a:ln>
                <a:solidFill>
                  <a:srgbClr val="FFF6E9"/>
                </a:solidFill>
                <a:effectLst/>
                <a:uLnTx/>
                <a:uFillTx/>
                <a:latin typeface="Roboto"/>
                <a:ea typeface="Roboto"/>
                <a:sym typeface="Roboto"/>
              </a:rPr>
              <a:t> estimated the annual costs of delays (direct cost to airlines and passengers, lost demand, and indirect costs) in 2017 to be $26.6 billion.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4" name="Google Shape;630;p31">
            <a:extLst>
              <a:ext uri="{FF2B5EF4-FFF2-40B4-BE49-F238E27FC236}">
                <a16:creationId xmlns:a16="http://schemas.microsoft.com/office/drawing/2014/main" id="{0DC6A741-6FDB-4486-9D87-FE4A19982907}"/>
              </a:ext>
            </a:extLst>
          </p:cNvPr>
          <p:cNvSpPr txBox="1">
            <a:spLocks/>
          </p:cNvSpPr>
          <p:nvPr/>
        </p:nvSpPr>
        <p:spPr>
          <a:xfrm>
            <a:off x="663111" y="566416"/>
            <a:ext cx="6789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Limelight"/>
              <a:buNone/>
              <a:defRPr sz="3000" b="0" i="0" u="none" strike="noStrike" cap="none">
                <a:solidFill>
                  <a:schemeClr val="lt2"/>
                </a:solidFill>
                <a:latin typeface="Limelight"/>
                <a:ea typeface="Limelight"/>
                <a:cs typeface="Limelight"/>
                <a:sym typeface="Limelight"/>
              </a:defRPr>
            </a:lvl1pPr>
            <a:lvl2pPr marR="0" lvl="1"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2pPr>
            <a:lvl3pPr marR="0" lvl="2"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3pPr>
            <a:lvl4pPr marR="0" lvl="3"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4pPr>
            <a:lvl5pPr marR="0" lvl="4"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5pPr>
            <a:lvl6pPr marR="0" lvl="5"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6pPr>
            <a:lvl7pPr marR="0" lvl="6"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7pPr>
            <a:lvl8pPr marR="0" lvl="7"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8pPr>
            <a:lvl9pPr marR="0" lvl="8" algn="l" rtl="0">
              <a:lnSpc>
                <a:spcPct val="100000"/>
              </a:lnSpc>
              <a:spcBef>
                <a:spcPts val="0"/>
              </a:spcBef>
              <a:spcAft>
                <a:spcPts val="0"/>
              </a:spcAft>
              <a:buClr>
                <a:schemeClr val="dk1"/>
              </a:buClr>
              <a:buSzPts val="2400"/>
              <a:buFont typeface="Limelight"/>
              <a:buNone/>
              <a:defRPr sz="2400" b="0" i="0" u="none" strike="noStrike" cap="none">
                <a:solidFill>
                  <a:schemeClr val="dk1"/>
                </a:solidFill>
                <a:latin typeface="Limelight"/>
                <a:ea typeface="Limelight"/>
                <a:cs typeface="Limelight"/>
                <a:sym typeface="Limelight"/>
              </a:defRPr>
            </a:lvl9pPr>
          </a:lstStyle>
          <a:p>
            <a:pPr algn="l"/>
            <a:r>
              <a:rPr lang="en-US" sz="3200" dirty="0">
                <a:latin typeface="Broadway" panose="04040905080B02020502" pitchFamily="82" charset="0"/>
                <a:ea typeface="Yu Gothic UI Semilight" panose="020B0400000000000000" pitchFamily="34" charset="-128"/>
              </a:rPr>
              <a:t>Our research</a:t>
            </a:r>
            <a:endParaRPr lang="en-US" dirty="0"/>
          </a:p>
        </p:txBody>
      </p:sp>
      <p:sp>
        <p:nvSpPr>
          <p:cNvPr id="9" name="Google Shape;631;p31">
            <a:extLst>
              <a:ext uri="{FF2B5EF4-FFF2-40B4-BE49-F238E27FC236}">
                <a16:creationId xmlns:a16="http://schemas.microsoft.com/office/drawing/2014/main" id="{AF5EF448-1990-4E34-9ADD-5A2F685F8E68}"/>
              </a:ext>
            </a:extLst>
          </p:cNvPr>
          <p:cNvSpPr txBox="1">
            <a:spLocks/>
          </p:cNvSpPr>
          <p:nvPr/>
        </p:nvSpPr>
        <p:spPr>
          <a:xfrm>
            <a:off x="723701" y="1139116"/>
            <a:ext cx="6501300" cy="357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lgn="l"/>
            <a:r>
              <a:rPr lang="en-US" dirty="0"/>
              <a:t>As to our research and choice of the subject we thought that we could investigate around the early and delayed flights over the USA. we found that USA is a good place to make this research about because of the many domestic and international flights that take place there.</a:t>
            </a:r>
          </a:p>
          <a:p>
            <a:pPr marL="0" indent="0" algn="l"/>
            <a:r>
              <a:rPr lang="en-US" dirty="0"/>
              <a:t>As to our research questions:</a:t>
            </a:r>
          </a:p>
          <a:p>
            <a:pPr marL="0" indent="0" algn="l"/>
            <a:r>
              <a:rPr lang="en-US" dirty="0"/>
              <a:t>1.  Can we predict how much time flight can be delayed by the airlines </a:t>
            </a:r>
          </a:p>
          <a:p>
            <a:pPr marL="0" indent="0" algn="l"/>
            <a:r>
              <a:rPr lang="en-US" dirty="0"/>
              <a:t>2. What pattern can we observe and what conclusions can we learn from it?</a:t>
            </a:r>
          </a:p>
          <a:p>
            <a:pPr marL="0" indent="0" algn="l"/>
            <a:r>
              <a:rPr lang="en-US" dirty="0"/>
              <a:t> </a:t>
            </a:r>
          </a:p>
        </p:txBody>
      </p:sp>
    </p:spTree>
    <p:extLst>
      <p:ext uri="{BB962C8B-B14F-4D97-AF65-F5344CB8AC3E}">
        <p14:creationId xmlns:p14="http://schemas.microsoft.com/office/powerpoint/2010/main" val="13291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5"/>
          <p:cNvSpPr txBox="1">
            <a:spLocks noGrp="1"/>
          </p:cNvSpPr>
          <p:nvPr>
            <p:ph type="title"/>
          </p:nvPr>
        </p:nvSpPr>
        <p:spPr>
          <a:xfrm>
            <a:off x="1100500" y="640850"/>
            <a:ext cx="6942900" cy="5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Main Process</a:t>
            </a:r>
            <a:endParaRPr dirty="0"/>
          </a:p>
        </p:txBody>
      </p:sp>
      <p:sp>
        <p:nvSpPr>
          <p:cNvPr id="666" name="Google Shape;666;p35"/>
          <p:cNvSpPr/>
          <p:nvPr/>
        </p:nvSpPr>
        <p:spPr>
          <a:xfrm>
            <a:off x="7667284" y="2226950"/>
            <a:ext cx="626111" cy="362947"/>
          </a:xfrm>
          <a:custGeom>
            <a:avLst/>
            <a:gdLst/>
            <a:ahLst/>
            <a:cxnLst/>
            <a:rect l="l" t="t" r="r" b="b"/>
            <a:pathLst>
              <a:path w="9274" h="5376" extrusionOk="0">
                <a:moveTo>
                  <a:pt x="4021" y="1"/>
                </a:moveTo>
                <a:cubicBezTo>
                  <a:pt x="3942" y="1"/>
                  <a:pt x="3875" y="80"/>
                  <a:pt x="3909" y="165"/>
                </a:cubicBezTo>
                <a:lnTo>
                  <a:pt x="4653" y="2072"/>
                </a:lnTo>
                <a:lnTo>
                  <a:pt x="972" y="2405"/>
                </a:lnTo>
                <a:lnTo>
                  <a:pt x="97" y="1889"/>
                </a:lnTo>
                <a:cubicBezTo>
                  <a:pt x="87" y="1883"/>
                  <a:pt x="77" y="1881"/>
                  <a:pt x="68" y="1881"/>
                </a:cubicBezTo>
                <a:cubicBezTo>
                  <a:pt x="30" y="1881"/>
                  <a:pt x="0" y="1922"/>
                  <a:pt x="19" y="1961"/>
                </a:cubicBezTo>
                <a:lnTo>
                  <a:pt x="326" y="2523"/>
                </a:lnTo>
                <a:lnTo>
                  <a:pt x="320" y="2523"/>
                </a:lnTo>
                <a:cubicBezTo>
                  <a:pt x="318" y="2523"/>
                  <a:pt x="316" y="2523"/>
                  <a:pt x="314" y="2523"/>
                </a:cubicBezTo>
                <a:cubicBezTo>
                  <a:pt x="224" y="2523"/>
                  <a:pt x="146" y="2583"/>
                  <a:pt x="117" y="2668"/>
                </a:cubicBezTo>
                <a:cubicBezTo>
                  <a:pt x="74" y="2804"/>
                  <a:pt x="175" y="2943"/>
                  <a:pt x="320" y="2943"/>
                </a:cubicBezTo>
                <a:lnTo>
                  <a:pt x="332" y="2943"/>
                </a:lnTo>
                <a:lnTo>
                  <a:pt x="39" y="3511"/>
                </a:lnTo>
                <a:cubicBezTo>
                  <a:pt x="19" y="3552"/>
                  <a:pt x="48" y="3593"/>
                  <a:pt x="86" y="3593"/>
                </a:cubicBezTo>
                <a:cubicBezTo>
                  <a:pt x="96" y="3593"/>
                  <a:pt x="107" y="3590"/>
                  <a:pt x="117" y="3584"/>
                </a:cubicBezTo>
                <a:lnTo>
                  <a:pt x="978" y="3045"/>
                </a:lnTo>
                <a:lnTo>
                  <a:pt x="4668" y="3288"/>
                </a:lnTo>
                <a:lnTo>
                  <a:pt x="3970" y="5212"/>
                </a:lnTo>
                <a:cubicBezTo>
                  <a:pt x="3938" y="5298"/>
                  <a:pt x="4004" y="5375"/>
                  <a:pt x="4082" y="5375"/>
                </a:cubicBezTo>
                <a:cubicBezTo>
                  <a:pt x="4103" y="5375"/>
                  <a:pt x="4125" y="5369"/>
                  <a:pt x="4147" y="5356"/>
                </a:cubicBezTo>
                <a:lnTo>
                  <a:pt x="4726" y="5003"/>
                </a:lnTo>
                <a:cubicBezTo>
                  <a:pt x="4735" y="4997"/>
                  <a:pt x="4743" y="4988"/>
                  <a:pt x="4752" y="4980"/>
                </a:cubicBezTo>
                <a:lnTo>
                  <a:pt x="6096" y="3459"/>
                </a:lnTo>
                <a:lnTo>
                  <a:pt x="6771" y="3482"/>
                </a:lnTo>
                <a:cubicBezTo>
                  <a:pt x="6796" y="3483"/>
                  <a:pt x="6822" y="3483"/>
                  <a:pt x="6849" y="3483"/>
                </a:cubicBezTo>
                <a:cubicBezTo>
                  <a:pt x="7562" y="3483"/>
                  <a:pt x="8576" y="3184"/>
                  <a:pt x="9149" y="2799"/>
                </a:cubicBezTo>
                <a:cubicBezTo>
                  <a:pt x="9274" y="2717"/>
                  <a:pt x="9271" y="2535"/>
                  <a:pt x="9146" y="2457"/>
                </a:cubicBezTo>
                <a:lnTo>
                  <a:pt x="9143" y="2457"/>
                </a:lnTo>
                <a:lnTo>
                  <a:pt x="8871" y="2283"/>
                </a:lnTo>
                <a:cubicBezTo>
                  <a:pt x="8418" y="1992"/>
                  <a:pt x="7275" y="1843"/>
                  <a:pt x="6619" y="1843"/>
                </a:cubicBezTo>
                <a:cubicBezTo>
                  <a:pt x="6550" y="1843"/>
                  <a:pt x="6486" y="1845"/>
                  <a:pt x="6429" y="1848"/>
                </a:cubicBezTo>
                <a:lnTo>
                  <a:pt x="6076" y="1869"/>
                </a:lnTo>
                <a:lnTo>
                  <a:pt x="4697" y="380"/>
                </a:lnTo>
                <a:cubicBezTo>
                  <a:pt x="4688" y="371"/>
                  <a:pt x="4680" y="362"/>
                  <a:pt x="4668" y="357"/>
                </a:cubicBezTo>
                <a:lnTo>
                  <a:pt x="4083" y="18"/>
                </a:lnTo>
                <a:cubicBezTo>
                  <a:pt x="4063" y="6"/>
                  <a:pt x="4042" y="1"/>
                  <a:pt x="4021" y="1"/>
                </a:cubicBezTo>
                <a:close/>
              </a:path>
            </a:pathLst>
          </a:custGeom>
          <a:solidFill>
            <a:srgbClr val="F5A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7" name="Google Shape;667;p35"/>
          <p:cNvCxnSpPr>
            <a:cxnSpLocks/>
          </p:cNvCxnSpPr>
          <p:nvPr/>
        </p:nvCxnSpPr>
        <p:spPr>
          <a:xfrm flipH="1">
            <a:off x="800986" y="2408424"/>
            <a:ext cx="7492409" cy="0"/>
          </a:xfrm>
          <a:prstGeom prst="straightConnector1">
            <a:avLst/>
          </a:prstGeom>
          <a:noFill/>
          <a:ln w="9525" cap="flat" cmpd="sng">
            <a:solidFill>
              <a:schemeClr val="accent1"/>
            </a:solidFill>
            <a:prstDash val="solid"/>
            <a:round/>
            <a:headEnd type="none" w="med" len="med"/>
            <a:tailEnd type="none" w="med" len="med"/>
          </a:ln>
        </p:spPr>
      </p:cxnSp>
      <p:sp>
        <p:nvSpPr>
          <p:cNvPr id="668" name="Google Shape;668;p35"/>
          <p:cNvSpPr txBox="1"/>
          <p:nvPr/>
        </p:nvSpPr>
        <p:spPr>
          <a:xfrm>
            <a:off x="773269" y="2685927"/>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US" sz="1800" dirty="0">
                <a:solidFill>
                  <a:srgbClr val="3B3232"/>
                </a:solidFill>
                <a:latin typeface="Limelight"/>
                <a:ea typeface="Limelight"/>
                <a:cs typeface="Limelight"/>
                <a:sym typeface="Limelight"/>
              </a:rPr>
              <a:t>Step </a:t>
            </a:r>
            <a:r>
              <a:rPr lang="en" sz="1800" dirty="0">
                <a:solidFill>
                  <a:srgbClr val="3B3232"/>
                </a:solidFill>
                <a:latin typeface="Limelight"/>
                <a:ea typeface="Limelight"/>
                <a:cs typeface="Limelight"/>
                <a:sym typeface="Limelight"/>
              </a:rPr>
              <a:t>1</a:t>
            </a:r>
            <a:endParaRPr sz="1800" dirty="0">
              <a:solidFill>
                <a:srgbClr val="3B3232"/>
              </a:solidFill>
              <a:latin typeface="Limelight"/>
              <a:ea typeface="Limelight"/>
              <a:cs typeface="Limelight"/>
              <a:sym typeface="Limelight"/>
            </a:endParaRPr>
          </a:p>
        </p:txBody>
      </p:sp>
      <p:sp>
        <p:nvSpPr>
          <p:cNvPr id="669" name="Google Shape;669;p35"/>
          <p:cNvSpPr txBox="1"/>
          <p:nvPr/>
        </p:nvSpPr>
        <p:spPr>
          <a:xfrm>
            <a:off x="996598"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Defining a Research Question </a:t>
            </a:r>
            <a:endParaRPr dirty="0">
              <a:solidFill>
                <a:srgbClr val="3B3232"/>
              </a:solidFill>
              <a:latin typeface="Roboto"/>
              <a:ea typeface="Roboto"/>
              <a:cs typeface="Roboto"/>
              <a:sym typeface="Roboto"/>
            </a:endParaRPr>
          </a:p>
        </p:txBody>
      </p:sp>
      <p:sp>
        <p:nvSpPr>
          <p:cNvPr id="670" name="Google Shape;670;p35"/>
          <p:cNvSpPr/>
          <p:nvPr/>
        </p:nvSpPr>
        <p:spPr>
          <a:xfrm>
            <a:off x="3327537" y="2331422"/>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txBox="1"/>
          <p:nvPr/>
        </p:nvSpPr>
        <p:spPr>
          <a:xfrm>
            <a:off x="2483667" y="2704107"/>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2</a:t>
            </a:r>
            <a:endParaRPr sz="1800" dirty="0">
              <a:solidFill>
                <a:srgbClr val="3B3232"/>
              </a:solidFill>
              <a:latin typeface="Limelight"/>
              <a:ea typeface="Limelight"/>
              <a:cs typeface="Limelight"/>
              <a:sym typeface="Limelight"/>
            </a:endParaRPr>
          </a:p>
        </p:txBody>
      </p:sp>
      <p:sp>
        <p:nvSpPr>
          <p:cNvPr id="681" name="Google Shape;681;p35"/>
          <p:cNvSpPr/>
          <p:nvPr/>
        </p:nvSpPr>
        <p:spPr>
          <a:xfrm>
            <a:off x="5175000" y="2350929"/>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txBox="1"/>
          <p:nvPr/>
        </p:nvSpPr>
        <p:spPr>
          <a:xfrm>
            <a:off x="4227450" y="2698775"/>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3</a:t>
            </a:r>
            <a:endParaRPr sz="1800" dirty="0">
              <a:solidFill>
                <a:srgbClr val="3B3232"/>
              </a:solidFill>
              <a:latin typeface="Limelight"/>
              <a:ea typeface="Limelight"/>
              <a:cs typeface="Limelight"/>
              <a:sym typeface="Limelight"/>
            </a:endParaRPr>
          </a:p>
        </p:txBody>
      </p:sp>
      <p:sp>
        <p:nvSpPr>
          <p:cNvPr id="683" name="Google Shape;683;p35"/>
          <p:cNvSpPr/>
          <p:nvPr/>
        </p:nvSpPr>
        <p:spPr>
          <a:xfrm>
            <a:off x="6706042" y="2350929"/>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txBox="1"/>
          <p:nvPr/>
        </p:nvSpPr>
        <p:spPr>
          <a:xfrm>
            <a:off x="2715071"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Acquisition</a:t>
            </a:r>
            <a:endParaRPr dirty="0">
              <a:solidFill>
                <a:srgbClr val="3B3232"/>
              </a:solidFill>
              <a:latin typeface="Roboto"/>
              <a:ea typeface="Roboto"/>
              <a:cs typeface="Roboto"/>
              <a:sym typeface="Roboto"/>
            </a:endParaRPr>
          </a:p>
        </p:txBody>
      </p:sp>
      <p:sp>
        <p:nvSpPr>
          <p:cNvPr id="692" name="Google Shape;692;p35"/>
          <p:cNvSpPr txBox="1"/>
          <p:nvPr/>
        </p:nvSpPr>
        <p:spPr>
          <a:xfrm>
            <a:off x="4468657" y="299184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Handling</a:t>
            </a:r>
            <a:endParaRPr dirty="0">
              <a:solidFill>
                <a:srgbClr val="3B3232"/>
              </a:solidFill>
              <a:latin typeface="Roboto"/>
              <a:ea typeface="Roboto"/>
              <a:cs typeface="Roboto"/>
              <a:sym typeface="Roboto"/>
            </a:endParaRPr>
          </a:p>
        </p:txBody>
      </p:sp>
      <p:sp>
        <p:nvSpPr>
          <p:cNvPr id="43" name="Google Shape;670;p35">
            <a:extLst>
              <a:ext uri="{FF2B5EF4-FFF2-40B4-BE49-F238E27FC236}">
                <a16:creationId xmlns:a16="http://schemas.microsoft.com/office/drawing/2014/main" id="{0457AFF4-222C-47C8-9FF9-83A2594EBE69}"/>
              </a:ext>
            </a:extLst>
          </p:cNvPr>
          <p:cNvSpPr/>
          <p:nvPr/>
        </p:nvSpPr>
        <p:spPr>
          <a:xfrm>
            <a:off x="1580719" y="2351223"/>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2;p35">
            <a:extLst>
              <a:ext uri="{FF2B5EF4-FFF2-40B4-BE49-F238E27FC236}">
                <a16:creationId xmlns:a16="http://schemas.microsoft.com/office/drawing/2014/main" id="{C9025794-F4F8-44F9-9D74-16B3D610C6CE}"/>
              </a:ext>
            </a:extLst>
          </p:cNvPr>
          <p:cNvSpPr txBox="1"/>
          <p:nvPr/>
        </p:nvSpPr>
        <p:spPr>
          <a:xfrm>
            <a:off x="5828542" y="2703969"/>
            <a:ext cx="1895100" cy="434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dirty="0">
                <a:solidFill>
                  <a:srgbClr val="3B3232"/>
                </a:solidFill>
                <a:latin typeface="Limelight"/>
                <a:ea typeface="Limelight"/>
                <a:cs typeface="Limelight"/>
                <a:sym typeface="Limelight"/>
              </a:rPr>
              <a:t>Step 4</a:t>
            </a:r>
            <a:endParaRPr sz="1800" dirty="0">
              <a:solidFill>
                <a:srgbClr val="3B3232"/>
              </a:solidFill>
              <a:latin typeface="Limelight"/>
              <a:ea typeface="Limelight"/>
              <a:cs typeface="Limelight"/>
              <a:sym typeface="Limelight"/>
            </a:endParaRPr>
          </a:p>
        </p:txBody>
      </p:sp>
      <p:sp>
        <p:nvSpPr>
          <p:cNvPr id="45" name="Google Shape;692;p35">
            <a:extLst>
              <a:ext uri="{FF2B5EF4-FFF2-40B4-BE49-F238E27FC236}">
                <a16:creationId xmlns:a16="http://schemas.microsoft.com/office/drawing/2014/main" id="{3E871A4C-9958-4F1E-A862-3F3A92427044}"/>
              </a:ext>
            </a:extLst>
          </p:cNvPr>
          <p:cNvSpPr txBox="1"/>
          <p:nvPr/>
        </p:nvSpPr>
        <p:spPr>
          <a:xfrm>
            <a:off x="6001183" y="2987486"/>
            <a:ext cx="1495800" cy="92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rgbClr val="3B3232"/>
                </a:solidFill>
                <a:latin typeface="Roboto"/>
                <a:ea typeface="Roboto"/>
                <a:cs typeface="Roboto"/>
                <a:sym typeface="Roboto"/>
              </a:rPr>
              <a:t>Data Analysis and Machine Learning</a:t>
            </a:r>
            <a:endParaRPr dirty="0">
              <a:solidFill>
                <a:srgbClr val="3B3232"/>
              </a:solidFill>
              <a:latin typeface="Roboto"/>
              <a:ea typeface="Roboto"/>
              <a:cs typeface="Roboto"/>
              <a:sym typeface="Roboto"/>
            </a:endParaRPr>
          </a:p>
        </p:txBody>
      </p:sp>
      <p:grpSp>
        <p:nvGrpSpPr>
          <p:cNvPr id="46" name="Google Shape;9134;p75">
            <a:extLst>
              <a:ext uri="{FF2B5EF4-FFF2-40B4-BE49-F238E27FC236}">
                <a16:creationId xmlns:a16="http://schemas.microsoft.com/office/drawing/2014/main" id="{CE654C5B-C50E-4A57-A418-17D2D69A5F62}"/>
              </a:ext>
            </a:extLst>
          </p:cNvPr>
          <p:cNvGrpSpPr/>
          <p:nvPr/>
        </p:nvGrpSpPr>
        <p:grpSpPr>
          <a:xfrm>
            <a:off x="1453927" y="1813995"/>
            <a:ext cx="426462" cy="418363"/>
            <a:chOff x="-1183550" y="3586525"/>
            <a:chExt cx="296175" cy="290550"/>
          </a:xfrm>
          <a:solidFill>
            <a:schemeClr val="accent2"/>
          </a:solidFill>
        </p:grpSpPr>
        <p:sp>
          <p:nvSpPr>
            <p:cNvPr id="47" name="Google Shape;9135;p75">
              <a:extLst>
                <a:ext uri="{FF2B5EF4-FFF2-40B4-BE49-F238E27FC236}">
                  <a16:creationId xmlns:a16="http://schemas.microsoft.com/office/drawing/2014/main" id="{6D11C08E-3FAB-477F-87A2-86F99B4874E3}"/>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8" name="Google Shape;9136;p75">
              <a:extLst>
                <a:ext uri="{FF2B5EF4-FFF2-40B4-BE49-F238E27FC236}">
                  <a16:creationId xmlns:a16="http://schemas.microsoft.com/office/drawing/2014/main" id="{408568F2-75A7-46B7-95FF-4C00350A19BE}"/>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49" name="Google Shape;9137;p75">
              <a:extLst>
                <a:ext uri="{FF2B5EF4-FFF2-40B4-BE49-F238E27FC236}">
                  <a16:creationId xmlns:a16="http://schemas.microsoft.com/office/drawing/2014/main" id="{DD3B258A-F52B-45C8-9CF5-CAD996D961F1}"/>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0" name="Google Shape;9138;p75">
              <a:extLst>
                <a:ext uri="{FF2B5EF4-FFF2-40B4-BE49-F238E27FC236}">
                  <a16:creationId xmlns:a16="http://schemas.microsoft.com/office/drawing/2014/main" id="{6967128D-B533-4BAD-9368-AEAB78055FE6}"/>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1" name="Google Shape;9139;p75">
              <a:extLst>
                <a:ext uri="{FF2B5EF4-FFF2-40B4-BE49-F238E27FC236}">
                  <a16:creationId xmlns:a16="http://schemas.microsoft.com/office/drawing/2014/main" id="{0EF3E856-1F9C-41E2-9B19-BB903F349AAB}"/>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2" name="Google Shape;9140;p75">
              <a:extLst>
                <a:ext uri="{FF2B5EF4-FFF2-40B4-BE49-F238E27FC236}">
                  <a16:creationId xmlns:a16="http://schemas.microsoft.com/office/drawing/2014/main" id="{233B2636-C3CB-4751-BCC3-CFDB6E4B5699}"/>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3" name="Google Shape;9141;p75">
              <a:extLst>
                <a:ext uri="{FF2B5EF4-FFF2-40B4-BE49-F238E27FC236}">
                  <a16:creationId xmlns:a16="http://schemas.microsoft.com/office/drawing/2014/main" id="{25C1E55F-7630-4B2D-B51C-62EC097426B9}"/>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4" name="Google Shape;9142;p75">
              <a:extLst>
                <a:ext uri="{FF2B5EF4-FFF2-40B4-BE49-F238E27FC236}">
                  <a16:creationId xmlns:a16="http://schemas.microsoft.com/office/drawing/2014/main" id="{58DB8DE7-1E6C-4931-B256-F67211D8E5CC}"/>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55" name="Google Shape;9143;p75">
              <a:extLst>
                <a:ext uri="{FF2B5EF4-FFF2-40B4-BE49-F238E27FC236}">
                  <a16:creationId xmlns:a16="http://schemas.microsoft.com/office/drawing/2014/main" id="{9E8FA1C6-6DEE-458B-B73F-7E2314BFBC3C}"/>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grpSp>
        <p:nvGrpSpPr>
          <p:cNvPr id="56" name="Google Shape;9256;p75">
            <a:extLst>
              <a:ext uri="{FF2B5EF4-FFF2-40B4-BE49-F238E27FC236}">
                <a16:creationId xmlns:a16="http://schemas.microsoft.com/office/drawing/2014/main" id="{87F2A845-5AE1-4D0F-8984-8D5E5D76EBE7}"/>
              </a:ext>
            </a:extLst>
          </p:cNvPr>
          <p:cNvGrpSpPr/>
          <p:nvPr/>
        </p:nvGrpSpPr>
        <p:grpSpPr>
          <a:xfrm>
            <a:off x="5019073" y="1822861"/>
            <a:ext cx="421927" cy="399248"/>
            <a:chOff x="-1592325" y="3957400"/>
            <a:chExt cx="293025" cy="277275"/>
          </a:xfrm>
          <a:solidFill>
            <a:schemeClr val="accent2"/>
          </a:solidFill>
        </p:grpSpPr>
        <p:sp>
          <p:nvSpPr>
            <p:cNvPr id="57" name="Google Shape;9257;p75">
              <a:extLst>
                <a:ext uri="{FF2B5EF4-FFF2-40B4-BE49-F238E27FC236}">
                  <a16:creationId xmlns:a16="http://schemas.microsoft.com/office/drawing/2014/main" id="{D3D8844F-B83D-4993-9969-794E17626CD7}"/>
                </a:ext>
              </a:extLst>
            </p:cNvPr>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258;p75">
              <a:extLst>
                <a:ext uri="{FF2B5EF4-FFF2-40B4-BE49-F238E27FC236}">
                  <a16:creationId xmlns:a16="http://schemas.microsoft.com/office/drawing/2014/main" id="{913A8ACC-0C46-4DA2-823F-4E569CE0E49B}"/>
                </a:ext>
              </a:extLst>
            </p:cNvPr>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259;p75">
              <a:extLst>
                <a:ext uri="{FF2B5EF4-FFF2-40B4-BE49-F238E27FC236}">
                  <a16:creationId xmlns:a16="http://schemas.microsoft.com/office/drawing/2014/main" id="{3FCDD584-8C72-4688-AACF-B8EC55B0189B}"/>
                </a:ext>
              </a:extLst>
            </p:cNvPr>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260;p75">
              <a:extLst>
                <a:ext uri="{FF2B5EF4-FFF2-40B4-BE49-F238E27FC236}">
                  <a16:creationId xmlns:a16="http://schemas.microsoft.com/office/drawing/2014/main" id="{04AEF99D-1403-4EB2-91EB-F4968141356A}"/>
                </a:ext>
              </a:extLst>
            </p:cNvPr>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736;p70">
            <a:extLst>
              <a:ext uri="{FF2B5EF4-FFF2-40B4-BE49-F238E27FC236}">
                <a16:creationId xmlns:a16="http://schemas.microsoft.com/office/drawing/2014/main" id="{85E91AF4-F0F7-4912-B793-8477A54CDEB2}"/>
              </a:ext>
            </a:extLst>
          </p:cNvPr>
          <p:cNvGrpSpPr/>
          <p:nvPr/>
        </p:nvGrpSpPr>
        <p:grpSpPr>
          <a:xfrm>
            <a:off x="3226156" y="1810485"/>
            <a:ext cx="375465" cy="371814"/>
            <a:chOff x="-37385100" y="3949908"/>
            <a:chExt cx="321350" cy="318225"/>
          </a:xfrm>
          <a:solidFill>
            <a:schemeClr val="accent2"/>
          </a:solidFill>
        </p:grpSpPr>
        <p:sp>
          <p:nvSpPr>
            <p:cNvPr id="62" name="Google Shape;6737;p70">
              <a:extLst>
                <a:ext uri="{FF2B5EF4-FFF2-40B4-BE49-F238E27FC236}">
                  <a16:creationId xmlns:a16="http://schemas.microsoft.com/office/drawing/2014/main" id="{94603615-2E8E-4C7B-B516-74E5C2774F37}"/>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6738;p70">
              <a:extLst>
                <a:ext uri="{FF2B5EF4-FFF2-40B4-BE49-F238E27FC236}">
                  <a16:creationId xmlns:a16="http://schemas.microsoft.com/office/drawing/2014/main" id="{872CB874-EFDA-47BF-A942-9CAD4CBE45B9}"/>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4" name="Google Shape;9176;p75">
            <a:extLst>
              <a:ext uri="{FF2B5EF4-FFF2-40B4-BE49-F238E27FC236}">
                <a16:creationId xmlns:a16="http://schemas.microsoft.com/office/drawing/2014/main" id="{B622B046-B7DB-4CE5-B531-B7C1BCFB7F88}"/>
              </a:ext>
            </a:extLst>
          </p:cNvPr>
          <p:cNvGrpSpPr/>
          <p:nvPr/>
        </p:nvGrpSpPr>
        <p:grpSpPr>
          <a:xfrm>
            <a:off x="6564012" y="1810485"/>
            <a:ext cx="424159" cy="419659"/>
            <a:chOff x="-1182750" y="3962900"/>
            <a:chExt cx="294575" cy="291450"/>
          </a:xfrm>
          <a:solidFill>
            <a:schemeClr val="accent2"/>
          </a:solidFill>
        </p:grpSpPr>
        <p:sp>
          <p:nvSpPr>
            <p:cNvPr id="65" name="Google Shape;9177;p75">
              <a:extLst>
                <a:ext uri="{FF2B5EF4-FFF2-40B4-BE49-F238E27FC236}">
                  <a16:creationId xmlns:a16="http://schemas.microsoft.com/office/drawing/2014/main" id="{8AF67A2A-7786-4CDA-8F23-627B1B9E9FF4}"/>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178;p75">
              <a:extLst>
                <a:ext uri="{FF2B5EF4-FFF2-40B4-BE49-F238E27FC236}">
                  <a16:creationId xmlns:a16="http://schemas.microsoft.com/office/drawing/2014/main" id="{F44432A7-C607-4ECF-9803-78A43F95D3E7}"/>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179;p75">
              <a:extLst>
                <a:ext uri="{FF2B5EF4-FFF2-40B4-BE49-F238E27FC236}">
                  <a16:creationId xmlns:a16="http://schemas.microsoft.com/office/drawing/2014/main" id="{14FC2A50-8162-457F-B573-B5E38B1C301A}"/>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180;p75">
              <a:extLst>
                <a:ext uri="{FF2B5EF4-FFF2-40B4-BE49-F238E27FC236}">
                  <a16:creationId xmlns:a16="http://schemas.microsoft.com/office/drawing/2014/main" id="{12361764-8F6A-4124-87C3-8EFF202932B2}"/>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181;p75">
              <a:extLst>
                <a:ext uri="{FF2B5EF4-FFF2-40B4-BE49-F238E27FC236}">
                  <a16:creationId xmlns:a16="http://schemas.microsoft.com/office/drawing/2014/main" id="{4A945119-BEA6-4898-9F4F-85CE8C923E41}"/>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82;p75">
              <a:extLst>
                <a:ext uri="{FF2B5EF4-FFF2-40B4-BE49-F238E27FC236}">
                  <a16:creationId xmlns:a16="http://schemas.microsoft.com/office/drawing/2014/main" id="{CBA4A241-03EE-41B8-B436-B19AA2C32C98}"/>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183;p75">
              <a:extLst>
                <a:ext uri="{FF2B5EF4-FFF2-40B4-BE49-F238E27FC236}">
                  <a16:creationId xmlns:a16="http://schemas.microsoft.com/office/drawing/2014/main" id="{09B20956-FFB9-4F2D-B20C-C1DE7E9675F3}"/>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2"/>
          <p:cNvSpPr txBox="1">
            <a:spLocks noGrp="1"/>
          </p:cNvSpPr>
          <p:nvPr>
            <p:ph type="title"/>
          </p:nvPr>
        </p:nvSpPr>
        <p:spPr>
          <a:xfrm flipH="1">
            <a:off x="1087449" y="770588"/>
            <a:ext cx="9882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637" name="Google Shape;637;p32"/>
          <p:cNvSpPr txBox="1">
            <a:spLocks noGrp="1"/>
          </p:cNvSpPr>
          <p:nvPr>
            <p:ph type="subTitle" idx="1"/>
          </p:nvPr>
        </p:nvSpPr>
        <p:spPr>
          <a:xfrm>
            <a:off x="400599" y="1685948"/>
            <a:ext cx="23619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Explaining the topic of the research</a:t>
            </a:r>
            <a:endParaRPr dirty="0"/>
          </a:p>
        </p:txBody>
      </p:sp>
      <p:sp>
        <p:nvSpPr>
          <p:cNvPr id="638" name="Google Shape;638;p32"/>
          <p:cNvSpPr txBox="1">
            <a:spLocks noGrp="1"/>
          </p:cNvSpPr>
          <p:nvPr>
            <p:ph type="subTitle" idx="2"/>
          </p:nvPr>
        </p:nvSpPr>
        <p:spPr>
          <a:xfrm>
            <a:off x="471549" y="1342263"/>
            <a:ext cx="22200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MAIN GOAL </a:t>
            </a:r>
            <a:endParaRPr dirty="0"/>
          </a:p>
        </p:txBody>
      </p:sp>
      <p:sp>
        <p:nvSpPr>
          <p:cNvPr id="639" name="Google Shape;639;p32"/>
          <p:cNvSpPr txBox="1">
            <a:spLocks noGrp="1"/>
          </p:cNvSpPr>
          <p:nvPr>
            <p:ph type="title" idx="3"/>
          </p:nvPr>
        </p:nvSpPr>
        <p:spPr>
          <a:xfrm flipH="1">
            <a:off x="3082700" y="1478213"/>
            <a:ext cx="98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640" name="Google Shape;640;p32"/>
          <p:cNvSpPr txBox="1">
            <a:spLocks noGrp="1"/>
          </p:cNvSpPr>
          <p:nvPr>
            <p:ph type="subTitle" idx="4"/>
          </p:nvPr>
        </p:nvSpPr>
        <p:spPr>
          <a:xfrm>
            <a:off x="2397050" y="2389150"/>
            <a:ext cx="23577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Cleaning, formatting and filtering the data</a:t>
            </a:r>
          </a:p>
        </p:txBody>
      </p:sp>
      <p:sp>
        <p:nvSpPr>
          <p:cNvPr id="641" name="Google Shape;641;p32"/>
          <p:cNvSpPr txBox="1">
            <a:spLocks noGrp="1"/>
          </p:cNvSpPr>
          <p:nvPr>
            <p:ph type="subTitle" idx="5"/>
          </p:nvPr>
        </p:nvSpPr>
        <p:spPr>
          <a:xfrm>
            <a:off x="2397050" y="2148231"/>
            <a:ext cx="250463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Creating Database</a:t>
            </a:r>
            <a:endParaRPr dirty="0"/>
          </a:p>
        </p:txBody>
      </p:sp>
      <p:sp>
        <p:nvSpPr>
          <p:cNvPr id="642" name="Google Shape;642;p32"/>
          <p:cNvSpPr txBox="1">
            <a:spLocks noGrp="1"/>
          </p:cNvSpPr>
          <p:nvPr>
            <p:ph type="title" idx="6"/>
          </p:nvPr>
        </p:nvSpPr>
        <p:spPr>
          <a:xfrm flipH="1">
            <a:off x="5076137" y="2180037"/>
            <a:ext cx="9882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03</a:t>
            </a:r>
            <a:endParaRPr sz="3000"/>
          </a:p>
        </p:txBody>
      </p:sp>
      <p:sp>
        <p:nvSpPr>
          <p:cNvPr id="643" name="Google Shape;643;p32"/>
          <p:cNvSpPr txBox="1">
            <a:spLocks noGrp="1"/>
          </p:cNvSpPr>
          <p:nvPr>
            <p:ph type="subTitle" idx="7"/>
          </p:nvPr>
        </p:nvSpPr>
        <p:spPr>
          <a:xfrm>
            <a:off x="4462187" y="3094325"/>
            <a:ext cx="22161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Running machine learning models to  predict flight delays </a:t>
            </a:r>
            <a:endParaRPr dirty="0"/>
          </a:p>
        </p:txBody>
      </p:sp>
      <p:sp>
        <p:nvSpPr>
          <p:cNvPr id="644" name="Google Shape;644;p32"/>
          <p:cNvSpPr txBox="1">
            <a:spLocks noGrp="1"/>
          </p:cNvSpPr>
          <p:nvPr>
            <p:ph type="subTitle" idx="8"/>
          </p:nvPr>
        </p:nvSpPr>
        <p:spPr>
          <a:xfrm>
            <a:off x="4460237" y="2755011"/>
            <a:ext cx="22200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EDA</a:t>
            </a:r>
          </a:p>
        </p:txBody>
      </p:sp>
      <p:sp>
        <p:nvSpPr>
          <p:cNvPr id="645" name="Google Shape;645;p32"/>
          <p:cNvSpPr txBox="1">
            <a:spLocks noGrp="1"/>
          </p:cNvSpPr>
          <p:nvPr>
            <p:ph type="title" idx="9"/>
          </p:nvPr>
        </p:nvSpPr>
        <p:spPr>
          <a:xfrm flipH="1">
            <a:off x="7071357" y="2889364"/>
            <a:ext cx="986400" cy="4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646" name="Google Shape;646;p32"/>
          <p:cNvSpPr txBox="1">
            <a:spLocks noGrp="1"/>
          </p:cNvSpPr>
          <p:nvPr>
            <p:ph type="subTitle" idx="13"/>
          </p:nvPr>
        </p:nvSpPr>
        <p:spPr>
          <a:xfrm>
            <a:off x="6385699" y="3800700"/>
            <a:ext cx="2357700" cy="811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Discussing over our models results</a:t>
            </a:r>
            <a:endParaRPr dirty="0"/>
          </a:p>
        </p:txBody>
      </p:sp>
      <p:sp>
        <p:nvSpPr>
          <p:cNvPr id="647" name="Google Shape;647;p32"/>
          <p:cNvSpPr txBox="1">
            <a:spLocks noGrp="1"/>
          </p:cNvSpPr>
          <p:nvPr>
            <p:ph type="subTitle" idx="14"/>
          </p:nvPr>
        </p:nvSpPr>
        <p:spPr>
          <a:xfrm>
            <a:off x="6456507" y="3460513"/>
            <a:ext cx="2216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a:t>
            </a:r>
            <a:endParaRPr dirty="0"/>
          </a:p>
        </p:txBody>
      </p:sp>
      <p:sp>
        <p:nvSpPr>
          <p:cNvPr id="14" name="Google Shape;630;p31">
            <a:extLst>
              <a:ext uri="{FF2B5EF4-FFF2-40B4-BE49-F238E27FC236}">
                <a16:creationId xmlns:a16="http://schemas.microsoft.com/office/drawing/2014/main" id="{DB3146E7-1AA7-48B2-8F5A-C71E0A7F3DEC}"/>
              </a:ext>
            </a:extLst>
          </p:cNvPr>
          <p:cNvSpPr txBox="1">
            <a:spLocks/>
          </p:cNvSpPr>
          <p:nvPr/>
        </p:nvSpPr>
        <p:spPr>
          <a:xfrm>
            <a:off x="4067864" y="580152"/>
            <a:ext cx="6789900" cy="1637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Limelight"/>
              <a:buNone/>
              <a:defRPr sz="2800" b="0" i="0" u="none" strike="noStrike" cap="none">
                <a:solidFill>
                  <a:schemeClr val="lt1"/>
                </a:solidFill>
                <a:latin typeface="Limelight"/>
                <a:ea typeface="Limelight"/>
                <a:cs typeface="Limelight"/>
                <a:sym typeface="Limelight"/>
              </a:defRPr>
            </a:lvl1pPr>
            <a:lvl2pPr marR="0" lvl="1"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2pPr>
            <a:lvl3pPr marR="0" lvl="2"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3pPr>
            <a:lvl4pPr marR="0" lvl="3"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4pPr>
            <a:lvl5pPr marR="0" lvl="4"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5pPr>
            <a:lvl6pPr marR="0" lvl="5"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6pPr>
            <a:lvl7pPr marR="0" lvl="6"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7pPr>
            <a:lvl8pPr marR="0" lvl="7"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8pPr>
            <a:lvl9pPr marR="0" lvl="8" algn="r" rtl="0">
              <a:lnSpc>
                <a:spcPct val="100000"/>
              </a:lnSpc>
              <a:spcBef>
                <a:spcPts val="0"/>
              </a:spcBef>
              <a:spcAft>
                <a:spcPts val="0"/>
              </a:spcAft>
              <a:buClr>
                <a:schemeClr val="dk1"/>
              </a:buClr>
              <a:buSzPts val="2500"/>
              <a:buFont typeface="Limelight"/>
              <a:buNone/>
              <a:defRPr sz="2500" b="0" i="0" u="none" strike="noStrike" cap="none">
                <a:solidFill>
                  <a:schemeClr val="dk1"/>
                </a:solidFill>
                <a:latin typeface="Limelight"/>
                <a:ea typeface="Limelight"/>
                <a:cs typeface="Limelight"/>
                <a:sym typeface="Limelight"/>
              </a:defRPr>
            </a:lvl9pPr>
          </a:lstStyle>
          <a:p>
            <a:pPr algn="l"/>
            <a:r>
              <a:rPr lang="en-US" sz="3600" dirty="0">
                <a:solidFill>
                  <a:schemeClr val="bg1"/>
                </a:solidFill>
              </a:rPr>
              <a:t>Project </a:t>
            </a:r>
          </a:p>
          <a:p>
            <a:pPr algn="l"/>
            <a:r>
              <a:rPr lang="en-US" sz="3600" dirty="0">
                <a:solidFill>
                  <a:schemeClr val="bg1"/>
                </a:solidFill>
              </a:rPr>
              <a:t>Breakdown</a:t>
            </a:r>
            <a:endParaRPr lang="en-US" sz="16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3910819" y="260740"/>
            <a:ext cx="3908572" cy="1490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External Resources</a:t>
            </a:r>
          </a:p>
        </p:txBody>
      </p:sp>
      <p:sp>
        <p:nvSpPr>
          <p:cNvPr id="3" name="תיבת טקסט 2">
            <a:extLst>
              <a:ext uri="{FF2B5EF4-FFF2-40B4-BE49-F238E27FC236}">
                <a16:creationId xmlns:a16="http://schemas.microsoft.com/office/drawing/2014/main" id="{93C7C8AA-B1D5-4AC4-A163-124C62E9852C}"/>
              </a:ext>
            </a:extLst>
          </p:cNvPr>
          <p:cNvSpPr txBox="1"/>
          <p:nvPr/>
        </p:nvSpPr>
        <p:spPr>
          <a:xfrm>
            <a:off x="3687196" y="1596894"/>
            <a:ext cx="3910365" cy="1949712"/>
          </a:xfrm>
          <a:prstGeom prst="rect">
            <a:avLst/>
          </a:prstGeom>
        </p:spPr>
        <p:txBody>
          <a:bodyPr vert="horz" lIns="91440" tIns="45720" rIns="91440" bIns="45720" rtlCol="0" anchor="ctr">
            <a:normAutofit fontScale="85000" lnSpcReduction="10000"/>
          </a:bodyPr>
          <a:lstStyle/>
          <a:p>
            <a:pPr>
              <a:lnSpc>
                <a:spcPct val="130000"/>
              </a:lnSpc>
              <a:spcAft>
                <a:spcPts val="600"/>
              </a:spcAft>
            </a:pPr>
            <a:r>
              <a:rPr lang="en-US" sz="2000" dirty="0">
                <a:solidFill>
                  <a:schemeClr val="bg1">
                    <a:lumMod val="10000"/>
                  </a:schemeClr>
                </a:solidFill>
                <a:hlinkClick r:id="rId4"/>
              </a:rPr>
              <a:t>Bureau of Transportation Statistics</a:t>
            </a:r>
            <a:endParaRPr lang="en-US" sz="2000" dirty="0">
              <a:solidFill>
                <a:schemeClr val="bg1">
                  <a:lumMod val="10000"/>
                </a:schemeClr>
              </a:solidFill>
            </a:endParaRPr>
          </a:p>
          <a:p>
            <a:pPr>
              <a:lnSpc>
                <a:spcPct val="130000"/>
              </a:lnSpc>
              <a:spcAft>
                <a:spcPts val="600"/>
              </a:spcAft>
            </a:pPr>
            <a:r>
              <a:rPr lang="en-US" sz="2000" dirty="0">
                <a:solidFill>
                  <a:schemeClr val="bg1">
                    <a:lumMod val="10000"/>
                  </a:schemeClr>
                </a:solidFill>
                <a:hlinkClick r:id="rId5"/>
              </a:rPr>
              <a:t>U.S. Department of Transportation</a:t>
            </a:r>
            <a:endParaRPr lang="en-US" sz="2000" dirty="0">
              <a:solidFill>
                <a:schemeClr val="bg1">
                  <a:lumMod val="10000"/>
                </a:schemeClr>
              </a:solidFill>
              <a:hlinkClick r:id="rId6"/>
            </a:endParaRPr>
          </a:p>
          <a:p>
            <a:pPr defTabSz="914400">
              <a:lnSpc>
                <a:spcPct val="130000"/>
              </a:lnSpc>
              <a:spcAft>
                <a:spcPts val="600"/>
              </a:spcAft>
            </a:pPr>
            <a:r>
              <a:rPr lang="en-US" sz="2000" dirty="0">
                <a:solidFill>
                  <a:schemeClr val="bg1">
                    <a:lumMod val="10000"/>
                  </a:schemeClr>
                </a:solidFill>
                <a:hlinkClick r:id="rId7"/>
              </a:rPr>
              <a:t>Federal Aviation Administration</a:t>
            </a:r>
            <a:endParaRPr lang="en-US" sz="2000" dirty="0">
              <a:solidFill>
                <a:schemeClr val="bg1">
                  <a:lumMod val="10000"/>
                </a:schemeClr>
              </a:solidFill>
              <a:hlinkClick r:id="rId6"/>
            </a:endParaRPr>
          </a:p>
          <a:p>
            <a:pPr defTabSz="914400">
              <a:lnSpc>
                <a:spcPct val="130000"/>
              </a:lnSpc>
              <a:spcAft>
                <a:spcPts val="600"/>
              </a:spcAft>
            </a:pPr>
            <a:r>
              <a:rPr lang="en-US" sz="2000" dirty="0">
                <a:solidFill>
                  <a:schemeClr val="bg1">
                    <a:lumMod val="10000"/>
                  </a:schemeClr>
                </a:solidFill>
                <a:hlinkClick r:id="rId6"/>
              </a:rPr>
              <a:t>Kaggle </a:t>
            </a:r>
            <a:endParaRPr lang="en-US" sz="2000" dirty="0">
              <a:solidFill>
                <a:schemeClr val="bg1">
                  <a:lumMod val="10000"/>
                </a:schemeClr>
              </a:solidFill>
              <a:hlinkClick r:id="rId8">
                <a:extLst>
                  <a:ext uri="{A12FA001-AC4F-418D-AE19-62706E023703}">
                    <ahyp:hlinkClr xmlns:ahyp="http://schemas.microsoft.com/office/drawing/2018/hyperlinkcolor" val="tx"/>
                  </a:ext>
                </a:extLst>
              </a:hlinkClick>
            </a:endParaRPr>
          </a:p>
          <a:p>
            <a:pPr defTabSz="914400">
              <a:lnSpc>
                <a:spcPct val="130000"/>
              </a:lnSpc>
              <a:spcAft>
                <a:spcPts val="600"/>
              </a:spcAft>
            </a:pPr>
            <a:r>
              <a:rPr lang="en-US" sz="2000" dirty="0">
                <a:solidFill>
                  <a:schemeClr val="bg1">
                    <a:lumMod val="10000"/>
                  </a:schemeClr>
                </a:solidFill>
                <a:hlinkClick r:id="rId9"/>
              </a:rPr>
              <a:t>Wikipedia</a:t>
            </a:r>
            <a:endParaRPr lang="en-US" sz="2000" dirty="0">
              <a:solidFill>
                <a:schemeClr val="bg1">
                  <a:lumMod val="10000"/>
                </a:schemeClr>
              </a:solidFill>
            </a:endParaRPr>
          </a:p>
        </p:txBody>
      </p:sp>
      <p:cxnSp>
        <p:nvCxnSpPr>
          <p:cNvPr id="4" name="מחבר ישר 3">
            <a:extLst>
              <a:ext uri="{FF2B5EF4-FFF2-40B4-BE49-F238E27FC236}">
                <a16:creationId xmlns:a16="http://schemas.microsoft.com/office/drawing/2014/main" id="{2F76FDA9-C7AA-475B-AB68-A2D9E20DBA94}"/>
              </a:ext>
            </a:extLst>
          </p:cNvPr>
          <p:cNvCxnSpPr>
            <a:cxnSpLocks/>
          </p:cNvCxnSpPr>
          <p:nvPr/>
        </p:nvCxnSpPr>
        <p:spPr>
          <a:xfrm>
            <a:off x="3687196" y="1751427"/>
            <a:ext cx="0" cy="167010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4"/>
          <p:cNvSpPr txBox="1">
            <a:spLocks noGrp="1"/>
          </p:cNvSpPr>
          <p:nvPr>
            <p:ph type="title"/>
          </p:nvPr>
        </p:nvSpPr>
        <p:spPr>
          <a:xfrm>
            <a:off x="2395350" y="2732224"/>
            <a:ext cx="2935530" cy="7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API Exploration</a:t>
            </a:r>
          </a:p>
        </p:txBody>
      </p:sp>
      <p:sp>
        <p:nvSpPr>
          <p:cNvPr id="660" name="Google Shape;660;p34"/>
          <p:cNvSpPr txBox="1">
            <a:spLocks noGrp="1"/>
          </p:cNvSpPr>
          <p:nvPr>
            <p:ph type="subTitle" idx="1"/>
          </p:nvPr>
        </p:nvSpPr>
        <p:spPr>
          <a:xfrm>
            <a:off x="1030680" y="3483430"/>
            <a:ext cx="5850180" cy="5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U.S. Department of Transportation's (DOT) Bureau of Transportation Statistics tracks the on-time performance of domestic flights operated by large air carriers. Summary information on the number of on-time, delayed, canceled, and diverted flights is published in DOT's monthly Air Travel Consumer Report and in this dataset of flight delays. We used this data through Kaggle API</a:t>
            </a:r>
            <a:r>
              <a:rPr lang="en-US" b="1" dirty="0"/>
              <a:t>.</a:t>
            </a:r>
            <a:endParaRPr dirty="0"/>
          </a:p>
        </p:txBody>
      </p:sp>
      <p:pic>
        <p:nvPicPr>
          <p:cNvPr id="1026" name="Picture 2">
            <a:extLst>
              <a:ext uri="{FF2B5EF4-FFF2-40B4-BE49-F238E27FC236}">
                <a16:creationId xmlns:a16="http://schemas.microsoft.com/office/drawing/2014/main" id="{7CD29C14-639F-4339-ADDC-C474A7A8D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62" y="340473"/>
            <a:ext cx="2109107" cy="209645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4513013-4928-4B4D-B0F7-4C761B372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24" y="1459276"/>
            <a:ext cx="2467530" cy="16456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95;p40">
            <a:extLst>
              <a:ext uri="{FF2B5EF4-FFF2-40B4-BE49-F238E27FC236}">
                <a16:creationId xmlns:a16="http://schemas.microsoft.com/office/drawing/2014/main" id="{21C09B8E-B449-4841-8A1E-9DE46215449F}"/>
              </a:ext>
            </a:extLst>
          </p:cNvPr>
          <p:cNvSpPr txBox="1">
            <a:spLocks noGrp="1"/>
          </p:cNvSpPr>
          <p:nvPr>
            <p:ph type="title"/>
          </p:nvPr>
        </p:nvSpPr>
        <p:spPr>
          <a:xfrm>
            <a:off x="2705099" y="639763"/>
            <a:ext cx="4096629" cy="8287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Our Data Frame</a:t>
            </a:r>
          </a:p>
        </p:txBody>
      </p:sp>
      <p:pic>
        <p:nvPicPr>
          <p:cNvPr id="13" name="תמונה 12">
            <a:extLst>
              <a:ext uri="{FF2B5EF4-FFF2-40B4-BE49-F238E27FC236}">
                <a16:creationId xmlns:a16="http://schemas.microsoft.com/office/drawing/2014/main" id="{65DA32DD-7A21-4ABE-A22B-AC2326368B73}"/>
              </a:ext>
            </a:extLst>
          </p:cNvPr>
          <p:cNvPicPr>
            <a:picLocks noChangeAspect="1"/>
          </p:cNvPicPr>
          <p:nvPr/>
        </p:nvPicPr>
        <p:blipFill>
          <a:blip r:embed="rId2"/>
          <a:stretch>
            <a:fillRect/>
          </a:stretch>
        </p:blipFill>
        <p:spPr>
          <a:xfrm>
            <a:off x="849827" y="1468467"/>
            <a:ext cx="7818801" cy="2843201"/>
          </a:xfrm>
          <a:prstGeom prst="rect">
            <a:avLst/>
          </a:prstGeom>
        </p:spPr>
      </p:pic>
    </p:spTree>
    <p:extLst>
      <p:ext uri="{BB962C8B-B14F-4D97-AF65-F5344CB8AC3E}">
        <p14:creationId xmlns:p14="http://schemas.microsoft.com/office/powerpoint/2010/main" val="243246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40"/>
          <p:cNvSpPr txBox="1">
            <a:spLocks noGrp="1"/>
          </p:cNvSpPr>
          <p:nvPr>
            <p:ph type="title"/>
          </p:nvPr>
        </p:nvSpPr>
        <p:spPr>
          <a:xfrm>
            <a:off x="4750528" y="869454"/>
            <a:ext cx="3929238" cy="8123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First Data Analysis</a:t>
            </a:r>
          </a:p>
        </p:txBody>
      </p:sp>
      <p:sp>
        <p:nvSpPr>
          <p:cNvPr id="796" name="Google Shape;796;p40"/>
          <p:cNvSpPr txBox="1">
            <a:spLocks noGrp="1"/>
          </p:cNvSpPr>
          <p:nvPr>
            <p:ph type="body" idx="1"/>
          </p:nvPr>
        </p:nvSpPr>
        <p:spPr>
          <a:xfrm>
            <a:off x="2077056" y="1681850"/>
            <a:ext cx="4708430" cy="2124129"/>
          </a:xfrm>
          <a:prstGeom prst="rect">
            <a:avLst/>
          </a:prstGeom>
        </p:spPr>
        <p:txBody>
          <a:bodyPr spcFirstLastPara="1" wrap="square" lIns="91425" tIns="91425" rIns="91425" bIns="91425" anchor="t" anchorCtr="0">
            <a:noAutofit/>
          </a:bodyPr>
          <a:lstStyle/>
          <a:p>
            <a:pPr algn="l" fontAlgn="base"/>
            <a:r>
              <a:rPr lang="en-US" b="0" i="0" dirty="0">
                <a:solidFill>
                  <a:schemeClr val="bg1">
                    <a:lumMod val="10000"/>
                  </a:schemeClr>
                </a:solidFill>
                <a:effectLst/>
                <a:latin typeface="inherit"/>
              </a:rPr>
              <a:t>FL_DATE</a:t>
            </a:r>
            <a:r>
              <a:rPr lang="en-US" dirty="0">
                <a:solidFill>
                  <a:schemeClr val="bg1">
                    <a:lumMod val="10000"/>
                  </a:schemeClr>
                </a:solidFill>
                <a:latin typeface="Inter"/>
              </a:rPr>
              <a:t> - </a:t>
            </a:r>
            <a:r>
              <a:rPr lang="en-US" b="0" i="0" dirty="0">
                <a:solidFill>
                  <a:schemeClr val="bg1">
                    <a:lumMod val="10000"/>
                  </a:schemeClr>
                </a:solidFill>
                <a:effectLst/>
                <a:latin typeface="Inter"/>
              </a:rPr>
              <a:t>Date of the flight</a:t>
            </a:r>
          </a:p>
          <a:p>
            <a:pPr algn="l" fontAlgn="base"/>
            <a:r>
              <a:rPr lang="en-US" b="0" i="0" dirty="0">
                <a:solidFill>
                  <a:schemeClr val="bg1">
                    <a:lumMod val="10000"/>
                  </a:schemeClr>
                </a:solidFill>
                <a:effectLst/>
                <a:latin typeface="Inter"/>
              </a:rPr>
              <a:t>OP_CARRIER - Airline Identifier</a:t>
            </a:r>
          </a:p>
          <a:p>
            <a:pPr algn="l" fontAlgn="base"/>
            <a:r>
              <a:rPr lang="fr-FR" b="0" i="0" dirty="0">
                <a:solidFill>
                  <a:schemeClr val="bg1">
                    <a:lumMod val="10000"/>
                  </a:schemeClr>
                </a:solidFill>
                <a:effectLst/>
                <a:latin typeface="Inter"/>
              </a:rPr>
              <a:t>ORIGIN </a:t>
            </a:r>
            <a:r>
              <a:rPr lang="fr-FR" dirty="0">
                <a:solidFill>
                  <a:schemeClr val="bg1">
                    <a:lumMod val="10000"/>
                  </a:schemeClr>
                </a:solidFill>
                <a:latin typeface="Inter"/>
              </a:rPr>
              <a:t>- </a:t>
            </a:r>
            <a:r>
              <a:rPr lang="fr-FR" dirty="0" err="1">
                <a:solidFill>
                  <a:schemeClr val="bg1">
                    <a:lumMod val="10000"/>
                  </a:schemeClr>
                </a:solidFill>
                <a:latin typeface="Inter"/>
              </a:rPr>
              <a:t>Departure</a:t>
            </a:r>
            <a:r>
              <a:rPr lang="fr-FR" b="0" i="0" dirty="0">
                <a:solidFill>
                  <a:schemeClr val="bg1">
                    <a:lumMod val="10000"/>
                  </a:schemeClr>
                </a:solidFill>
                <a:effectLst/>
                <a:latin typeface="Inter"/>
              </a:rPr>
              <a:t> Airport</a:t>
            </a:r>
          </a:p>
          <a:p>
            <a:pPr algn="l" fontAlgn="base"/>
            <a:r>
              <a:rPr lang="fr-FR" b="0" i="0" dirty="0">
                <a:solidFill>
                  <a:schemeClr val="bg1">
                    <a:lumMod val="10000"/>
                  </a:schemeClr>
                </a:solidFill>
                <a:effectLst/>
                <a:latin typeface="Inter"/>
              </a:rPr>
              <a:t>DEST - Destination Airport</a:t>
            </a:r>
          </a:p>
          <a:p>
            <a:pPr algn="l" fontAlgn="base"/>
            <a:r>
              <a:rPr lang="en-US" b="0" i="0" dirty="0">
                <a:solidFill>
                  <a:schemeClr val="bg1">
                    <a:lumMod val="10000"/>
                  </a:schemeClr>
                </a:solidFill>
                <a:effectLst/>
                <a:latin typeface="Inter"/>
              </a:rPr>
              <a:t>CRS_DEP_TIME - Planned Departure Time </a:t>
            </a:r>
          </a:p>
          <a:p>
            <a:pPr algn="l" fontAlgn="base"/>
            <a:r>
              <a:rPr lang="en-US" b="0" i="0" dirty="0">
                <a:solidFill>
                  <a:schemeClr val="bg1">
                    <a:lumMod val="10000"/>
                  </a:schemeClr>
                </a:solidFill>
                <a:effectLst/>
                <a:latin typeface="Inter"/>
              </a:rPr>
              <a:t>DEP_TIME - Actual Departure Time </a:t>
            </a:r>
          </a:p>
          <a:p>
            <a:pPr algn="l" fontAlgn="base"/>
            <a:r>
              <a:rPr lang="en-US" b="0" i="0" dirty="0">
                <a:solidFill>
                  <a:schemeClr val="bg1">
                    <a:lumMod val="10000"/>
                  </a:schemeClr>
                </a:solidFill>
                <a:effectLst/>
                <a:latin typeface="Inter"/>
              </a:rPr>
              <a:t>DEP_DELAY - Total Delay on Departure in minutes</a:t>
            </a:r>
          </a:p>
          <a:p>
            <a:pPr algn="l" fontAlgn="base"/>
            <a:r>
              <a:rPr lang="en-US" b="0" i="0" dirty="0">
                <a:solidFill>
                  <a:schemeClr val="bg1">
                    <a:lumMod val="10000"/>
                  </a:schemeClr>
                </a:solidFill>
                <a:effectLst/>
                <a:latin typeface="Inter"/>
              </a:rPr>
              <a:t>ARR_DELAY -  Total Delay on Arrival in minutes</a:t>
            </a:r>
          </a:p>
          <a:p>
            <a:pPr marL="139700" indent="0" algn="l" fontAlgn="base">
              <a:buNone/>
            </a:pPr>
            <a:endParaRPr lang="en-US" b="0" i="0" dirty="0">
              <a:solidFill>
                <a:schemeClr val="bg1">
                  <a:lumMod val="10000"/>
                </a:schemeClr>
              </a:solidFill>
              <a:effectLst/>
              <a:latin typeface="Inter"/>
            </a:endParaRPr>
          </a:p>
        </p:txBody>
      </p:sp>
      <p:sp>
        <p:nvSpPr>
          <p:cNvPr id="2" name="תיבת טקסט 1">
            <a:extLst>
              <a:ext uri="{FF2B5EF4-FFF2-40B4-BE49-F238E27FC236}">
                <a16:creationId xmlns:a16="http://schemas.microsoft.com/office/drawing/2014/main" id="{E97714D0-0D30-4E0E-B6FA-21E055355984}"/>
              </a:ext>
            </a:extLst>
          </p:cNvPr>
          <p:cNvSpPr txBox="1"/>
          <p:nvPr/>
        </p:nvSpPr>
        <p:spPr>
          <a:xfrm>
            <a:off x="4891205" y="1927274"/>
            <a:ext cx="4051495" cy="1068819"/>
          </a:xfrm>
          <a:prstGeom prst="rect">
            <a:avLst/>
          </a:prstGeom>
          <a:noFill/>
        </p:spPr>
        <p:txBody>
          <a:bodyPr wrap="square" rtlCol="1">
            <a:spAutoFit/>
          </a:bodyPr>
          <a:lstStyle/>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r>
              <a:rPr lang="en-US" b="0" i="0" dirty="0">
                <a:solidFill>
                  <a:schemeClr val="bg1">
                    <a:lumMod val="10000"/>
                  </a:schemeClr>
                </a:solidFill>
                <a:effectLst/>
                <a:latin typeface="Inter"/>
              </a:rPr>
              <a:t>If both of these numbers are negative =&gt;&gt; there was no delay (</a:t>
            </a:r>
            <a:r>
              <a:rPr lang="en-US" b="0" i="0" dirty="0">
                <a:effectLst/>
                <a:latin typeface="Inter"/>
              </a:rPr>
              <a:t>DEP_DELAY, ARR_DELAY)</a:t>
            </a:r>
          </a:p>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r>
              <a:rPr lang="en-US" b="0" i="0" dirty="0">
                <a:solidFill>
                  <a:schemeClr val="bg1">
                    <a:lumMod val="10000"/>
                  </a:schemeClr>
                </a:solidFill>
                <a:effectLst/>
                <a:latin typeface="Inter"/>
              </a:rPr>
              <a:t>If a number is positive = flight delayed</a:t>
            </a:r>
          </a:p>
          <a:p>
            <a:pPr marL="457200" marR="0" lvl="0" indent="-317500" algn="l" defTabSz="914400" rtl="0" eaLnBrk="1" fontAlgn="base" latinLnBrk="0" hangingPunct="1">
              <a:lnSpc>
                <a:spcPct val="115000"/>
              </a:lnSpc>
              <a:spcBef>
                <a:spcPts val="0"/>
              </a:spcBef>
              <a:spcAft>
                <a:spcPts val="0"/>
              </a:spcAft>
              <a:buClr>
                <a:srgbClr val="FFF6E9"/>
              </a:buClr>
              <a:buSzPts val="1400"/>
              <a:buFont typeface="Roboto"/>
              <a:buChar char="●"/>
              <a:tabLst/>
              <a:defRPr/>
            </a:pPr>
            <a:endParaRPr lang="en-US" b="0" i="0" dirty="0">
              <a:solidFill>
                <a:schemeClr val="bg1">
                  <a:lumMod val="10000"/>
                </a:schemeClr>
              </a:solidFill>
              <a:effectLst/>
              <a:latin typeface="Inter"/>
            </a:endParaRPr>
          </a:p>
        </p:txBody>
      </p:sp>
    </p:spTree>
  </p:cSld>
  <p:clrMapOvr>
    <a:masterClrMapping/>
  </p:clrMapOvr>
</p:sld>
</file>

<file path=ppt/theme/theme1.xml><?xml version="1.0" encoding="utf-8"?>
<a:theme xmlns:a="http://schemas.openxmlformats.org/drawingml/2006/main" name="Flight Attendant CV by Slidesgo">
  <a:themeElements>
    <a:clrScheme name="Simple Light">
      <a:dk1>
        <a:srgbClr val="3B3232"/>
      </a:dk1>
      <a:lt1>
        <a:srgbClr val="FFF6E9"/>
      </a:lt1>
      <a:dk2>
        <a:srgbClr val="3B3232"/>
      </a:dk2>
      <a:lt2>
        <a:srgbClr val="0EA9AF"/>
      </a:lt2>
      <a:accent1>
        <a:srgbClr val="F5A700"/>
      </a:accent1>
      <a:accent2>
        <a:srgbClr val="EB471A"/>
      </a:accent2>
      <a:accent3>
        <a:srgbClr val="FDE9BF"/>
      </a:accent3>
      <a:accent4>
        <a:srgbClr val="FF6B65"/>
      </a:accent4>
      <a:accent5>
        <a:srgbClr val="0EA9AF"/>
      </a:accent5>
      <a:accent6>
        <a:srgbClr val="F5A700"/>
      </a:accent6>
      <a:hlink>
        <a:srgbClr val="3B32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3807</TotalTime>
  <Words>715</Words>
  <Application>Microsoft Office PowerPoint</Application>
  <PresentationFormat>‫הצגה על המסך (16:9)</PresentationFormat>
  <Paragraphs>75</Paragraphs>
  <Slides>17</Slides>
  <Notes>15</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17</vt:i4>
      </vt:variant>
    </vt:vector>
  </HeadingPairs>
  <TitlesOfParts>
    <vt:vector size="26" baseType="lpstr">
      <vt:lpstr>Broadway</vt:lpstr>
      <vt:lpstr>inherit</vt:lpstr>
      <vt:lpstr>Roboto</vt:lpstr>
      <vt:lpstr>Arial</vt:lpstr>
      <vt:lpstr>Limelight</vt:lpstr>
      <vt:lpstr>Muli</vt:lpstr>
      <vt:lpstr>Inter</vt:lpstr>
      <vt:lpstr>Montserrat</vt:lpstr>
      <vt:lpstr>Flight Attendant CV by Slidesgo</vt:lpstr>
      <vt:lpstr>Flight Delays Over USA</vt:lpstr>
      <vt:lpstr>Intro </vt:lpstr>
      <vt:lpstr>מצגת של PowerPoint‏</vt:lpstr>
      <vt:lpstr>Main Process</vt:lpstr>
      <vt:lpstr>01</vt:lpstr>
      <vt:lpstr>External Resources</vt:lpstr>
      <vt:lpstr>API Exploration</vt:lpstr>
      <vt:lpstr>Our Data Frame</vt:lpstr>
      <vt:lpstr>First Data Analysis</vt:lpstr>
      <vt:lpstr>Data Visualisation</vt:lpstr>
      <vt:lpstr>Delay Analysis</vt:lpstr>
      <vt:lpstr>מצגת של PowerPoint‏</vt:lpstr>
      <vt:lpstr>Airports Location</vt:lpstr>
      <vt:lpstr>Analysis of distance and arrival times</vt:lpstr>
      <vt:lpstr>מצגת של PowerPoint‏</vt:lpstr>
      <vt:lpstr>מצגת של PowerPoint‏</vt:lpstr>
      <vt:lpstr>ML -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Delays Over USA</dc:title>
  <dc:creator>אייל רפיאן</dc:creator>
  <cp:lastModifiedBy>ליאור אברהימי</cp:lastModifiedBy>
  <cp:revision>48</cp:revision>
  <dcterms:modified xsi:type="dcterms:W3CDTF">2021-06-19T15:34:28Z</dcterms:modified>
</cp:coreProperties>
</file>