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C7D012-D33F-46B0-840A-180FF4112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E03F83D-A0E7-2162-1024-4108AE166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205783-3A25-7001-1FAE-2E7D9A53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4699-CF55-4D3F-93F7-668F2958E6F6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962DA03-F651-4BB0-0157-C69F86A6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9862DD3-DB6B-1EFF-DF89-90321F13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1F85-23A3-45E3-B3EB-D6EA97893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1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372C4A-3807-2C1D-FC70-BFB1D600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F6FC1CA-41DC-79E5-6276-9855454E2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58AD044-466A-EAFF-F8EF-349A82730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4699-CF55-4D3F-93F7-668F2958E6F6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A006FC9-6B1F-4F31-56CC-C309CB172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B21D7D3-EB2D-1433-3FE5-60741103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1F85-23A3-45E3-B3EB-D6EA97893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9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06262511-4FFE-10B4-36CD-187B951C2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D88C726-E90E-8260-9878-F9B7A6D0B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F12F874-E2F3-F769-2330-DEC95431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4699-CF55-4D3F-93F7-668F2958E6F6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803E01D-68E0-ED7C-515B-A7F0F27C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A65AC13-1503-B87F-7A9C-042D3DB20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1F85-23A3-45E3-B3EB-D6EA97893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3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683EF0E-6989-1D54-7AE4-5CF2F38B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86E1021-C6AA-E864-F800-771D7E2B9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70C6F42-1072-3F99-FBFF-4B56DBF4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4699-CF55-4D3F-93F7-668F2958E6F6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B278BBD-A82D-B429-4D0A-761071AA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321CEA6-D7F2-9C2A-BD9E-0E87B668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1F85-23A3-45E3-B3EB-D6EA97893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16C344-AAE9-0785-AB23-CA04805C3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EC1CAA9-2255-D9FD-A860-E8E8F7F4A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C863E78-C2C8-6249-F078-29001D9E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4699-CF55-4D3F-93F7-668F2958E6F6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3CE1BD1-07CC-4BB9-CC9E-5FDCEC4E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C5B49C3-CF89-5BFB-84C4-DBA565A3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1F85-23A3-45E3-B3EB-D6EA97893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4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E2AE627-6091-6307-E854-08EA5A9D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1217E4-0949-0E84-E97D-EED63FE43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0EBCFD8-8757-314A-BFE6-15A792CA0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22A8D84-A022-52A8-4696-67688DE7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4699-CF55-4D3F-93F7-668F2958E6F6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AF7AA03-FC67-94E8-1200-69BB748B8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571E205-D279-C08E-F042-81D8B7E9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1F85-23A3-45E3-B3EB-D6EA97893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9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69F4C4-F369-3090-6819-510368B7D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3B6767C-42F9-724E-0E5E-55914FC96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DA87203-B67E-08E8-AF0C-7D411C1C2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D660C7CF-81F4-EDC7-4DB6-77ECDB2C9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FD375B05-A641-3B75-FBBC-8F3ED5AC7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F4BC7F82-3021-87A2-1CE7-3AFA9666B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4699-CF55-4D3F-93F7-668F2958E6F6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ACEC659E-F9C8-8B9C-999E-F1075DA5C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41CB508-E68A-6431-1198-3B6FFB3DA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1F85-23A3-45E3-B3EB-D6EA97893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2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97E1B0-A21B-3511-041A-73B2B4AA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5032749-2141-6012-84E0-D4AFE89EC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4699-CF55-4D3F-93F7-668F2958E6F6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DFDF5A1-3B2E-F5D0-9F33-B9DFA9A5A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93FE48F-8F41-645A-F392-D9AC3F5A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1F85-23A3-45E3-B3EB-D6EA97893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1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BD8F377-472E-E213-6010-695AD90E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4699-CF55-4D3F-93F7-668F2958E6F6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ABC5AB5-1201-4222-CE00-521ECA21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2F8A212-A781-52A1-F5C8-8A597BFB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1F85-23A3-45E3-B3EB-D6EA97893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5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1E7247-F1D2-5051-9253-71D1062F6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1C18906-B52B-77B5-3936-EB54D19C3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31D9A69-0A13-B02E-68B4-068048083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A92C077-90C1-49ED-A2B0-0E8B02EF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4699-CF55-4D3F-93F7-668F2958E6F6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E87BE99-EB6C-CCD3-28FC-7987603B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BE296AD-000A-4FC9-FC5D-824E260A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1F85-23A3-45E3-B3EB-D6EA97893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3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C0786B-EB7E-3071-9F7A-7AFBC1364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ED904B7-5532-BE6D-A664-E4B96D48C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4D70CB0-CB05-3793-FD49-C7056B286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2AF4AD5-2274-1C56-04C0-F05F501D4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4699-CF55-4D3F-93F7-668F2958E6F6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124FA33-55C9-D9A4-ADE5-75E5E171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278139A-1C8C-112D-DF71-C64724591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1F85-23A3-45E3-B3EB-D6EA97893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6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9514556B-E8E7-23B8-93FC-1D1448F44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5422808-8057-92B3-79E9-9A4C0D71F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4CD9F5-3EDC-8A6A-84F6-3F6CE2777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84699-CF55-4D3F-93F7-668F2958E6F6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15E3F80-E083-916E-DF23-92E84C2D7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D53F67D-13F9-B069-2E1F-D766A999C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91F85-23A3-45E3-B3EB-D6EA97893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5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BF2F55DD-DE88-AACD-BED0-FC1612D51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9361"/>
            <a:ext cx="7910761" cy="245875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F9E805A4-2AF7-FBAE-6B41-9B8BB75A9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3375"/>
            <a:ext cx="7910761" cy="2895986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0F7D7DF8-0FB7-16D4-5851-C0B0E2381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60" y="220967"/>
            <a:ext cx="11586551" cy="102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8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1C35A888-2B1C-EA4F-3C56-A481EB16D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36373" cy="4776353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66F94686-B844-8AAE-25C3-89C10520C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76353"/>
            <a:ext cx="7936373" cy="1092492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A6D2786B-3B51-B556-410E-3EF68480F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6" y="5743552"/>
            <a:ext cx="7041654" cy="11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3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2EA561B9-3B85-A487-E318-4B18DF5C4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8971280" cy="525272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3AE92F0E-B401-5F26-BE36-330474E23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61285"/>
            <a:ext cx="7132320" cy="141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54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FF2D6258-590F-4E81-D830-3A4D08237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785361"/>
            <a:ext cx="7442045" cy="1971696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005C5541-37A7-BF97-AA08-DD2C821EB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660599" cy="478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26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11A007AC-8226-88AB-106D-CF249F8F3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57" y="3722350"/>
            <a:ext cx="10846743" cy="2815083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55CFDB7B-BDC5-E4C6-77F3-B466969FA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31" y="1232164"/>
            <a:ext cx="12044669" cy="210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4804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2587</TotalTime>
  <Words>0</Words>
  <Application>Microsoft Office PowerPoint</Application>
  <PresentationFormat>מסך רחב</PresentationFormat>
  <Paragraphs>0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ליאור בירנדורף</dc:creator>
  <cp:lastModifiedBy>ליאור בירנדורף</cp:lastModifiedBy>
  <cp:revision>3</cp:revision>
  <dcterms:created xsi:type="dcterms:W3CDTF">2023-05-09T08:56:18Z</dcterms:created>
  <dcterms:modified xsi:type="dcterms:W3CDTF">2023-05-21T20:32:45Z</dcterms:modified>
</cp:coreProperties>
</file>