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61" r:id="rId3"/>
    <p:sldId id="257" r:id="rId4"/>
    <p:sldId id="256"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8FA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24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205706-02FC-4401-9FBA-774148246196}" type="doc">
      <dgm:prSet loTypeId="urn:microsoft.com/office/officeart/2005/8/layout/process5" loCatId="process" qsTypeId="urn:microsoft.com/office/officeart/2005/8/quickstyle/simple1" qsCatId="simple" csTypeId="urn:microsoft.com/office/officeart/2005/8/colors/accent1_2" csCatId="accent1" phldr="1"/>
      <dgm:spPr/>
    </dgm:pt>
    <dgm:pt modelId="{4660BCEB-B2D7-4216-840B-596139068896}">
      <dgm:prSet phldrT="[Text]"/>
      <dgm:spPr/>
      <dgm:t>
        <a:bodyPr/>
        <a:lstStyle/>
        <a:p>
          <a:r>
            <a:rPr lang="en-GB" dirty="0"/>
            <a:t>2. Create </a:t>
          </a:r>
          <a:r>
            <a:rPr lang="en-GB" dirty="0" err="1"/>
            <a:t>FwdState</a:t>
          </a:r>
          <a:endParaRPr lang="en-IL" dirty="0"/>
        </a:p>
      </dgm:t>
    </dgm:pt>
    <dgm:pt modelId="{01416F9A-46F4-4C53-B7D6-62A50B396852}" type="parTrans" cxnId="{A68B7D07-9022-4236-8F29-D70438EF9CBC}">
      <dgm:prSet/>
      <dgm:spPr/>
      <dgm:t>
        <a:bodyPr/>
        <a:lstStyle/>
        <a:p>
          <a:endParaRPr lang="en-IL"/>
        </a:p>
      </dgm:t>
    </dgm:pt>
    <dgm:pt modelId="{5A142D92-B0F7-4504-86A2-244559D4E0F5}" type="sibTrans" cxnId="{A68B7D07-9022-4236-8F29-D70438EF9CBC}">
      <dgm:prSet/>
      <dgm:spPr/>
      <dgm:t>
        <a:bodyPr/>
        <a:lstStyle/>
        <a:p>
          <a:endParaRPr lang="en-IL"/>
        </a:p>
      </dgm:t>
    </dgm:pt>
    <dgm:pt modelId="{D92D929F-040C-4A60-ABF6-F5DFC461CF29}">
      <dgm:prSet phldrT="[Text]"/>
      <dgm:spPr/>
      <dgm:t>
        <a:bodyPr/>
        <a:lstStyle/>
        <a:p>
          <a:r>
            <a:rPr lang="en-GB" dirty="0"/>
            <a:t>3. Create </a:t>
          </a:r>
          <a:r>
            <a:rPr lang="en-GB" dirty="0" err="1"/>
            <a:t>PeerSelector</a:t>
          </a:r>
          <a:endParaRPr lang="en-IL" dirty="0"/>
        </a:p>
      </dgm:t>
    </dgm:pt>
    <dgm:pt modelId="{823671DB-F7D0-45AB-B21F-757C158A8AA1}" type="parTrans" cxnId="{9A989D60-F647-4A76-9D19-8C12DDB0ECA0}">
      <dgm:prSet/>
      <dgm:spPr/>
      <dgm:t>
        <a:bodyPr/>
        <a:lstStyle/>
        <a:p>
          <a:endParaRPr lang="en-IL"/>
        </a:p>
      </dgm:t>
    </dgm:pt>
    <dgm:pt modelId="{56EE38BA-C401-46C0-AB3D-6A0692FDA7CF}" type="sibTrans" cxnId="{9A989D60-F647-4A76-9D19-8C12DDB0ECA0}">
      <dgm:prSet/>
      <dgm:spPr/>
      <dgm:t>
        <a:bodyPr/>
        <a:lstStyle/>
        <a:p>
          <a:endParaRPr lang="en-IL"/>
        </a:p>
      </dgm:t>
    </dgm:pt>
    <dgm:pt modelId="{A5280271-B60B-4EB7-AF88-9BF79D77F90A}">
      <dgm:prSet phldrT="[Text]"/>
      <dgm:spPr/>
      <dgm:t>
        <a:bodyPr/>
        <a:lstStyle/>
        <a:p>
          <a:r>
            <a:rPr lang="en-GB" dirty="0"/>
            <a:t>5. Creates </a:t>
          </a:r>
          <a:r>
            <a:rPr lang="en-GB" b="0" dirty="0" err="1"/>
            <a:t>FwdServers</a:t>
          </a:r>
          <a:r>
            <a:rPr lang="en-GB" b="0" dirty="0"/>
            <a:t> </a:t>
          </a:r>
          <a:r>
            <a:rPr lang="en-GB" dirty="0"/>
            <a:t>and add to </a:t>
          </a:r>
          <a:r>
            <a:rPr lang="en-GB" b="0" dirty="0"/>
            <a:t>servers list</a:t>
          </a:r>
          <a:endParaRPr lang="en-IL" dirty="0"/>
        </a:p>
      </dgm:t>
    </dgm:pt>
    <dgm:pt modelId="{9A9EE617-0516-469F-8DD4-71204263E01A}" type="parTrans" cxnId="{76F99FC9-E7CE-4DF7-B060-5FB789715AA0}">
      <dgm:prSet/>
      <dgm:spPr/>
      <dgm:t>
        <a:bodyPr/>
        <a:lstStyle/>
        <a:p>
          <a:endParaRPr lang="en-IL"/>
        </a:p>
      </dgm:t>
    </dgm:pt>
    <dgm:pt modelId="{ADA84681-364E-425A-91DC-53F148D230CA}" type="sibTrans" cxnId="{76F99FC9-E7CE-4DF7-B060-5FB789715AA0}">
      <dgm:prSet/>
      <dgm:spPr/>
      <dgm:t>
        <a:bodyPr/>
        <a:lstStyle/>
        <a:p>
          <a:endParaRPr lang="en-IL"/>
        </a:p>
      </dgm:t>
    </dgm:pt>
    <dgm:pt modelId="{9DF3E848-E58B-496A-91B6-3390D6F49B17}">
      <dgm:prSet phldrT="[Text]"/>
      <dgm:spPr/>
      <dgm:t>
        <a:bodyPr/>
        <a:lstStyle/>
        <a:p>
          <a:r>
            <a:rPr lang="en-GB" dirty="0"/>
            <a:t>4. Start selecting destinations</a:t>
          </a:r>
          <a:endParaRPr lang="en-IL" dirty="0"/>
        </a:p>
      </dgm:t>
    </dgm:pt>
    <dgm:pt modelId="{CF85F206-855D-42C7-9F5A-DA9231BB7319}" type="parTrans" cxnId="{E8033244-0605-4A26-8E1A-53146ED6D2ED}">
      <dgm:prSet/>
      <dgm:spPr/>
      <dgm:t>
        <a:bodyPr/>
        <a:lstStyle/>
        <a:p>
          <a:endParaRPr lang="en-IL"/>
        </a:p>
      </dgm:t>
    </dgm:pt>
    <dgm:pt modelId="{433BF02E-C013-49AC-988B-6D11F56162FD}" type="sibTrans" cxnId="{E8033244-0605-4A26-8E1A-53146ED6D2ED}">
      <dgm:prSet/>
      <dgm:spPr/>
      <dgm:t>
        <a:bodyPr/>
        <a:lstStyle/>
        <a:p>
          <a:endParaRPr lang="en-IL"/>
        </a:p>
      </dgm:t>
    </dgm:pt>
    <dgm:pt modelId="{2F6D4768-3B03-427E-8F18-C8D004E91990}">
      <dgm:prSet phldrT="[Text]"/>
      <dgm:spPr/>
      <dgm:t>
        <a:bodyPr/>
        <a:lstStyle/>
        <a:p>
          <a:r>
            <a:rPr lang="en-GB" dirty="0"/>
            <a:t>1. Receiving request</a:t>
          </a:r>
          <a:endParaRPr lang="en-IL" dirty="0"/>
        </a:p>
      </dgm:t>
    </dgm:pt>
    <dgm:pt modelId="{FCBD6B2F-DA2B-4F3E-ACE0-621FC69F702A}" type="parTrans" cxnId="{3A7D2599-E2EF-4198-A43E-F9FEAE66768B}">
      <dgm:prSet/>
      <dgm:spPr/>
      <dgm:t>
        <a:bodyPr/>
        <a:lstStyle/>
        <a:p>
          <a:endParaRPr lang="en-IL"/>
        </a:p>
      </dgm:t>
    </dgm:pt>
    <dgm:pt modelId="{B5539EA2-8C43-48FC-98AE-B68D799D5811}" type="sibTrans" cxnId="{3A7D2599-E2EF-4198-A43E-F9FEAE66768B}">
      <dgm:prSet/>
      <dgm:spPr/>
      <dgm:t>
        <a:bodyPr/>
        <a:lstStyle/>
        <a:p>
          <a:endParaRPr lang="en-IL"/>
        </a:p>
      </dgm:t>
    </dgm:pt>
    <dgm:pt modelId="{6386BDF0-0CA0-4A96-8354-304A268CF716}">
      <dgm:prSet phldrT="[Text]"/>
      <dgm:spPr/>
      <dgm:t>
        <a:bodyPr/>
        <a:lstStyle/>
        <a:p>
          <a:r>
            <a:rPr lang="en-GB" dirty="0"/>
            <a:t>6. Try get data from each server</a:t>
          </a:r>
          <a:endParaRPr lang="en-IL" dirty="0"/>
        </a:p>
      </dgm:t>
    </dgm:pt>
    <dgm:pt modelId="{61DD5410-C9C6-4F4D-AADC-74E9272DD543}" type="parTrans" cxnId="{FDDAEA5F-FC02-4939-8581-764EE6F19B87}">
      <dgm:prSet/>
      <dgm:spPr/>
      <dgm:t>
        <a:bodyPr/>
        <a:lstStyle/>
        <a:p>
          <a:endParaRPr lang="en-IL"/>
        </a:p>
      </dgm:t>
    </dgm:pt>
    <dgm:pt modelId="{5F17471E-9F59-44E9-ACF8-4FBEFFF5FE3D}" type="sibTrans" cxnId="{FDDAEA5F-FC02-4939-8581-764EE6F19B87}">
      <dgm:prSet/>
      <dgm:spPr/>
      <dgm:t>
        <a:bodyPr/>
        <a:lstStyle/>
        <a:p>
          <a:endParaRPr lang="en-IL"/>
        </a:p>
      </dgm:t>
    </dgm:pt>
    <dgm:pt modelId="{B789749F-29D3-4561-B279-D46A92F42D58}" type="pres">
      <dgm:prSet presAssocID="{88205706-02FC-4401-9FBA-774148246196}" presName="diagram" presStyleCnt="0">
        <dgm:presLayoutVars>
          <dgm:dir/>
          <dgm:resizeHandles val="exact"/>
        </dgm:presLayoutVars>
      </dgm:prSet>
      <dgm:spPr/>
    </dgm:pt>
    <dgm:pt modelId="{D9DEA118-62F9-4974-91C0-BF0426E9E3EB}" type="pres">
      <dgm:prSet presAssocID="{2F6D4768-3B03-427E-8F18-C8D004E91990}" presName="node" presStyleLbl="node1" presStyleIdx="0" presStyleCnt="6">
        <dgm:presLayoutVars>
          <dgm:bulletEnabled val="1"/>
        </dgm:presLayoutVars>
      </dgm:prSet>
      <dgm:spPr/>
    </dgm:pt>
    <dgm:pt modelId="{92F7DF3A-825E-4756-AC06-7310BA376A3D}" type="pres">
      <dgm:prSet presAssocID="{B5539EA2-8C43-48FC-98AE-B68D799D5811}" presName="sibTrans" presStyleLbl="sibTrans2D1" presStyleIdx="0" presStyleCnt="5"/>
      <dgm:spPr/>
    </dgm:pt>
    <dgm:pt modelId="{0C5CC7B5-C251-4B7C-875E-36E6C3A19173}" type="pres">
      <dgm:prSet presAssocID="{B5539EA2-8C43-48FC-98AE-B68D799D5811}" presName="connectorText" presStyleLbl="sibTrans2D1" presStyleIdx="0" presStyleCnt="5"/>
      <dgm:spPr/>
    </dgm:pt>
    <dgm:pt modelId="{A86478BC-4D17-4E9A-84D0-58236868F058}" type="pres">
      <dgm:prSet presAssocID="{4660BCEB-B2D7-4216-840B-596139068896}" presName="node" presStyleLbl="node1" presStyleIdx="1" presStyleCnt="6">
        <dgm:presLayoutVars>
          <dgm:bulletEnabled val="1"/>
        </dgm:presLayoutVars>
      </dgm:prSet>
      <dgm:spPr/>
    </dgm:pt>
    <dgm:pt modelId="{89BC6784-08EE-419B-B294-A01366A0A2E2}" type="pres">
      <dgm:prSet presAssocID="{5A142D92-B0F7-4504-86A2-244559D4E0F5}" presName="sibTrans" presStyleLbl="sibTrans2D1" presStyleIdx="1" presStyleCnt="5"/>
      <dgm:spPr/>
    </dgm:pt>
    <dgm:pt modelId="{72F6BB6F-6D69-41F4-B82B-39AC343D9061}" type="pres">
      <dgm:prSet presAssocID="{5A142D92-B0F7-4504-86A2-244559D4E0F5}" presName="connectorText" presStyleLbl="sibTrans2D1" presStyleIdx="1" presStyleCnt="5"/>
      <dgm:spPr/>
    </dgm:pt>
    <dgm:pt modelId="{F3668E4B-5715-4D0A-BE72-9D60D56361CD}" type="pres">
      <dgm:prSet presAssocID="{D92D929F-040C-4A60-ABF6-F5DFC461CF29}" presName="node" presStyleLbl="node1" presStyleIdx="2" presStyleCnt="6">
        <dgm:presLayoutVars>
          <dgm:bulletEnabled val="1"/>
        </dgm:presLayoutVars>
      </dgm:prSet>
      <dgm:spPr/>
    </dgm:pt>
    <dgm:pt modelId="{3D7FBE26-B881-4AF3-A695-715ADD17A45D}" type="pres">
      <dgm:prSet presAssocID="{56EE38BA-C401-46C0-AB3D-6A0692FDA7CF}" presName="sibTrans" presStyleLbl="sibTrans2D1" presStyleIdx="2" presStyleCnt="5"/>
      <dgm:spPr/>
    </dgm:pt>
    <dgm:pt modelId="{F9128FC2-79F7-492F-8A1E-16BDE2ED171A}" type="pres">
      <dgm:prSet presAssocID="{56EE38BA-C401-46C0-AB3D-6A0692FDA7CF}" presName="connectorText" presStyleLbl="sibTrans2D1" presStyleIdx="2" presStyleCnt="5"/>
      <dgm:spPr/>
    </dgm:pt>
    <dgm:pt modelId="{64B56190-FAA2-42B7-BF9C-26E545C3AAB0}" type="pres">
      <dgm:prSet presAssocID="{9DF3E848-E58B-496A-91B6-3390D6F49B17}" presName="node" presStyleLbl="node1" presStyleIdx="3" presStyleCnt="6">
        <dgm:presLayoutVars>
          <dgm:bulletEnabled val="1"/>
        </dgm:presLayoutVars>
      </dgm:prSet>
      <dgm:spPr/>
    </dgm:pt>
    <dgm:pt modelId="{19A719A8-E3CE-4980-ABBF-0BA771192457}" type="pres">
      <dgm:prSet presAssocID="{433BF02E-C013-49AC-988B-6D11F56162FD}" presName="sibTrans" presStyleLbl="sibTrans2D1" presStyleIdx="3" presStyleCnt="5"/>
      <dgm:spPr/>
    </dgm:pt>
    <dgm:pt modelId="{900F20CC-FD44-4953-B087-E544AFACC9A6}" type="pres">
      <dgm:prSet presAssocID="{433BF02E-C013-49AC-988B-6D11F56162FD}" presName="connectorText" presStyleLbl="sibTrans2D1" presStyleIdx="3" presStyleCnt="5"/>
      <dgm:spPr/>
    </dgm:pt>
    <dgm:pt modelId="{2DF16203-B770-4013-8261-31EC48B2AF49}" type="pres">
      <dgm:prSet presAssocID="{A5280271-B60B-4EB7-AF88-9BF79D77F90A}" presName="node" presStyleLbl="node1" presStyleIdx="4" presStyleCnt="6">
        <dgm:presLayoutVars>
          <dgm:bulletEnabled val="1"/>
        </dgm:presLayoutVars>
      </dgm:prSet>
      <dgm:spPr/>
    </dgm:pt>
    <dgm:pt modelId="{AF126AFD-A251-4890-893E-80017CA559E4}" type="pres">
      <dgm:prSet presAssocID="{ADA84681-364E-425A-91DC-53F148D230CA}" presName="sibTrans" presStyleLbl="sibTrans2D1" presStyleIdx="4" presStyleCnt="5"/>
      <dgm:spPr/>
    </dgm:pt>
    <dgm:pt modelId="{774B01A9-97CC-4D55-9159-DAEA22A3C6EE}" type="pres">
      <dgm:prSet presAssocID="{ADA84681-364E-425A-91DC-53F148D230CA}" presName="connectorText" presStyleLbl="sibTrans2D1" presStyleIdx="4" presStyleCnt="5"/>
      <dgm:spPr/>
    </dgm:pt>
    <dgm:pt modelId="{B318B35C-8C2C-4B72-9772-C41EE74AA7BB}" type="pres">
      <dgm:prSet presAssocID="{6386BDF0-0CA0-4A96-8354-304A268CF716}" presName="node" presStyleLbl="node1" presStyleIdx="5" presStyleCnt="6">
        <dgm:presLayoutVars>
          <dgm:bulletEnabled val="1"/>
        </dgm:presLayoutVars>
      </dgm:prSet>
      <dgm:spPr/>
    </dgm:pt>
  </dgm:ptLst>
  <dgm:cxnLst>
    <dgm:cxn modelId="{A68B7D07-9022-4236-8F29-D70438EF9CBC}" srcId="{88205706-02FC-4401-9FBA-774148246196}" destId="{4660BCEB-B2D7-4216-840B-596139068896}" srcOrd="1" destOrd="0" parTransId="{01416F9A-46F4-4C53-B7D6-62A50B396852}" sibTransId="{5A142D92-B0F7-4504-86A2-244559D4E0F5}"/>
    <dgm:cxn modelId="{7186550C-A9AD-498A-8E57-45CD7FA11B26}" type="presOf" srcId="{ADA84681-364E-425A-91DC-53F148D230CA}" destId="{774B01A9-97CC-4D55-9159-DAEA22A3C6EE}" srcOrd="1" destOrd="0" presId="urn:microsoft.com/office/officeart/2005/8/layout/process5"/>
    <dgm:cxn modelId="{AEC7EA0C-F7AB-43C7-9F06-E7CFF9398760}" type="presOf" srcId="{B5539EA2-8C43-48FC-98AE-B68D799D5811}" destId="{0C5CC7B5-C251-4B7C-875E-36E6C3A19173}" srcOrd="1" destOrd="0" presId="urn:microsoft.com/office/officeart/2005/8/layout/process5"/>
    <dgm:cxn modelId="{95815E1E-17AE-4975-881A-0DC38398B9AF}" type="presOf" srcId="{A5280271-B60B-4EB7-AF88-9BF79D77F90A}" destId="{2DF16203-B770-4013-8261-31EC48B2AF49}" srcOrd="0" destOrd="0" presId="urn:microsoft.com/office/officeart/2005/8/layout/process5"/>
    <dgm:cxn modelId="{CB6E432F-453C-4AA3-960B-11A0058F716E}" type="presOf" srcId="{D92D929F-040C-4A60-ABF6-F5DFC461CF29}" destId="{F3668E4B-5715-4D0A-BE72-9D60D56361CD}" srcOrd="0" destOrd="0" presId="urn:microsoft.com/office/officeart/2005/8/layout/process5"/>
    <dgm:cxn modelId="{C2E0B337-9A74-4C2E-85A7-8A2239F26467}" type="presOf" srcId="{4660BCEB-B2D7-4216-840B-596139068896}" destId="{A86478BC-4D17-4E9A-84D0-58236868F058}" srcOrd="0" destOrd="0" presId="urn:microsoft.com/office/officeart/2005/8/layout/process5"/>
    <dgm:cxn modelId="{055B753F-ED39-4C5B-A918-E4E2DBA83512}" type="presOf" srcId="{433BF02E-C013-49AC-988B-6D11F56162FD}" destId="{900F20CC-FD44-4953-B087-E544AFACC9A6}" srcOrd="1" destOrd="0" presId="urn:microsoft.com/office/officeart/2005/8/layout/process5"/>
    <dgm:cxn modelId="{77E5295C-7AE6-4FAB-B436-6326000BF71A}" type="presOf" srcId="{B5539EA2-8C43-48FC-98AE-B68D799D5811}" destId="{92F7DF3A-825E-4756-AC06-7310BA376A3D}" srcOrd="0" destOrd="0" presId="urn:microsoft.com/office/officeart/2005/8/layout/process5"/>
    <dgm:cxn modelId="{FDDAEA5F-FC02-4939-8581-764EE6F19B87}" srcId="{88205706-02FC-4401-9FBA-774148246196}" destId="{6386BDF0-0CA0-4A96-8354-304A268CF716}" srcOrd="5" destOrd="0" parTransId="{61DD5410-C9C6-4F4D-AADC-74E9272DD543}" sibTransId="{5F17471E-9F59-44E9-ACF8-4FBEFFF5FE3D}"/>
    <dgm:cxn modelId="{9A989D60-F647-4A76-9D19-8C12DDB0ECA0}" srcId="{88205706-02FC-4401-9FBA-774148246196}" destId="{D92D929F-040C-4A60-ABF6-F5DFC461CF29}" srcOrd="2" destOrd="0" parTransId="{823671DB-F7D0-45AB-B21F-757C158A8AA1}" sibTransId="{56EE38BA-C401-46C0-AB3D-6A0692FDA7CF}"/>
    <dgm:cxn modelId="{E8033244-0605-4A26-8E1A-53146ED6D2ED}" srcId="{88205706-02FC-4401-9FBA-774148246196}" destId="{9DF3E848-E58B-496A-91B6-3390D6F49B17}" srcOrd="3" destOrd="0" parTransId="{CF85F206-855D-42C7-9F5A-DA9231BB7319}" sibTransId="{433BF02E-C013-49AC-988B-6D11F56162FD}"/>
    <dgm:cxn modelId="{49276864-C5D3-4677-A621-1738059D21D2}" type="presOf" srcId="{433BF02E-C013-49AC-988B-6D11F56162FD}" destId="{19A719A8-E3CE-4980-ABBF-0BA771192457}" srcOrd="0" destOrd="0" presId="urn:microsoft.com/office/officeart/2005/8/layout/process5"/>
    <dgm:cxn modelId="{57010946-F526-4032-87E0-8CBB137F70DF}" type="presOf" srcId="{5A142D92-B0F7-4504-86A2-244559D4E0F5}" destId="{89BC6784-08EE-419B-B294-A01366A0A2E2}" srcOrd="0" destOrd="0" presId="urn:microsoft.com/office/officeart/2005/8/layout/process5"/>
    <dgm:cxn modelId="{3A7D2599-E2EF-4198-A43E-F9FEAE66768B}" srcId="{88205706-02FC-4401-9FBA-774148246196}" destId="{2F6D4768-3B03-427E-8F18-C8D004E91990}" srcOrd="0" destOrd="0" parTransId="{FCBD6B2F-DA2B-4F3E-ACE0-621FC69F702A}" sibTransId="{B5539EA2-8C43-48FC-98AE-B68D799D5811}"/>
    <dgm:cxn modelId="{E6CF819F-0E1D-4A12-9C2C-5A5702DBCE15}" type="presOf" srcId="{6386BDF0-0CA0-4A96-8354-304A268CF716}" destId="{B318B35C-8C2C-4B72-9772-C41EE74AA7BB}" srcOrd="0" destOrd="0" presId="urn:microsoft.com/office/officeart/2005/8/layout/process5"/>
    <dgm:cxn modelId="{D400A3A8-213E-4B17-851E-F6184C38606A}" type="presOf" srcId="{88205706-02FC-4401-9FBA-774148246196}" destId="{B789749F-29D3-4561-B279-D46A92F42D58}" srcOrd="0" destOrd="0" presId="urn:microsoft.com/office/officeart/2005/8/layout/process5"/>
    <dgm:cxn modelId="{1B3D61B3-62BF-4215-85D9-984442AB97AC}" type="presOf" srcId="{ADA84681-364E-425A-91DC-53F148D230CA}" destId="{AF126AFD-A251-4890-893E-80017CA559E4}" srcOrd="0" destOrd="0" presId="urn:microsoft.com/office/officeart/2005/8/layout/process5"/>
    <dgm:cxn modelId="{E64332BA-DFF5-4062-9AE9-1F000B258D27}" type="presOf" srcId="{56EE38BA-C401-46C0-AB3D-6A0692FDA7CF}" destId="{F9128FC2-79F7-492F-8A1E-16BDE2ED171A}" srcOrd="1" destOrd="0" presId="urn:microsoft.com/office/officeart/2005/8/layout/process5"/>
    <dgm:cxn modelId="{76F99FC9-E7CE-4DF7-B060-5FB789715AA0}" srcId="{88205706-02FC-4401-9FBA-774148246196}" destId="{A5280271-B60B-4EB7-AF88-9BF79D77F90A}" srcOrd="4" destOrd="0" parTransId="{9A9EE617-0516-469F-8DD4-71204263E01A}" sibTransId="{ADA84681-364E-425A-91DC-53F148D230CA}"/>
    <dgm:cxn modelId="{658519CA-527F-4350-AF60-CE0CCA0D02DB}" type="presOf" srcId="{9DF3E848-E58B-496A-91B6-3390D6F49B17}" destId="{64B56190-FAA2-42B7-BF9C-26E545C3AAB0}" srcOrd="0" destOrd="0" presId="urn:microsoft.com/office/officeart/2005/8/layout/process5"/>
    <dgm:cxn modelId="{5B78D0D7-2969-459C-86A7-D6E3D92C128B}" type="presOf" srcId="{5A142D92-B0F7-4504-86A2-244559D4E0F5}" destId="{72F6BB6F-6D69-41F4-B82B-39AC343D9061}" srcOrd="1" destOrd="0" presId="urn:microsoft.com/office/officeart/2005/8/layout/process5"/>
    <dgm:cxn modelId="{EB5D60FC-7B2B-44C2-8FB1-00549015D788}" type="presOf" srcId="{2F6D4768-3B03-427E-8F18-C8D004E91990}" destId="{D9DEA118-62F9-4974-91C0-BF0426E9E3EB}" srcOrd="0" destOrd="0" presId="urn:microsoft.com/office/officeart/2005/8/layout/process5"/>
    <dgm:cxn modelId="{06D667FC-25D5-4848-BCBD-F5AF3B68E184}" type="presOf" srcId="{56EE38BA-C401-46C0-AB3D-6A0692FDA7CF}" destId="{3D7FBE26-B881-4AF3-A695-715ADD17A45D}" srcOrd="0" destOrd="0" presId="urn:microsoft.com/office/officeart/2005/8/layout/process5"/>
    <dgm:cxn modelId="{F94D9D49-36F4-495F-B901-E41950753E87}" type="presParOf" srcId="{B789749F-29D3-4561-B279-D46A92F42D58}" destId="{D9DEA118-62F9-4974-91C0-BF0426E9E3EB}" srcOrd="0" destOrd="0" presId="urn:microsoft.com/office/officeart/2005/8/layout/process5"/>
    <dgm:cxn modelId="{404EBA63-2F5C-494A-BBD1-9261198F2704}" type="presParOf" srcId="{B789749F-29D3-4561-B279-D46A92F42D58}" destId="{92F7DF3A-825E-4756-AC06-7310BA376A3D}" srcOrd="1" destOrd="0" presId="urn:microsoft.com/office/officeart/2005/8/layout/process5"/>
    <dgm:cxn modelId="{A68C3E75-EEBD-48F0-BAA0-46B80E6FD741}" type="presParOf" srcId="{92F7DF3A-825E-4756-AC06-7310BA376A3D}" destId="{0C5CC7B5-C251-4B7C-875E-36E6C3A19173}" srcOrd="0" destOrd="0" presId="urn:microsoft.com/office/officeart/2005/8/layout/process5"/>
    <dgm:cxn modelId="{7CFDAF64-A16C-4D91-BEA9-0644BA06CD0F}" type="presParOf" srcId="{B789749F-29D3-4561-B279-D46A92F42D58}" destId="{A86478BC-4D17-4E9A-84D0-58236868F058}" srcOrd="2" destOrd="0" presId="urn:microsoft.com/office/officeart/2005/8/layout/process5"/>
    <dgm:cxn modelId="{BC5BAE26-4BC7-45C9-95F8-122EC659B517}" type="presParOf" srcId="{B789749F-29D3-4561-B279-D46A92F42D58}" destId="{89BC6784-08EE-419B-B294-A01366A0A2E2}" srcOrd="3" destOrd="0" presId="urn:microsoft.com/office/officeart/2005/8/layout/process5"/>
    <dgm:cxn modelId="{FCF1C4A4-5EC8-4775-9819-6BDE97A142F1}" type="presParOf" srcId="{89BC6784-08EE-419B-B294-A01366A0A2E2}" destId="{72F6BB6F-6D69-41F4-B82B-39AC343D9061}" srcOrd="0" destOrd="0" presId="urn:microsoft.com/office/officeart/2005/8/layout/process5"/>
    <dgm:cxn modelId="{9473DCCB-E4FC-4A4F-BC93-CB08236B0C72}" type="presParOf" srcId="{B789749F-29D3-4561-B279-D46A92F42D58}" destId="{F3668E4B-5715-4D0A-BE72-9D60D56361CD}" srcOrd="4" destOrd="0" presId="urn:microsoft.com/office/officeart/2005/8/layout/process5"/>
    <dgm:cxn modelId="{ABCFB76F-C72E-4E6D-ABA4-FA9431657142}" type="presParOf" srcId="{B789749F-29D3-4561-B279-D46A92F42D58}" destId="{3D7FBE26-B881-4AF3-A695-715ADD17A45D}" srcOrd="5" destOrd="0" presId="urn:microsoft.com/office/officeart/2005/8/layout/process5"/>
    <dgm:cxn modelId="{3C646C74-45D7-48FA-A65E-1D17802F9436}" type="presParOf" srcId="{3D7FBE26-B881-4AF3-A695-715ADD17A45D}" destId="{F9128FC2-79F7-492F-8A1E-16BDE2ED171A}" srcOrd="0" destOrd="0" presId="urn:microsoft.com/office/officeart/2005/8/layout/process5"/>
    <dgm:cxn modelId="{AC7DA353-B4B4-499F-96B8-2E8972A1D5CF}" type="presParOf" srcId="{B789749F-29D3-4561-B279-D46A92F42D58}" destId="{64B56190-FAA2-42B7-BF9C-26E545C3AAB0}" srcOrd="6" destOrd="0" presId="urn:microsoft.com/office/officeart/2005/8/layout/process5"/>
    <dgm:cxn modelId="{C2AB6A1D-AA50-46FB-BD9B-9D20C56A2EE4}" type="presParOf" srcId="{B789749F-29D3-4561-B279-D46A92F42D58}" destId="{19A719A8-E3CE-4980-ABBF-0BA771192457}" srcOrd="7" destOrd="0" presId="urn:microsoft.com/office/officeart/2005/8/layout/process5"/>
    <dgm:cxn modelId="{6DD4EA10-A59E-4EAC-80A0-FDB0AEDA1CC4}" type="presParOf" srcId="{19A719A8-E3CE-4980-ABBF-0BA771192457}" destId="{900F20CC-FD44-4953-B087-E544AFACC9A6}" srcOrd="0" destOrd="0" presId="urn:microsoft.com/office/officeart/2005/8/layout/process5"/>
    <dgm:cxn modelId="{3451249C-F454-48A7-A66D-2BCCB0961C90}" type="presParOf" srcId="{B789749F-29D3-4561-B279-D46A92F42D58}" destId="{2DF16203-B770-4013-8261-31EC48B2AF49}" srcOrd="8" destOrd="0" presId="urn:microsoft.com/office/officeart/2005/8/layout/process5"/>
    <dgm:cxn modelId="{9EB256DC-2412-4053-B8AE-D5CC8D7B84F5}" type="presParOf" srcId="{B789749F-29D3-4561-B279-D46A92F42D58}" destId="{AF126AFD-A251-4890-893E-80017CA559E4}" srcOrd="9" destOrd="0" presId="urn:microsoft.com/office/officeart/2005/8/layout/process5"/>
    <dgm:cxn modelId="{8C48E2DD-9D9A-4CE9-B460-5C8C06AC03A3}" type="presParOf" srcId="{AF126AFD-A251-4890-893E-80017CA559E4}" destId="{774B01A9-97CC-4D55-9159-DAEA22A3C6EE}" srcOrd="0" destOrd="0" presId="urn:microsoft.com/office/officeart/2005/8/layout/process5"/>
    <dgm:cxn modelId="{DF27D5FD-3C16-4063-B85B-C40C4D9C1A23}" type="presParOf" srcId="{B789749F-29D3-4561-B279-D46A92F42D58}" destId="{B318B35C-8C2C-4B72-9772-C41EE74AA7BB}"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8130D84-0DE3-476E-923B-286C4B313FD6}"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IL"/>
        </a:p>
      </dgm:t>
    </dgm:pt>
    <dgm:pt modelId="{6A8AE515-B014-4B14-90D8-F69937AD0B76}">
      <dgm:prSet phldrT="[Text]" custT="1"/>
      <dgm:spPr/>
      <dgm:t>
        <a:bodyPr/>
        <a:lstStyle/>
        <a:p>
          <a:r>
            <a:rPr lang="en-GB" sz="2000" dirty="0"/>
            <a:t>Layer 1</a:t>
          </a:r>
          <a:endParaRPr lang="en-IL" sz="2000" dirty="0"/>
        </a:p>
      </dgm:t>
    </dgm:pt>
    <dgm:pt modelId="{639485A3-9F13-4AB5-86FD-4618A2A06D74}" type="parTrans" cxnId="{2404F042-F494-40E9-A02B-8762EC0B8B6F}">
      <dgm:prSet/>
      <dgm:spPr/>
      <dgm:t>
        <a:bodyPr/>
        <a:lstStyle/>
        <a:p>
          <a:endParaRPr lang="en-IL" sz="2000"/>
        </a:p>
      </dgm:t>
    </dgm:pt>
    <dgm:pt modelId="{DEF33139-EB72-436F-8203-5DE3CEDE2F40}" type="sibTrans" cxnId="{2404F042-F494-40E9-A02B-8762EC0B8B6F}">
      <dgm:prSet custT="1"/>
      <dgm:spPr/>
      <dgm:t>
        <a:bodyPr/>
        <a:lstStyle/>
        <a:p>
          <a:endParaRPr lang="en-IL"/>
        </a:p>
      </dgm:t>
    </dgm:pt>
    <dgm:pt modelId="{9030826D-982E-4D8A-A504-DA23E2FFB3C0}">
      <dgm:prSet phldrT="[Text]" custT="1"/>
      <dgm:spPr/>
      <dgm:t>
        <a:bodyPr/>
        <a:lstStyle/>
        <a:p>
          <a:r>
            <a:rPr lang="en-GB" sz="2000" dirty="0"/>
            <a:t>ICP</a:t>
          </a:r>
          <a:endParaRPr lang="en-IL" sz="2000" dirty="0"/>
        </a:p>
      </dgm:t>
    </dgm:pt>
    <dgm:pt modelId="{997E6FCA-1382-47F7-83BC-2AB793E85E03}" type="parTrans" cxnId="{60D30475-09E3-4739-983B-445A46772DD4}">
      <dgm:prSet/>
      <dgm:spPr/>
      <dgm:t>
        <a:bodyPr/>
        <a:lstStyle/>
        <a:p>
          <a:endParaRPr lang="en-IL" sz="2000"/>
        </a:p>
      </dgm:t>
    </dgm:pt>
    <dgm:pt modelId="{E9651163-7897-406C-8D6E-8116FDBF664F}" type="sibTrans" cxnId="{60D30475-09E3-4739-983B-445A46772DD4}">
      <dgm:prSet custT="1"/>
      <dgm:spPr/>
      <dgm:t>
        <a:bodyPr/>
        <a:lstStyle/>
        <a:p>
          <a:endParaRPr lang="en-IL"/>
        </a:p>
      </dgm:t>
    </dgm:pt>
    <dgm:pt modelId="{28D09C2D-6B38-452C-850A-F3B77D7DEED0}">
      <dgm:prSet phldrT="[Text]" custT="1"/>
      <dgm:spPr/>
      <dgm:t>
        <a:bodyPr/>
        <a:lstStyle/>
        <a:p>
          <a:r>
            <a:rPr lang="en-GB" sz="2000" dirty="0"/>
            <a:t>Round-Robin?</a:t>
          </a:r>
          <a:endParaRPr lang="en-IL" sz="2000" dirty="0"/>
        </a:p>
      </dgm:t>
    </dgm:pt>
    <dgm:pt modelId="{E2D0D1D1-8F1C-4F99-B328-87B891A082F4}" type="parTrans" cxnId="{790A8FB8-BC2A-4870-9D24-0F139301A855}">
      <dgm:prSet/>
      <dgm:spPr/>
      <dgm:t>
        <a:bodyPr/>
        <a:lstStyle/>
        <a:p>
          <a:endParaRPr lang="en-IL" sz="2000"/>
        </a:p>
      </dgm:t>
    </dgm:pt>
    <dgm:pt modelId="{C1F89796-B106-4842-9106-A5E452431B90}" type="sibTrans" cxnId="{790A8FB8-BC2A-4870-9D24-0F139301A855}">
      <dgm:prSet custT="1"/>
      <dgm:spPr/>
      <dgm:t>
        <a:bodyPr/>
        <a:lstStyle/>
        <a:p>
          <a:endParaRPr lang="en-IL"/>
        </a:p>
      </dgm:t>
    </dgm:pt>
    <dgm:pt modelId="{9AA02B40-1336-46B7-95B4-D95506BB7A21}">
      <dgm:prSet phldrT="[Text]" custT="1"/>
      <dgm:spPr/>
      <dgm:t>
        <a:bodyPr/>
        <a:lstStyle/>
        <a:p>
          <a:r>
            <a:rPr lang="en-GB" sz="2000" dirty="0"/>
            <a:t>Layer 3</a:t>
          </a:r>
          <a:endParaRPr lang="en-IL" sz="2000" dirty="0"/>
        </a:p>
      </dgm:t>
    </dgm:pt>
    <dgm:pt modelId="{42B64F8E-3606-47E6-9E1A-AF6F58421D45}" type="parTrans" cxnId="{B825C2D1-C981-404A-817B-A2EB51C578AB}">
      <dgm:prSet/>
      <dgm:spPr/>
      <dgm:t>
        <a:bodyPr/>
        <a:lstStyle/>
        <a:p>
          <a:endParaRPr lang="en-IL" sz="2000"/>
        </a:p>
      </dgm:t>
    </dgm:pt>
    <dgm:pt modelId="{230E8E42-72AD-4161-9353-AF57921383C1}" type="sibTrans" cxnId="{B825C2D1-C981-404A-817B-A2EB51C578AB}">
      <dgm:prSet/>
      <dgm:spPr/>
      <dgm:t>
        <a:bodyPr/>
        <a:lstStyle/>
        <a:p>
          <a:endParaRPr lang="en-IL" sz="2000"/>
        </a:p>
      </dgm:t>
    </dgm:pt>
    <dgm:pt modelId="{686D614B-B5E6-4089-87CC-DC24019DDFC5}">
      <dgm:prSet phldrT="[Text]" custT="1"/>
      <dgm:spPr/>
      <dgm:t>
        <a:bodyPr/>
        <a:lstStyle/>
        <a:p>
          <a:r>
            <a:rPr lang="en-GB" sz="2000" dirty="0"/>
            <a:t>All live parents</a:t>
          </a:r>
          <a:endParaRPr lang="en-IL" sz="2000" dirty="0"/>
        </a:p>
      </dgm:t>
    </dgm:pt>
    <dgm:pt modelId="{7DCBE067-B7BA-4CBD-A5B2-7BC9BE2B6AF5}" type="parTrans" cxnId="{408F7B38-1D1B-45B4-A5BC-2DBC476BE9FE}">
      <dgm:prSet/>
      <dgm:spPr/>
      <dgm:t>
        <a:bodyPr/>
        <a:lstStyle/>
        <a:p>
          <a:endParaRPr lang="en-IL" sz="2000"/>
        </a:p>
      </dgm:t>
    </dgm:pt>
    <dgm:pt modelId="{1843F1AD-6E37-45F0-B047-C9F6ECC39954}" type="sibTrans" cxnId="{408F7B38-1D1B-45B4-A5BC-2DBC476BE9FE}">
      <dgm:prSet/>
      <dgm:spPr/>
      <dgm:t>
        <a:bodyPr/>
        <a:lstStyle/>
        <a:p>
          <a:endParaRPr lang="en-IL" sz="2000"/>
        </a:p>
      </dgm:t>
    </dgm:pt>
    <dgm:pt modelId="{DBB55787-4106-4351-99E2-32963B65A6FE}">
      <dgm:prSet phldrT="[Text]" custT="1"/>
      <dgm:spPr/>
      <dgm:t>
        <a:bodyPr/>
        <a:lstStyle/>
        <a:p>
          <a:r>
            <a:rPr lang="en-GB" sz="2000" dirty="0"/>
            <a:t>Layer 2</a:t>
          </a:r>
          <a:endParaRPr lang="en-IL" sz="2000" dirty="0"/>
        </a:p>
      </dgm:t>
    </dgm:pt>
    <dgm:pt modelId="{F8FFE966-E587-46B2-A44D-FB25910EAABF}" type="parTrans" cxnId="{4DC8A2AA-0E55-4A41-88C8-C157B473BE16}">
      <dgm:prSet/>
      <dgm:spPr/>
      <dgm:t>
        <a:bodyPr/>
        <a:lstStyle/>
        <a:p>
          <a:endParaRPr lang="en-IL" sz="2000"/>
        </a:p>
      </dgm:t>
    </dgm:pt>
    <dgm:pt modelId="{027C063E-74E4-4E40-A485-6D9768583F3F}" type="sibTrans" cxnId="{4DC8A2AA-0E55-4A41-88C8-C157B473BE16}">
      <dgm:prSet/>
      <dgm:spPr/>
      <dgm:t>
        <a:bodyPr/>
        <a:lstStyle/>
        <a:p>
          <a:endParaRPr lang="en-IL" sz="2000"/>
        </a:p>
      </dgm:t>
    </dgm:pt>
    <dgm:pt modelId="{D87F85D9-486C-486A-87A4-21B24B6BE27B}">
      <dgm:prSet phldrT="[Text]" custT="1"/>
      <dgm:spPr/>
      <dgm:t>
        <a:bodyPr/>
        <a:lstStyle/>
        <a:p>
          <a:r>
            <a:rPr lang="en-GB" sz="2000" dirty="0"/>
            <a:t>*Closest</a:t>
          </a:r>
          <a:endParaRPr lang="en-IL" sz="2000" dirty="0"/>
        </a:p>
      </dgm:t>
    </dgm:pt>
    <dgm:pt modelId="{44B840B7-B448-47F4-853C-089CCEA73168}" type="sibTrans" cxnId="{65C2DAF7-660F-4C99-BE1F-6369AA6A5C6F}">
      <dgm:prSet custT="1"/>
      <dgm:spPr/>
      <dgm:t>
        <a:bodyPr/>
        <a:lstStyle/>
        <a:p>
          <a:endParaRPr lang="en-IL"/>
        </a:p>
      </dgm:t>
    </dgm:pt>
    <dgm:pt modelId="{A40694BC-CA34-4CDF-980B-135211FCDC3E}" type="parTrans" cxnId="{65C2DAF7-660F-4C99-BE1F-6369AA6A5C6F}">
      <dgm:prSet/>
      <dgm:spPr/>
      <dgm:t>
        <a:bodyPr/>
        <a:lstStyle/>
        <a:p>
          <a:endParaRPr lang="en-IL" sz="2000"/>
        </a:p>
      </dgm:t>
    </dgm:pt>
    <dgm:pt modelId="{1CCD1483-1B8A-4FD6-B604-A2FB51B1A8E1}">
      <dgm:prSet phldrT="[Text]" custT="1"/>
      <dgm:spPr/>
      <dgm:t>
        <a:bodyPr/>
        <a:lstStyle/>
        <a:p>
          <a:r>
            <a:rPr lang="en-GB" sz="2000" dirty="0"/>
            <a:t>Digest? (*RTT)</a:t>
          </a:r>
          <a:endParaRPr lang="en-IL" sz="2000" dirty="0"/>
        </a:p>
      </dgm:t>
    </dgm:pt>
    <dgm:pt modelId="{B15F16C8-C07B-4573-ABA2-1C48BA31F478}" type="parTrans" cxnId="{61F87EE8-B37B-4FEA-AD41-4E00F77DD6A2}">
      <dgm:prSet/>
      <dgm:spPr/>
      <dgm:t>
        <a:bodyPr/>
        <a:lstStyle/>
        <a:p>
          <a:endParaRPr lang="en-IL" sz="2000"/>
        </a:p>
      </dgm:t>
    </dgm:pt>
    <dgm:pt modelId="{99EB46D7-2902-414D-8F9C-340E5DEBC91B}" type="sibTrans" cxnId="{61F87EE8-B37B-4FEA-AD41-4E00F77DD6A2}">
      <dgm:prSet/>
      <dgm:spPr/>
      <dgm:t>
        <a:bodyPr/>
        <a:lstStyle/>
        <a:p>
          <a:endParaRPr lang="en-IL" sz="2000"/>
        </a:p>
      </dgm:t>
    </dgm:pt>
    <dgm:pt modelId="{A97274B1-BB26-491F-99A5-8F80AA7D5771}">
      <dgm:prSet phldrT="[Text]" custT="1"/>
      <dgm:spPr/>
      <dgm:t>
        <a:bodyPr/>
        <a:lstStyle/>
        <a:p>
          <a:r>
            <a:rPr lang="en-GB" sz="2000" dirty="0"/>
            <a:t>Source Hash?</a:t>
          </a:r>
          <a:endParaRPr lang="en-IL" sz="2000" dirty="0"/>
        </a:p>
      </dgm:t>
    </dgm:pt>
    <dgm:pt modelId="{F56A05A7-BF3C-4E8E-9FE3-144EF0E4CAE7}" type="parTrans" cxnId="{CA62ECC0-995C-4DF8-B95A-50C8DC2ECEA7}">
      <dgm:prSet/>
      <dgm:spPr/>
      <dgm:t>
        <a:bodyPr/>
        <a:lstStyle/>
        <a:p>
          <a:endParaRPr lang="en-IL" sz="2000"/>
        </a:p>
      </dgm:t>
    </dgm:pt>
    <dgm:pt modelId="{5D438717-BED7-45D4-89B2-FD52024CCEEE}" type="sibTrans" cxnId="{CA62ECC0-995C-4DF8-B95A-50C8DC2ECEA7}">
      <dgm:prSet/>
      <dgm:spPr/>
      <dgm:t>
        <a:bodyPr/>
        <a:lstStyle/>
        <a:p>
          <a:endParaRPr lang="en-IL" sz="2000"/>
        </a:p>
      </dgm:t>
    </dgm:pt>
    <dgm:pt modelId="{F2C95E63-CEFE-46EB-9EB4-78AD1DD70BAC}">
      <dgm:prSet phldrT="[Text]" custT="1"/>
      <dgm:spPr/>
      <dgm:t>
        <a:bodyPr/>
        <a:lstStyle/>
        <a:p>
          <a:r>
            <a:rPr lang="en-GB" sz="2000" dirty="0"/>
            <a:t>User Hash?</a:t>
          </a:r>
          <a:endParaRPr lang="en-IL" sz="2000" dirty="0"/>
        </a:p>
      </dgm:t>
    </dgm:pt>
    <dgm:pt modelId="{260118AE-B7C3-4893-8DA3-71AC9A6F15F5}" type="parTrans" cxnId="{BC6B7797-772F-4D79-B02E-C74782C33B97}">
      <dgm:prSet/>
      <dgm:spPr/>
      <dgm:t>
        <a:bodyPr/>
        <a:lstStyle/>
        <a:p>
          <a:endParaRPr lang="en-IL" sz="2000"/>
        </a:p>
      </dgm:t>
    </dgm:pt>
    <dgm:pt modelId="{0062792B-66E6-4BAF-B7BD-14EBFA386D7A}" type="sibTrans" cxnId="{BC6B7797-772F-4D79-B02E-C74782C33B97}">
      <dgm:prSet/>
      <dgm:spPr/>
      <dgm:t>
        <a:bodyPr/>
        <a:lstStyle/>
        <a:p>
          <a:endParaRPr lang="en-IL" sz="2000"/>
        </a:p>
      </dgm:t>
    </dgm:pt>
    <dgm:pt modelId="{032C584A-CAC5-4E6A-9E61-B0CD95400A70}">
      <dgm:prSet phldrT="[Text]" custT="1"/>
      <dgm:spPr/>
      <dgm:t>
        <a:bodyPr/>
        <a:lstStyle/>
        <a:p>
          <a:r>
            <a:rPr lang="en-GB" sz="2000" dirty="0"/>
            <a:t>CARP?</a:t>
          </a:r>
          <a:endParaRPr lang="en-IL" sz="2000" dirty="0"/>
        </a:p>
      </dgm:t>
    </dgm:pt>
    <dgm:pt modelId="{DBDFCB69-E796-4B0F-9E7D-D09DADE30EB8}" type="parTrans" cxnId="{8BE2D769-849A-4FF1-8E96-F93C091665A0}">
      <dgm:prSet/>
      <dgm:spPr/>
      <dgm:t>
        <a:bodyPr/>
        <a:lstStyle/>
        <a:p>
          <a:endParaRPr lang="en-IL" sz="1400"/>
        </a:p>
      </dgm:t>
    </dgm:pt>
    <dgm:pt modelId="{2C8512C8-A225-479C-977B-9B035BA90CB5}" type="sibTrans" cxnId="{8BE2D769-849A-4FF1-8E96-F93C091665A0}">
      <dgm:prSet/>
      <dgm:spPr/>
      <dgm:t>
        <a:bodyPr/>
        <a:lstStyle/>
        <a:p>
          <a:endParaRPr lang="en-IL" sz="1400"/>
        </a:p>
      </dgm:t>
    </dgm:pt>
    <dgm:pt modelId="{DA637EDC-0D0F-4F8D-9020-87B3F0204315}">
      <dgm:prSet phldrT="[Text]" custT="1"/>
      <dgm:spPr/>
      <dgm:t>
        <a:bodyPr/>
        <a:lstStyle/>
        <a:p>
          <a:r>
            <a:rPr lang="en-GB" sz="2000" dirty="0"/>
            <a:t>First UP</a:t>
          </a:r>
          <a:endParaRPr lang="en-IL" sz="2000" dirty="0"/>
        </a:p>
      </dgm:t>
    </dgm:pt>
    <dgm:pt modelId="{FBA83DBF-226B-4E93-B309-BAE50102E843}" type="parTrans" cxnId="{0606888C-D9C0-40E2-93AC-65533E3DEC6E}">
      <dgm:prSet/>
      <dgm:spPr/>
      <dgm:t>
        <a:bodyPr/>
        <a:lstStyle/>
        <a:p>
          <a:endParaRPr lang="en-IL" sz="1400"/>
        </a:p>
      </dgm:t>
    </dgm:pt>
    <dgm:pt modelId="{F6726EA3-9AE6-4A90-BB10-2C6B9D543CC6}" type="sibTrans" cxnId="{0606888C-D9C0-40E2-93AC-65533E3DEC6E}">
      <dgm:prSet/>
      <dgm:spPr/>
      <dgm:t>
        <a:bodyPr/>
        <a:lstStyle/>
        <a:p>
          <a:endParaRPr lang="en-IL" sz="1400"/>
        </a:p>
      </dgm:t>
    </dgm:pt>
    <dgm:pt modelId="{741D3C8E-C324-421C-AEEE-B06D0C727168}">
      <dgm:prSet phldrT="[Text]" custT="1"/>
      <dgm:spPr/>
      <dgm:t>
        <a:bodyPr/>
        <a:lstStyle/>
        <a:p>
          <a:r>
            <a:rPr lang="en-GB" sz="2000" dirty="0"/>
            <a:t>Default</a:t>
          </a:r>
          <a:endParaRPr lang="en-IL" sz="2000" dirty="0"/>
        </a:p>
      </dgm:t>
    </dgm:pt>
    <dgm:pt modelId="{E586F4B2-8F21-4804-9BD9-CABF10CDE94D}" type="parTrans" cxnId="{EDF69889-9E1A-44F8-BF5A-5DA029064F40}">
      <dgm:prSet/>
      <dgm:spPr/>
      <dgm:t>
        <a:bodyPr/>
        <a:lstStyle/>
        <a:p>
          <a:endParaRPr lang="en-IL" sz="1400"/>
        </a:p>
      </dgm:t>
    </dgm:pt>
    <dgm:pt modelId="{93E0E8AE-5129-4D34-9CD3-F15EFD830DB9}" type="sibTrans" cxnId="{EDF69889-9E1A-44F8-BF5A-5DA029064F40}">
      <dgm:prSet/>
      <dgm:spPr/>
      <dgm:t>
        <a:bodyPr/>
        <a:lstStyle/>
        <a:p>
          <a:endParaRPr lang="en-IL" sz="1400"/>
        </a:p>
      </dgm:t>
    </dgm:pt>
    <dgm:pt modelId="{8ECF4CEB-05C6-4418-BDEF-CA264AC0344A}">
      <dgm:prSet phldrT="[Text]" custT="1"/>
      <dgm:spPr/>
      <dgm:t>
        <a:bodyPr/>
        <a:lstStyle/>
        <a:p>
          <a:r>
            <a:rPr lang="en-GB" sz="2000" dirty="0"/>
            <a:t>Default</a:t>
          </a:r>
          <a:endParaRPr lang="en-IL" sz="2000" dirty="0"/>
        </a:p>
      </dgm:t>
    </dgm:pt>
    <dgm:pt modelId="{21C5D073-A2CD-40DC-867E-6BC0DED85C13}" type="parTrans" cxnId="{700A54F8-2F16-4F71-8213-B72648CD9F28}">
      <dgm:prSet/>
      <dgm:spPr/>
      <dgm:t>
        <a:bodyPr/>
        <a:lstStyle/>
        <a:p>
          <a:endParaRPr lang="en-IL"/>
        </a:p>
      </dgm:t>
    </dgm:pt>
    <dgm:pt modelId="{B45341BE-2364-4352-868B-91B91CD08D0A}" type="sibTrans" cxnId="{700A54F8-2F16-4F71-8213-B72648CD9F28}">
      <dgm:prSet/>
      <dgm:spPr/>
      <dgm:t>
        <a:bodyPr/>
        <a:lstStyle/>
        <a:p>
          <a:endParaRPr lang="en-IL"/>
        </a:p>
      </dgm:t>
    </dgm:pt>
    <dgm:pt modelId="{2F3E95E1-5562-4668-A0CD-0F1EDF1D024C}">
      <dgm:prSet phldrT="[Text]" custT="1"/>
      <dgm:spPr/>
      <dgm:t>
        <a:bodyPr/>
        <a:lstStyle/>
        <a:p>
          <a:r>
            <a:rPr lang="en-GB" sz="2000" dirty="0"/>
            <a:t>Default</a:t>
          </a:r>
          <a:endParaRPr lang="en-IL" sz="2000" dirty="0"/>
        </a:p>
      </dgm:t>
    </dgm:pt>
    <dgm:pt modelId="{2E091A19-49CF-4A41-B6A3-A0293AC47ADA}" type="parTrans" cxnId="{E9A46915-3240-4978-8986-F09A30B35B27}">
      <dgm:prSet/>
      <dgm:spPr/>
      <dgm:t>
        <a:bodyPr/>
        <a:lstStyle/>
        <a:p>
          <a:endParaRPr lang="en-IL"/>
        </a:p>
      </dgm:t>
    </dgm:pt>
    <dgm:pt modelId="{F8E986DB-BF5A-4C9E-8C25-30E9830DA308}" type="sibTrans" cxnId="{E9A46915-3240-4978-8986-F09A30B35B27}">
      <dgm:prSet/>
      <dgm:spPr/>
      <dgm:t>
        <a:bodyPr/>
        <a:lstStyle/>
        <a:p>
          <a:endParaRPr lang="en-IL"/>
        </a:p>
      </dgm:t>
    </dgm:pt>
    <dgm:pt modelId="{8736C123-B75F-49DF-976C-2ACDB85988D8}" type="pres">
      <dgm:prSet presAssocID="{B8130D84-0DE3-476E-923B-286C4B313FD6}" presName="Name0" presStyleCnt="0">
        <dgm:presLayoutVars>
          <dgm:chPref val="3"/>
          <dgm:dir/>
          <dgm:animLvl val="lvl"/>
          <dgm:resizeHandles/>
        </dgm:presLayoutVars>
      </dgm:prSet>
      <dgm:spPr/>
    </dgm:pt>
    <dgm:pt modelId="{11DDDEC7-78DF-49C1-9A1D-2AC1B8C9184F}" type="pres">
      <dgm:prSet presAssocID="{6A8AE515-B014-4B14-90D8-F69937AD0B76}" presName="horFlow" presStyleCnt="0"/>
      <dgm:spPr/>
    </dgm:pt>
    <dgm:pt modelId="{05364BC9-3A4E-454C-B3E4-B0A4DABE9FCE}" type="pres">
      <dgm:prSet presAssocID="{6A8AE515-B014-4B14-90D8-F69937AD0B76}" presName="bigChev" presStyleLbl="node1" presStyleIdx="0" presStyleCnt="4"/>
      <dgm:spPr/>
    </dgm:pt>
    <dgm:pt modelId="{D359F5C6-32F6-4E78-942E-41BFB5929B3E}" type="pres">
      <dgm:prSet presAssocID="{B15F16C8-C07B-4573-ABA2-1C48BA31F478}" presName="parTrans" presStyleCnt="0"/>
      <dgm:spPr/>
    </dgm:pt>
    <dgm:pt modelId="{87BCEAF3-3DD1-4ABF-ACE4-4E8A2FBD1608}" type="pres">
      <dgm:prSet presAssocID="{1CCD1483-1B8A-4FD6-B604-A2FB51B1A8E1}" presName="node" presStyleLbl="alignAccFollowNode1" presStyleIdx="0" presStyleCnt="11">
        <dgm:presLayoutVars>
          <dgm:bulletEnabled val="1"/>
        </dgm:presLayoutVars>
      </dgm:prSet>
      <dgm:spPr/>
    </dgm:pt>
    <dgm:pt modelId="{A5CC2E0C-BDAB-44F0-9658-629E1A867CEB}" type="pres">
      <dgm:prSet presAssocID="{99EB46D7-2902-414D-8F9C-340E5DEBC91B}" presName="sibTrans" presStyleCnt="0"/>
      <dgm:spPr/>
    </dgm:pt>
    <dgm:pt modelId="{7A383A33-AF26-4A5F-8C3D-51389FF28244}" type="pres">
      <dgm:prSet presAssocID="{D87F85D9-486C-486A-87A4-21B24B6BE27B}" presName="node" presStyleLbl="alignAccFollowNode1" presStyleIdx="1" presStyleCnt="11">
        <dgm:presLayoutVars>
          <dgm:bulletEnabled val="1"/>
        </dgm:presLayoutVars>
      </dgm:prSet>
      <dgm:spPr/>
    </dgm:pt>
    <dgm:pt modelId="{6505072C-D9E0-4248-AF2E-EDDD363B4C2A}" type="pres">
      <dgm:prSet presAssocID="{44B840B7-B448-47F4-853C-089CCEA73168}" presName="sibTrans" presStyleCnt="0"/>
      <dgm:spPr/>
    </dgm:pt>
    <dgm:pt modelId="{442D8DBF-7203-49AB-BAAF-75CD80C066B2}" type="pres">
      <dgm:prSet presAssocID="{9030826D-982E-4D8A-A504-DA23E2FFB3C0}" presName="node" presStyleLbl="alignAccFollowNode1" presStyleIdx="2" presStyleCnt="11">
        <dgm:presLayoutVars>
          <dgm:bulletEnabled val="1"/>
        </dgm:presLayoutVars>
      </dgm:prSet>
      <dgm:spPr/>
    </dgm:pt>
    <dgm:pt modelId="{83D4542A-16B2-4548-ABF9-D71B207D3E9D}" type="pres">
      <dgm:prSet presAssocID="{6A8AE515-B014-4B14-90D8-F69937AD0B76}" presName="vSp" presStyleCnt="0"/>
      <dgm:spPr/>
    </dgm:pt>
    <dgm:pt modelId="{F281433C-E469-42B7-9456-28BEB5E3943D}" type="pres">
      <dgm:prSet presAssocID="{DBB55787-4106-4351-99E2-32963B65A6FE}" presName="horFlow" presStyleCnt="0"/>
      <dgm:spPr/>
    </dgm:pt>
    <dgm:pt modelId="{32C448C4-67E8-40A9-BE07-888038C8857A}" type="pres">
      <dgm:prSet presAssocID="{DBB55787-4106-4351-99E2-32963B65A6FE}" presName="bigChev" presStyleLbl="node1" presStyleIdx="1" presStyleCnt="4"/>
      <dgm:spPr/>
    </dgm:pt>
    <dgm:pt modelId="{8B63C88F-3740-4725-AD74-FD8106331590}" type="pres">
      <dgm:prSet presAssocID="{F56A05A7-BF3C-4E8E-9FE3-144EF0E4CAE7}" presName="parTrans" presStyleCnt="0"/>
      <dgm:spPr/>
    </dgm:pt>
    <dgm:pt modelId="{CC3C6354-F92C-4AAF-BC25-E352B1BB63ED}" type="pres">
      <dgm:prSet presAssocID="{A97274B1-BB26-491F-99A5-8F80AA7D5771}" presName="node" presStyleLbl="alignAccFollowNode1" presStyleIdx="3" presStyleCnt="11">
        <dgm:presLayoutVars>
          <dgm:bulletEnabled val="1"/>
        </dgm:presLayoutVars>
      </dgm:prSet>
      <dgm:spPr/>
    </dgm:pt>
    <dgm:pt modelId="{C67C08C7-C270-483D-94D3-8D12CCE37005}" type="pres">
      <dgm:prSet presAssocID="{5D438717-BED7-45D4-89B2-FD52024CCEEE}" presName="sibTrans" presStyleCnt="0"/>
      <dgm:spPr/>
    </dgm:pt>
    <dgm:pt modelId="{1582CE08-67FC-4E25-82DC-ABBC64CFB54C}" type="pres">
      <dgm:prSet presAssocID="{F2C95E63-CEFE-46EB-9EB4-78AD1DD70BAC}" presName="node" presStyleLbl="alignAccFollowNode1" presStyleIdx="4" presStyleCnt="11">
        <dgm:presLayoutVars>
          <dgm:bulletEnabled val="1"/>
        </dgm:presLayoutVars>
      </dgm:prSet>
      <dgm:spPr/>
    </dgm:pt>
    <dgm:pt modelId="{15C4293F-5814-4060-9766-DD840CDD9B8D}" type="pres">
      <dgm:prSet presAssocID="{0062792B-66E6-4BAF-B7BD-14EBFA386D7A}" presName="sibTrans" presStyleCnt="0"/>
      <dgm:spPr/>
    </dgm:pt>
    <dgm:pt modelId="{7EFAA99D-76F6-4F01-9858-ED2940B215B8}" type="pres">
      <dgm:prSet presAssocID="{032C584A-CAC5-4E6A-9E61-B0CD95400A70}" presName="node" presStyleLbl="alignAccFollowNode1" presStyleIdx="5" presStyleCnt="11">
        <dgm:presLayoutVars>
          <dgm:bulletEnabled val="1"/>
        </dgm:presLayoutVars>
      </dgm:prSet>
      <dgm:spPr/>
    </dgm:pt>
    <dgm:pt modelId="{C71306C5-A56E-4DB4-ACF6-B61940107970}" type="pres">
      <dgm:prSet presAssocID="{2C8512C8-A225-479C-977B-9B035BA90CB5}" presName="sibTrans" presStyleCnt="0"/>
      <dgm:spPr/>
    </dgm:pt>
    <dgm:pt modelId="{DEDD134F-D064-470B-9E62-6C6E16D88754}" type="pres">
      <dgm:prSet presAssocID="{28D09C2D-6B38-452C-850A-F3B77D7DEED0}" presName="node" presStyleLbl="alignAccFollowNode1" presStyleIdx="6" presStyleCnt="11">
        <dgm:presLayoutVars>
          <dgm:bulletEnabled val="1"/>
        </dgm:presLayoutVars>
      </dgm:prSet>
      <dgm:spPr/>
    </dgm:pt>
    <dgm:pt modelId="{DFAF21E0-096F-4E00-A285-F74B7776B4F8}" type="pres">
      <dgm:prSet presAssocID="{C1F89796-B106-4842-9106-A5E452431B90}" presName="sibTrans" presStyleCnt="0"/>
      <dgm:spPr/>
    </dgm:pt>
    <dgm:pt modelId="{5C205E58-225C-4984-8DC4-2730DADEFBA7}" type="pres">
      <dgm:prSet presAssocID="{DA637EDC-0D0F-4F8D-9020-87B3F0204315}" presName="node" presStyleLbl="alignAccFollowNode1" presStyleIdx="7" presStyleCnt="11">
        <dgm:presLayoutVars>
          <dgm:bulletEnabled val="1"/>
        </dgm:presLayoutVars>
      </dgm:prSet>
      <dgm:spPr/>
    </dgm:pt>
    <dgm:pt modelId="{01EC5976-33B4-4D44-9C4C-BFAD1F3DFDD4}" type="pres">
      <dgm:prSet presAssocID="{F6726EA3-9AE6-4A90-BB10-2C6B9D543CC6}" presName="sibTrans" presStyleCnt="0"/>
      <dgm:spPr/>
    </dgm:pt>
    <dgm:pt modelId="{FC5B7AA2-24A4-4BAE-AE27-25448B62A1E3}" type="pres">
      <dgm:prSet presAssocID="{741D3C8E-C324-421C-AEEE-B06D0C727168}" presName="node" presStyleLbl="alignAccFollowNode1" presStyleIdx="8" presStyleCnt="11">
        <dgm:presLayoutVars>
          <dgm:bulletEnabled val="1"/>
        </dgm:presLayoutVars>
      </dgm:prSet>
      <dgm:spPr/>
    </dgm:pt>
    <dgm:pt modelId="{DD7E4937-77BF-47F3-85D8-1204ECC53BAF}" type="pres">
      <dgm:prSet presAssocID="{DBB55787-4106-4351-99E2-32963B65A6FE}" presName="vSp" presStyleCnt="0"/>
      <dgm:spPr/>
    </dgm:pt>
    <dgm:pt modelId="{C585D6B4-B2F7-4A32-9296-3298CFB6B889}" type="pres">
      <dgm:prSet presAssocID="{9AA02B40-1336-46B7-95B4-D95506BB7A21}" presName="horFlow" presStyleCnt="0"/>
      <dgm:spPr/>
    </dgm:pt>
    <dgm:pt modelId="{A79AEA65-80AD-419A-B028-9089C26F46A3}" type="pres">
      <dgm:prSet presAssocID="{9AA02B40-1336-46B7-95B4-D95506BB7A21}" presName="bigChev" presStyleLbl="node1" presStyleIdx="2" presStyleCnt="4"/>
      <dgm:spPr/>
    </dgm:pt>
    <dgm:pt modelId="{766B63B9-600D-46AC-B584-D6E6B02FFAFD}" type="pres">
      <dgm:prSet presAssocID="{7DCBE067-B7BA-4CBD-A5B2-7BC9BE2B6AF5}" presName="parTrans" presStyleCnt="0"/>
      <dgm:spPr/>
    </dgm:pt>
    <dgm:pt modelId="{8E2D1AF1-AEF0-414F-B7E1-FAB46715561D}" type="pres">
      <dgm:prSet presAssocID="{686D614B-B5E6-4089-87CC-DC24019DDFC5}" presName="node" presStyleLbl="alignAccFollowNode1" presStyleIdx="9" presStyleCnt="11">
        <dgm:presLayoutVars>
          <dgm:bulletEnabled val="1"/>
        </dgm:presLayoutVars>
      </dgm:prSet>
      <dgm:spPr/>
    </dgm:pt>
    <dgm:pt modelId="{51650A54-FA3D-4F07-9039-ACF2FAECDDA1}" type="pres">
      <dgm:prSet presAssocID="{9AA02B40-1336-46B7-95B4-D95506BB7A21}" presName="vSp" presStyleCnt="0"/>
      <dgm:spPr/>
    </dgm:pt>
    <dgm:pt modelId="{2D861ECF-2B54-4378-802C-BC14D63E2B76}" type="pres">
      <dgm:prSet presAssocID="{8ECF4CEB-05C6-4418-BDEF-CA264AC0344A}" presName="horFlow" presStyleCnt="0"/>
      <dgm:spPr/>
    </dgm:pt>
    <dgm:pt modelId="{82BFA276-36CF-448D-B850-AD95F4261362}" type="pres">
      <dgm:prSet presAssocID="{8ECF4CEB-05C6-4418-BDEF-CA264AC0344A}" presName="bigChev" presStyleLbl="node1" presStyleIdx="3" presStyleCnt="4"/>
      <dgm:spPr/>
    </dgm:pt>
    <dgm:pt modelId="{88A16EA2-0356-4B21-B356-657941C463FD}" type="pres">
      <dgm:prSet presAssocID="{2E091A19-49CF-4A41-B6A3-A0293AC47ADA}" presName="parTrans" presStyleCnt="0"/>
      <dgm:spPr/>
    </dgm:pt>
    <dgm:pt modelId="{36F8924B-C091-4F80-A88E-01296E935056}" type="pres">
      <dgm:prSet presAssocID="{2F3E95E1-5562-4668-A0CD-0F1EDF1D024C}" presName="node" presStyleLbl="alignAccFollowNode1" presStyleIdx="10" presStyleCnt="11">
        <dgm:presLayoutVars>
          <dgm:bulletEnabled val="1"/>
        </dgm:presLayoutVars>
      </dgm:prSet>
      <dgm:spPr/>
    </dgm:pt>
  </dgm:ptLst>
  <dgm:cxnLst>
    <dgm:cxn modelId="{E9A46915-3240-4978-8986-F09A30B35B27}" srcId="{8ECF4CEB-05C6-4418-BDEF-CA264AC0344A}" destId="{2F3E95E1-5562-4668-A0CD-0F1EDF1D024C}" srcOrd="0" destOrd="0" parTransId="{2E091A19-49CF-4A41-B6A3-A0293AC47ADA}" sibTransId="{F8E986DB-BF5A-4C9E-8C25-30E9830DA308}"/>
    <dgm:cxn modelId="{88067327-D33A-4676-97A5-2DCC795CEA32}" type="presOf" srcId="{B8130D84-0DE3-476E-923B-286C4B313FD6}" destId="{8736C123-B75F-49DF-976C-2ACDB85988D8}" srcOrd="0" destOrd="0" presId="urn:microsoft.com/office/officeart/2005/8/layout/lProcess3"/>
    <dgm:cxn modelId="{408F7B38-1D1B-45B4-A5BC-2DBC476BE9FE}" srcId="{9AA02B40-1336-46B7-95B4-D95506BB7A21}" destId="{686D614B-B5E6-4089-87CC-DC24019DDFC5}" srcOrd="0" destOrd="0" parTransId="{7DCBE067-B7BA-4CBD-A5B2-7BC9BE2B6AF5}" sibTransId="{1843F1AD-6E37-45F0-B047-C9F6ECC39954}"/>
    <dgm:cxn modelId="{F92CD73A-CD46-48BF-AAF1-B6A0DEE48A91}" type="presOf" srcId="{032C584A-CAC5-4E6A-9E61-B0CD95400A70}" destId="{7EFAA99D-76F6-4F01-9858-ED2940B215B8}" srcOrd="0" destOrd="0" presId="urn:microsoft.com/office/officeart/2005/8/layout/lProcess3"/>
    <dgm:cxn modelId="{2404F042-F494-40E9-A02B-8762EC0B8B6F}" srcId="{B8130D84-0DE3-476E-923B-286C4B313FD6}" destId="{6A8AE515-B014-4B14-90D8-F69937AD0B76}" srcOrd="0" destOrd="0" parTransId="{639485A3-9F13-4AB5-86FD-4618A2A06D74}" sibTransId="{DEF33139-EB72-436F-8203-5DE3CEDE2F40}"/>
    <dgm:cxn modelId="{84332C45-306E-4983-9B65-1AF495429AE6}" type="presOf" srcId="{28D09C2D-6B38-452C-850A-F3B77D7DEED0}" destId="{DEDD134F-D064-470B-9E62-6C6E16D88754}" srcOrd="0" destOrd="0" presId="urn:microsoft.com/office/officeart/2005/8/layout/lProcess3"/>
    <dgm:cxn modelId="{8BE2D769-849A-4FF1-8E96-F93C091665A0}" srcId="{DBB55787-4106-4351-99E2-32963B65A6FE}" destId="{032C584A-CAC5-4E6A-9E61-B0CD95400A70}" srcOrd="2" destOrd="0" parTransId="{DBDFCB69-E796-4B0F-9E7D-D09DADE30EB8}" sibTransId="{2C8512C8-A225-479C-977B-9B035BA90CB5}"/>
    <dgm:cxn modelId="{4745E86E-2356-421B-BB30-234D08C4022B}" type="presOf" srcId="{DA637EDC-0D0F-4F8D-9020-87B3F0204315}" destId="{5C205E58-225C-4984-8DC4-2730DADEFBA7}" srcOrd="0" destOrd="0" presId="urn:microsoft.com/office/officeart/2005/8/layout/lProcess3"/>
    <dgm:cxn modelId="{60D30475-09E3-4739-983B-445A46772DD4}" srcId="{6A8AE515-B014-4B14-90D8-F69937AD0B76}" destId="{9030826D-982E-4D8A-A504-DA23E2FFB3C0}" srcOrd="2" destOrd="0" parTransId="{997E6FCA-1382-47F7-83BC-2AB793E85E03}" sibTransId="{E9651163-7897-406C-8D6E-8116FDBF664F}"/>
    <dgm:cxn modelId="{EDF69889-9E1A-44F8-BF5A-5DA029064F40}" srcId="{DBB55787-4106-4351-99E2-32963B65A6FE}" destId="{741D3C8E-C324-421C-AEEE-B06D0C727168}" srcOrd="5" destOrd="0" parTransId="{E586F4B2-8F21-4804-9BD9-CABF10CDE94D}" sibTransId="{93E0E8AE-5129-4D34-9CD3-F15EFD830DB9}"/>
    <dgm:cxn modelId="{0606888C-D9C0-40E2-93AC-65533E3DEC6E}" srcId="{DBB55787-4106-4351-99E2-32963B65A6FE}" destId="{DA637EDC-0D0F-4F8D-9020-87B3F0204315}" srcOrd="4" destOrd="0" parTransId="{FBA83DBF-226B-4E93-B309-BAE50102E843}" sibTransId="{F6726EA3-9AE6-4A90-BB10-2C6B9D543CC6}"/>
    <dgm:cxn modelId="{BC6B7797-772F-4D79-B02E-C74782C33B97}" srcId="{DBB55787-4106-4351-99E2-32963B65A6FE}" destId="{F2C95E63-CEFE-46EB-9EB4-78AD1DD70BAC}" srcOrd="1" destOrd="0" parTransId="{260118AE-B7C3-4893-8DA3-71AC9A6F15F5}" sibTransId="{0062792B-66E6-4BAF-B7BD-14EBFA386D7A}"/>
    <dgm:cxn modelId="{4DC8A2AA-0E55-4A41-88C8-C157B473BE16}" srcId="{B8130D84-0DE3-476E-923B-286C4B313FD6}" destId="{DBB55787-4106-4351-99E2-32963B65A6FE}" srcOrd="1" destOrd="0" parTransId="{F8FFE966-E587-46B2-A44D-FB25910EAABF}" sibTransId="{027C063E-74E4-4E40-A485-6D9768583F3F}"/>
    <dgm:cxn modelId="{AB9F20AF-DFBB-43DD-AB01-07B305A2FFB8}" type="presOf" srcId="{D87F85D9-486C-486A-87A4-21B24B6BE27B}" destId="{7A383A33-AF26-4A5F-8C3D-51389FF28244}" srcOrd="0" destOrd="0" presId="urn:microsoft.com/office/officeart/2005/8/layout/lProcess3"/>
    <dgm:cxn modelId="{790A8FB8-BC2A-4870-9D24-0F139301A855}" srcId="{DBB55787-4106-4351-99E2-32963B65A6FE}" destId="{28D09C2D-6B38-452C-850A-F3B77D7DEED0}" srcOrd="3" destOrd="0" parTransId="{E2D0D1D1-8F1C-4F99-B328-87B891A082F4}" sibTransId="{C1F89796-B106-4842-9106-A5E452431B90}"/>
    <dgm:cxn modelId="{243BFBBB-C307-4B97-9DA1-76EA890FE3FC}" type="presOf" srcId="{1CCD1483-1B8A-4FD6-B604-A2FB51B1A8E1}" destId="{87BCEAF3-3DD1-4ABF-ACE4-4E8A2FBD1608}" srcOrd="0" destOrd="0" presId="urn:microsoft.com/office/officeart/2005/8/layout/lProcess3"/>
    <dgm:cxn modelId="{CA62ECC0-995C-4DF8-B95A-50C8DC2ECEA7}" srcId="{DBB55787-4106-4351-99E2-32963B65A6FE}" destId="{A97274B1-BB26-491F-99A5-8F80AA7D5771}" srcOrd="0" destOrd="0" parTransId="{F56A05A7-BF3C-4E8E-9FE3-144EF0E4CAE7}" sibTransId="{5D438717-BED7-45D4-89B2-FD52024CCEEE}"/>
    <dgm:cxn modelId="{73C2F5C0-5A69-49B9-B465-708E8BF1CC24}" type="presOf" srcId="{DBB55787-4106-4351-99E2-32963B65A6FE}" destId="{32C448C4-67E8-40A9-BE07-888038C8857A}" srcOrd="0" destOrd="0" presId="urn:microsoft.com/office/officeart/2005/8/layout/lProcess3"/>
    <dgm:cxn modelId="{1B0E37C1-FF78-457D-B074-6E4EED4DC7A8}" type="presOf" srcId="{F2C95E63-CEFE-46EB-9EB4-78AD1DD70BAC}" destId="{1582CE08-67FC-4E25-82DC-ABBC64CFB54C}" srcOrd="0" destOrd="0" presId="urn:microsoft.com/office/officeart/2005/8/layout/lProcess3"/>
    <dgm:cxn modelId="{843F6DCB-B199-49CB-A8E6-2264594B7416}" type="presOf" srcId="{A97274B1-BB26-491F-99A5-8F80AA7D5771}" destId="{CC3C6354-F92C-4AAF-BC25-E352B1BB63ED}" srcOrd="0" destOrd="0" presId="urn:microsoft.com/office/officeart/2005/8/layout/lProcess3"/>
    <dgm:cxn modelId="{3F231FCC-F19E-4C77-93ED-C98065B7B947}" type="presOf" srcId="{9030826D-982E-4D8A-A504-DA23E2FFB3C0}" destId="{442D8DBF-7203-49AB-BAAF-75CD80C066B2}" srcOrd="0" destOrd="0" presId="urn:microsoft.com/office/officeart/2005/8/layout/lProcess3"/>
    <dgm:cxn modelId="{A9C233CD-F506-46E9-A856-F8B9964D4906}" type="presOf" srcId="{686D614B-B5E6-4089-87CC-DC24019DDFC5}" destId="{8E2D1AF1-AEF0-414F-B7E1-FAB46715561D}" srcOrd="0" destOrd="0" presId="urn:microsoft.com/office/officeart/2005/8/layout/lProcess3"/>
    <dgm:cxn modelId="{B825C2D1-C981-404A-817B-A2EB51C578AB}" srcId="{B8130D84-0DE3-476E-923B-286C4B313FD6}" destId="{9AA02B40-1336-46B7-95B4-D95506BB7A21}" srcOrd="2" destOrd="0" parTransId="{42B64F8E-3606-47E6-9E1A-AF6F58421D45}" sibTransId="{230E8E42-72AD-4161-9353-AF57921383C1}"/>
    <dgm:cxn modelId="{F7B2C0E6-F9AB-4BB3-8195-59A9BF65E31A}" type="presOf" srcId="{9AA02B40-1336-46B7-95B4-D95506BB7A21}" destId="{A79AEA65-80AD-419A-B028-9089C26F46A3}" srcOrd="0" destOrd="0" presId="urn:microsoft.com/office/officeart/2005/8/layout/lProcess3"/>
    <dgm:cxn modelId="{61F87EE8-B37B-4FEA-AD41-4E00F77DD6A2}" srcId="{6A8AE515-B014-4B14-90D8-F69937AD0B76}" destId="{1CCD1483-1B8A-4FD6-B604-A2FB51B1A8E1}" srcOrd="0" destOrd="0" parTransId="{B15F16C8-C07B-4573-ABA2-1C48BA31F478}" sibTransId="{99EB46D7-2902-414D-8F9C-340E5DEBC91B}"/>
    <dgm:cxn modelId="{E56D4BEC-9704-4A18-AEE1-139CE9AE7A90}" type="presOf" srcId="{8ECF4CEB-05C6-4418-BDEF-CA264AC0344A}" destId="{82BFA276-36CF-448D-B850-AD95F4261362}" srcOrd="0" destOrd="0" presId="urn:microsoft.com/office/officeart/2005/8/layout/lProcess3"/>
    <dgm:cxn modelId="{11AB5DEE-3E78-4647-B56A-966528833362}" type="presOf" srcId="{741D3C8E-C324-421C-AEEE-B06D0C727168}" destId="{FC5B7AA2-24A4-4BAE-AE27-25448B62A1E3}" srcOrd="0" destOrd="0" presId="urn:microsoft.com/office/officeart/2005/8/layout/lProcess3"/>
    <dgm:cxn modelId="{E90C89F6-7A26-4574-9912-4B2410AEA9F5}" type="presOf" srcId="{2F3E95E1-5562-4668-A0CD-0F1EDF1D024C}" destId="{36F8924B-C091-4F80-A88E-01296E935056}" srcOrd="0" destOrd="0" presId="urn:microsoft.com/office/officeart/2005/8/layout/lProcess3"/>
    <dgm:cxn modelId="{4CB945F7-B46A-427B-A6FF-A6D947ABE320}" type="presOf" srcId="{6A8AE515-B014-4B14-90D8-F69937AD0B76}" destId="{05364BC9-3A4E-454C-B3E4-B0A4DABE9FCE}" srcOrd="0" destOrd="0" presId="urn:microsoft.com/office/officeart/2005/8/layout/lProcess3"/>
    <dgm:cxn modelId="{65C2DAF7-660F-4C99-BE1F-6369AA6A5C6F}" srcId="{6A8AE515-B014-4B14-90D8-F69937AD0B76}" destId="{D87F85D9-486C-486A-87A4-21B24B6BE27B}" srcOrd="1" destOrd="0" parTransId="{A40694BC-CA34-4CDF-980B-135211FCDC3E}" sibTransId="{44B840B7-B448-47F4-853C-089CCEA73168}"/>
    <dgm:cxn modelId="{700A54F8-2F16-4F71-8213-B72648CD9F28}" srcId="{B8130D84-0DE3-476E-923B-286C4B313FD6}" destId="{8ECF4CEB-05C6-4418-BDEF-CA264AC0344A}" srcOrd="3" destOrd="0" parTransId="{21C5D073-A2CD-40DC-867E-6BC0DED85C13}" sibTransId="{B45341BE-2364-4352-868B-91B91CD08D0A}"/>
    <dgm:cxn modelId="{1E01CBE7-B114-42BD-8DA5-1C5734E7801D}" type="presParOf" srcId="{8736C123-B75F-49DF-976C-2ACDB85988D8}" destId="{11DDDEC7-78DF-49C1-9A1D-2AC1B8C9184F}" srcOrd="0" destOrd="0" presId="urn:microsoft.com/office/officeart/2005/8/layout/lProcess3"/>
    <dgm:cxn modelId="{A7363654-46BC-4B77-AB2C-72D5CA6403E1}" type="presParOf" srcId="{11DDDEC7-78DF-49C1-9A1D-2AC1B8C9184F}" destId="{05364BC9-3A4E-454C-B3E4-B0A4DABE9FCE}" srcOrd="0" destOrd="0" presId="urn:microsoft.com/office/officeart/2005/8/layout/lProcess3"/>
    <dgm:cxn modelId="{F0E03AC2-C725-4AA4-8018-A146FBDAD9F3}" type="presParOf" srcId="{11DDDEC7-78DF-49C1-9A1D-2AC1B8C9184F}" destId="{D359F5C6-32F6-4E78-942E-41BFB5929B3E}" srcOrd="1" destOrd="0" presId="urn:microsoft.com/office/officeart/2005/8/layout/lProcess3"/>
    <dgm:cxn modelId="{FA58B378-EEF0-4D92-9A55-136AE5EC1354}" type="presParOf" srcId="{11DDDEC7-78DF-49C1-9A1D-2AC1B8C9184F}" destId="{87BCEAF3-3DD1-4ABF-ACE4-4E8A2FBD1608}" srcOrd="2" destOrd="0" presId="urn:microsoft.com/office/officeart/2005/8/layout/lProcess3"/>
    <dgm:cxn modelId="{384026BA-C730-4E23-8B4B-DE6B3F1A6A8E}" type="presParOf" srcId="{11DDDEC7-78DF-49C1-9A1D-2AC1B8C9184F}" destId="{A5CC2E0C-BDAB-44F0-9658-629E1A867CEB}" srcOrd="3" destOrd="0" presId="urn:microsoft.com/office/officeart/2005/8/layout/lProcess3"/>
    <dgm:cxn modelId="{B3334350-737E-483B-BFA2-9191B4776F0D}" type="presParOf" srcId="{11DDDEC7-78DF-49C1-9A1D-2AC1B8C9184F}" destId="{7A383A33-AF26-4A5F-8C3D-51389FF28244}" srcOrd="4" destOrd="0" presId="urn:microsoft.com/office/officeart/2005/8/layout/lProcess3"/>
    <dgm:cxn modelId="{E677000E-5B52-4E7C-84CC-5F7D819EA5BF}" type="presParOf" srcId="{11DDDEC7-78DF-49C1-9A1D-2AC1B8C9184F}" destId="{6505072C-D9E0-4248-AF2E-EDDD363B4C2A}" srcOrd="5" destOrd="0" presId="urn:microsoft.com/office/officeart/2005/8/layout/lProcess3"/>
    <dgm:cxn modelId="{4B802A70-F864-4EE5-88B8-96444AC21F11}" type="presParOf" srcId="{11DDDEC7-78DF-49C1-9A1D-2AC1B8C9184F}" destId="{442D8DBF-7203-49AB-BAAF-75CD80C066B2}" srcOrd="6" destOrd="0" presId="urn:microsoft.com/office/officeart/2005/8/layout/lProcess3"/>
    <dgm:cxn modelId="{AEFCDAF9-59AB-4D20-BCE3-922638E03CE4}" type="presParOf" srcId="{8736C123-B75F-49DF-976C-2ACDB85988D8}" destId="{83D4542A-16B2-4548-ABF9-D71B207D3E9D}" srcOrd="1" destOrd="0" presId="urn:microsoft.com/office/officeart/2005/8/layout/lProcess3"/>
    <dgm:cxn modelId="{3D669C77-9F27-47F1-9153-EE73CC2ED46B}" type="presParOf" srcId="{8736C123-B75F-49DF-976C-2ACDB85988D8}" destId="{F281433C-E469-42B7-9456-28BEB5E3943D}" srcOrd="2" destOrd="0" presId="urn:microsoft.com/office/officeart/2005/8/layout/lProcess3"/>
    <dgm:cxn modelId="{868A95E8-F6F5-467D-A032-AF22ACF02AE6}" type="presParOf" srcId="{F281433C-E469-42B7-9456-28BEB5E3943D}" destId="{32C448C4-67E8-40A9-BE07-888038C8857A}" srcOrd="0" destOrd="0" presId="urn:microsoft.com/office/officeart/2005/8/layout/lProcess3"/>
    <dgm:cxn modelId="{0F756ECB-3B8F-4C2D-8F22-E9EB81C10B20}" type="presParOf" srcId="{F281433C-E469-42B7-9456-28BEB5E3943D}" destId="{8B63C88F-3740-4725-AD74-FD8106331590}" srcOrd="1" destOrd="0" presId="urn:microsoft.com/office/officeart/2005/8/layout/lProcess3"/>
    <dgm:cxn modelId="{46729537-A15B-44DB-BBC6-A92FFCF7840B}" type="presParOf" srcId="{F281433C-E469-42B7-9456-28BEB5E3943D}" destId="{CC3C6354-F92C-4AAF-BC25-E352B1BB63ED}" srcOrd="2" destOrd="0" presId="urn:microsoft.com/office/officeart/2005/8/layout/lProcess3"/>
    <dgm:cxn modelId="{269C1C7F-7B60-4E4C-BCC4-74A8E3614705}" type="presParOf" srcId="{F281433C-E469-42B7-9456-28BEB5E3943D}" destId="{C67C08C7-C270-483D-94D3-8D12CCE37005}" srcOrd="3" destOrd="0" presId="urn:microsoft.com/office/officeart/2005/8/layout/lProcess3"/>
    <dgm:cxn modelId="{FF22FF00-4C0A-476E-850C-3ACB02D25369}" type="presParOf" srcId="{F281433C-E469-42B7-9456-28BEB5E3943D}" destId="{1582CE08-67FC-4E25-82DC-ABBC64CFB54C}" srcOrd="4" destOrd="0" presId="urn:microsoft.com/office/officeart/2005/8/layout/lProcess3"/>
    <dgm:cxn modelId="{4424DAD0-84C9-4B76-B004-BAFF31D39CD3}" type="presParOf" srcId="{F281433C-E469-42B7-9456-28BEB5E3943D}" destId="{15C4293F-5814-4060-9766-DD840CDD9B8D}" srcOrd="5" destOrd="0" presId="urn:microsoft.com/office/officeart/2005/8/layout/lProcess3"/>
    <dgm:cxn modelId="{D6B22B11-0CEB-4F32-903E-3688B1701583}" type="presParOf" srcId="{F281433C-E469-42B7-9456-28BEB5E3943D}" destId="{7EFAA99D-76F6-4F01-9858-ED2940B215B8}" srcOrd="6" destOrd="0" presId="urn:microsoft.com/office/officeart/2005/8/layout/lProcess3"/>
    <dgm:cxn modelId="{0437A097-7D94-4A6F-833A-528B69C44492}" type="presParOf" srcId="{F281433C-E469-42B7-9456-28BEB5E3943D}" destId="{C71306C5-A56E-4DB4-ACF6-B61940107970}" srcOrd="7" destOrd="0" presId="urn:microsoft.com/office/officeart/2005/8/layout/lProcess3"/>
    <dgm:cxn modelId="{C0FB341E-DAD5-4FA1-9EB4-E3CC8B28DFA6}" type="presParOf" srcId="{F281433C-E469-42B7-9456-28BEB5E3943D}" destId="{DEDD134F-D064-470B-9E62-6C6E16D88754}" srcOrd="8" destOrd="0" presId="urn:microsoft.com/office/officeart/2005/8/layout/lProcess3"/>
    <dgm:cxn modelId="{96DF4685-E969-4896-9404-29163C769111}" type="presParOf" srcId="{F281433C-E469-42B7-9456-28BEB5E3943D}" destId="{DFAF21E0-096F-4E00-A285-F74B7776B4F8}" srcOrd="9" destOrd="0" presId="urn:microsoft.com/office/officeart/2005/8/layout/lProcess3"/>
    <dgm:cxn modelId="{ED914225-92D0-4D91-9066-76E73DD3D063}" type="presParOf" srcId="{F281433C-E469-42B7-9456-28BEB5E3943D}" destId="{5C205E58-225C-4984-8DC4-2730DADEFBA7}" srcOrd="10" destOrd="0" presId="urn:microsoft.com/office/officeart/2005/8/layout/lProcess3"/>
    <dgm:cxn modelId="{93D2F2EE-320A-491E-BA0E-5B069EF91BEE}" type="presParOf" srcId="{F281433C-E469-42B7-9456-28BEB5E3943D}" destId="{01EC5976-33B4-4D44-9C4C-BFAD1F3DFDD4}" srcOrd="11" destOrd="0" presId="urn:microsoft.com/office/officeart/2005/8/layout/lProcess3"/>
    <dgm:cxn modelId="{CF2C4B09-91F4-4540-9EA0-1A18A2056F6C}" type="presParOf" srcId="{F281433C-E469-42B7-9456-28BEB5E3943D}" destId="{FC5B7AA2-24A4-4BAE-AE27-25448B62A1E3}" srcOrd="12" destOrd="0" presId="urn:microsoft.com/office/officeart/2005/8/layout/lProcess3"/>
    <dgm:cxn modelId="{0BBA4A28-6E9E-4883-A4C6-6FDCDB63DE58}" type="presParOf" srcId="{8736C123-B75F-49DF-976C-2ACDB85988D8}" destId="{DD7E4937-77BF-47F3-85D8-1204ECC53BAF}" srcOrd="3" destOrd="0" presId="urn:microsoft.com/office/officeart/2005/8/layout/lProcess3"/>
    <dgm:cxn modelId="{62909481-2F8E-4A36-9755-61D0D555AE50}" type="presParOf" srcId="{8736C123-B75F-49DF-976C-2ACDB85988D8}" destId="{C585D6B4-B2F7-4A32-9296-3298CFB6B889}" srcOrd="4" destOrd="0" presId="urn:microsoft.com/office/officeart/2005/8/layout/lProcess3"/>
    <dgm:cxn modelId="{BCAA93AC-9AB0-452E-A2D2-F98D24BB2338}" type="presParOf" srcId="{C585D6B4-B2F7-4A32-9296-3298CFB6B889}" destId="{A79AEA65-80AD-419A-B028-9089C26F46A3}" srcOrd="0" destOrd="0" presId="urn:microsoft.com/office/officeart/2005/8/layout/lProcess3"/>
    <dgm:cxn modelId="{A164FA9B-7EAB-4110-8EA2-048844890828}" type="presParOf" srcId="{C585D6B4-B2F7-4A32-9296-3298CFB6B889}" destId="{766B63B9-600D-46AC-B584-D6E6B02FFAFD}" srcOrd="1" destOrd="0" presId="urn:microsoft.com/office/officeart/2005/8/layout/lProcess3"/>
    <dgm:cxn modelId="{33DB2E3F-F66B-4B94-8D0B-5BB82A24ED02}" type="presParOf" srcId="{C585D6B4-B2F7-4A32-9296-3298CFB6B889}" destId="{8E2D1AF1-AEF0-414F-B7E1-FAB46715561D}" srcOrd="2" destOrd="0" presId="urn:microsoft.com/office/officeart/2005/8/layout/lProcess3"/>
    <dgm:cxn modelId="{8553F390-4841-4CCC-AF37-CEE1E5DDB4DB}" type="presParOf" srcId="{8736C123-B75F-49DF-976C-2ACDB85988D8}" destId="{51650A54-FA3D-4F07-9039-ACF2FAECDDA1}" srcOrd="5" destOrd="0" presId="urn:microsoft.com/office/officeart/2005/8/layout/lProcess3"/>
    <dgm:cxn modelId="{22E396BA-C97E-41CE-ACF5-9941839B038D}" type="presParOf" srcId="{8736C123-B75F-49DF-976C-2ACDB85988D8}" destId="{2D861ECF-2B54-4378-802C-BC14D63E2B76}" srcOrd="6" destOrd="0" presId="urn:microsoft.com/office/officeart/2005/8/layout/lProcess3"/>
    <dgm:cxn modelId="{0EEDFA55-D2D3-4C95-ADA4-5A197A8682B5}" type="presParOf" srcId="{2D861ECF-2B54-4378-802C-BC14D63E2B76}" destId="{82BFA276-36CF-448D-B850-AD95F4261362}" srcOrd="0" destOrd="0" presId="urn:microsoft.com/office/officeart/2005/8/layout/lProcess3"/>
    <dgm:cxn modelId="{C2B6BD2F-3317-4A5D-B353-43198D8DBA41}" type="presParOf" srcId="{2D861ECF-2B54-4378-802C-BC14D63E2B76}" destId="{88A16EA2-0356-4B21-B356-657941C463FD}" srcOrd="1" destOrd="0" presId="urn:microsoft.com/office/officeart/2005/8/layout/lProcess3"/>
    <dgm:cxn modelId="{F738B0A6-2FB0-429A-AF58-F1C3DA7258BA}" type="presParOf" srcId="{2D861ECF-2B54-4378-802C-BC14D63E2B76}" destId="{36F8924B-C091-4F80-A88E-01296E935056}"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EA118-62F9-4974-91C0-BF0426E9E3EB}">
      <dsp:nvSpPr>
        <dsp:cNvPr id="0" name=""/>
        <dsp:cNvSpPr/>
      </dsp:nvSpPr>
      <dsp:spPr>
        <a:xfrm>
          <a:off x="7143" y="1001183"/>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1. Receiving request</a:t>
          </a:r>
          <a:endParaRPr lang="en-IL" sz="2000" kern="1200" dirty="0"/>
        </a:p>
      </dsp:txBody>
      <dsp:txXfrm>
        <a:off x="44665" y="1038705"/>
        <a:ext cx="2060143" cy="1206068"/>
      </dsp:txXfrm>
    </dsp:sp>
    <dsp:sp modelId="{92F7DF3A-825E-4756-AC06-7310BA376A3D}">
      <dsp:nvSpPr>
        <dsp:cNvPr id="0" name=""/>
        <dsp:cNvSpPr/>
      </dsp:nvSpPr>
      <dsp:spPr>
        <a:xfrm>
          <a:off x="2330227" y="137697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L" sz="1600" kern="1200"/>
        </a:p>
      </dsp:txBody>
      <dsp:txXfrm>
        <a:off x="2330227" y="1482881"/>
        <a:ext cx="316861" cy="317716"/>
      </dsp:txXfrm>
    </dsp:sp>
    <dsp:sp modelId="{A86478BC-4D17-4E9A-84D0-58236868F058}">
      <dsp:nvSpPr>
        <dsp:cNvPr id="0" name=""/>
        <dsp:cNvSpPr/>
      </dsp:nvSpPr>
      <dsp:spPr>
        <a:xfrm>
          <a:off x="2996406" y="1001183"/>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2. Create </a:t>
          </a:r>
          <a:r>
            <a:rPr lang="en-GB" sz="2000" kern="1200" dirty="0" err="1"/>
            <a:t>FwdState</a:t>
          </a:r>
          <a:endParaRPr lang="en-IL" sz="2000" kern="1200" dirty="0"/>
        </a:p>
      </dsp:txBody>
      <dsp:txXfrm>
        <a:off x="3033928" y="1038705"/>
        <a:ext cx="2060143" cy="1206068"/>
      </dsp:txXfrm>
    </dsp:sp>
    <dsp:sp modelId="{89BC6784-08EE-419B-B294-A01366A0A2E2}">
      <dsp:nvSpPr>
        <dsp:cNvPr id="0" name=""/>
        <dsp:cNvSpPr/>
      </dsp:nvSpPr>
      <dsp:spPr>
        <a:xfrm>
          <a:off x="5319490" y="1376976"/>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L" sz="1600" kern="1200"/>
        </a:p>
      </dsp:txBody>
      <dsp:txXfrm>
        <a:off x="5319490" y="1482881"/>
        <a:ext cx="316861" cy="317716"/>
      </dsp:txXfrm>
    </dsp:sp>
    <dsp:sp modelId="{F3668E4B-5715-4D0A-BE72-9D60D56361CD}">
      <dsp:nvSpPr>
        <dsp:cNvPr id="0" name=""/>
        <dsp:cNvSpPr/>
      </dsp:nvSpPr>
      <dsp:spPr>
        <a:xfrm>
          <a:off x="5985668" y="1001183"/>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3. Create </a:t>
          </a:r>
          <a:r>
            <a:rPr lang="en-GB" sz="2000" kern="1200" dirty="0" err="1"/>
            <a:t>PeerSelector</a:t>
          </a:r>
          <a:endParaRPr lang="en-IL" sz="2000" kern="1200" dirty="0"/>
        </a:p>
      </dsp:txBody>
      <dsp:txXfrm>
        <a:off x="6023190" y="1038705"/>
        <a:ext cx="2060143" cy="1206068"/>
      </dsp:txXfrm>
    </dsp:sp>
    <dsp:sp modelId="{3D7FBE26-B881-4AF3-A695-715ADD17A45D}">
      <dsp:nvSpPr>
        <dsp:cNvPr id="0" name=""/>
        <dsp:cNvSpPr/>
      </dsp:nvSpPr>
      <dsp:spPr>
        <a:xfrm rot="5400000">
          <a:off x="6826932" y="2431759"/>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L" sz="1600" kern="1200"/>
        </a:p>
      </dsp:txBody>
      <dsp:txXfrm rot="-5400000">
        <a:off x="6894404" y="2470192"/>
        <a:ext cx="317716" cy="316861"/>
      </dsp:txXfrm>
    </dsp:sp>
    <dsp:sp modelId="{64B56190-FAA2-42B7-BF9C-26E545C3AAB0}">
      <dsp:nvSpPr>
        <dsp:cNvPr id="0" name=""/>
        <dsp:cNvSpPr/>
      </dsp:nvSpPr>
      <dsp:spPr>
        <a:xfrm>
          <a:off x="5985668" y="3136371"/>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4. Start selecting destinations</a:t>
          </a:r>
          <a:endParaRPr lang="en-IL" sz="2000" kern="1200" dirty="0"/>
        </a:p>
      </dsp:txBody>
      <dsp:txXfrm>
        <a:off x="6023190" y="3173893"/>
        <a:ext cx="2060143" cy="1206068"/>
      </dsp:txXfrm>
    </dsp:sp>
    <dsp:sp modelId="{19A719A8-E3CE-4980-ABBF-0BA771192457}">
      <dsp:nvSpPr>
        <dsp:cNvPr id="0" name=""/>
        <dsp:cNvSpPr/>
      </dsp:nvSpPr>
      <dsp:spPr>
        <a:xfrm rot="10800000">
          <a:off x="5345112" y="351216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L" sz="1600" kern="1200"/>
        </a:p>
      </dsp:txBody>
      <dsp:txXfrm rot="10800000">
        <a:off x="5480910" y="3618068"/>
        <a:ext cx="316861" cy="317716"/>
      </dsp:txXfrm>
    </dsp:sp>
    <dsp:sp modelId="{2DF16203-B770-4013-8261-31EC48B2AF49}">
      <dsp:nvSpPr>
        <dsp:cNvPr id="0" name=""/>
        <dsp:cNvSpPr/>
      </dsp:nvSpPr>
      <dsp:spPr>
        <a:xfrm>
          <a:off x="2996406" y="3136370"/>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5. Creates </a:t>
          </a:r>
          <a:r>
            <a:rPr lang="en-GB" sz="2000" b="0" kern="1200" dirty="0" err="1"/>
            <a:t>FwdServers</a:t>
          </a:r>
          <a:r>
            <a:rPr lang="en-GB" sz="2000" b="0" kern="1200" dirty="0"/>
            <a:t> </a:t>
          </a:r>
          <a:r>
            <a:rPr lang="en-GB" sz="2000" kern="1200" dirty="0"/>
            <a:t>and add to </a:t>
          </a:r>
          <a:r>
            <a:rPr lang="en-GB" sz="2000" b="0" kern="1200" dirty="0"/>
            <a:t>servers list</a:t>
          </a:r>
          <a:endParaRPr lang="en-IL" sz="2000" kern="1200" dirty="0"/>
        </a:p>
      </dsp:txBody>
      <dsp:txXfrm>
        <a:off x="3033928" y="3173892"/>
        <a:ext cx="2060143" cy="1206068"/>
      </dsp:txXfrm>
    </dsp:sp>
    <dsp:sp modelId="{AF126AFD-A251-4890-893E-80017CA559E4}">
      <dsp:nvSpPr>
        <dsp:cNvPr id="0" name=""/>
        <dsp:cNvSpPr/>
      </dsp:nvSpPr>
      <dsp:spPr>
        <a:xfrm rot="10800000">
          <a:off x="2355850" y="3512163"/>
          <a:ext cx="452659" cy="52952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L" sz="1600" kern="1200"/>
        </a:p>
      </dsp:txBody>
      <dsp:txXfrm rot="10800000">
        <a:off x="2491648" y="3618068"/>
        <a:ext cx="316861" cy="317716"/>
      </dsp:txXfrm>
    </dsp:sp>
    <dsp:sp modelId="{B318B35C-8C2C-4B72-9772-C41EE74AA7BB}">
      <dsp:nvSpPr>
        <dsp:cNvPr id="0" name=""/>
        <dsp:cNvSpPr/>
      </dsp:nvSpPr>
      <dsp:spPr>
        <a:xfrm>
          <a:off x="7143" y="3136370"/>
          <a:ext cx="2135187" cy="1281112"/>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dirty="0"/>
            <a:t>6. Try get data from each server</a:t>
          </a:r>
          <a:endParaRPr lang="en-IL" sz="2000" kern="1200" dirty="0"/>
        </a:p>
      </dsp:txBody>
      <dsp:txXfrm>
        <a:off x="44665" y="3173892"/>
        <a:ext cx="2060143" cy="12060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64BC9-3A4E-454C-B3E4-B0A4DABE9FCE}">
      <dsp:nvSpPr>
        <dsp:cNvPr id="0" name=""/>
        <dsp:cNvSpPr/>
      </dsp:nvSpPr>
      <dsp:spPr>
        <a:xfrm>
          <a:off x="2431" y="1148445"/>
          <a:ext cx="1902015" cy="7608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Layer 1</a:t>
          </a:r>
          <a:endParaRPr lang="en-IL" sz="2000" kern="1200" dirty="0"/>
        </a:p>
      </dsp:txBody>
      <dsp:txXfrm>
        <a:off x="382834" y="1148445"/>
        <a:ext cx="1141209" cy="760806"/>
      </dsp:txXfrm>
    </dsp:sp>
    <dsp:sp modelId="{87BCEAF3-3DD1-4ABF-ACE4-4E8A2FBD1608}">
      <dsp:nvSpPr>
        <dsp:cNvPr id="0" name=""/>
        <dsp:cNvSpPr/>
      </dsp:nvSpPr>
      <dsp:spPr>
        <a:xfrm>
          <a:off x="1657185" y="1213114"/>
          <a:ext cx="1578672" cy="631469"/>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Digest? (*RTT)</a:t>
          </a:r>
          <a:endParaRPr lang="en-IL" sz="2000" kern="1200" dirty="0"/>
        </a:p>
      </dsp:txBody>
      <dsp:txXfrm>
        <a:off x="1972920" y="1213114"/>
        <a:ext cx="947203" cy="631469"/>
      </dsp:txXfrm>
    </dsp:sp>
    <dsp:sp modelId="{7A383A33-AF26-4A5F-8C3D-51389FF28244}">
      <dsp:nvSpPr>
        <dsp:cNvPr id="0" name=""/>
        <dsp:cNvSpPr/>
      </dsp:nvSpPr>
      <dsp:spPr>
        <a:xfrm>
          <a:off x="3014843" y="1213114"/>
          <a:ext cx="1578672" cy="631469"/>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*Closest</a:t>
          </a:r>
          <a:endParaRPr lang="en-IL" sz="2000" kern="1200" dirty="0"/>
        </a:p>
      </dsp:txBody>
      <dsp:txXfrm>
        <a:off x="3330578" y="1213114"/>
        <a:ext cx="947203" cy="631469"/>
      </dsp:txXfrm>
    </dsp:sp>
    <dsp:sp modelId="{442D8DBF-7203-49AB-BAAF-75CD80C066B2}">
      <dsp:nvSpPr>
        <dsp:cNvPr id="0" name=""/>
        <dsp:cNvSpPr/>
      </dsp:nvSpPr>
      <dsp:spPr>
        <a:xfrm>
          <a:off x="4372502" y="1213114"/>
          <a:ext cx="1578672" cy="631469"/>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ICP</a:t>
          </a:r>
          <a:endParaRPr lang="en-IL" sz="2000" kern="1200" dirty="0"/>
        </a:p>
      </dsp:txBody>
      <dsp:txXfrm>
        <a:off x="4688237" y="1213114"/>
        <a:ext cx="947203" cy="631469"/>
      </dsp:txXfrm>
    </dsp:sp>
    <dsp:sp modelId="{32C448C4-67E8-40A9-BE07-888038C8857A}">
      <dsp:nvSpPr>
        <dsp:cNvPr id="0" name=""/>
        <dsp:cNvSpPr/>
      </dsp:nvSpPr>
      <dsp:spPr>
        <a:xfrm>
          <a:off x="2431" y="2015764"/>
          <a:ext cx="1902015" cy="7608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Layer 2</a:t>
          </a:r>
          <a:endParaRPr lang="en-IL" sz="2000" kern="1200" dirty="0"/>
        </a:p>
      </dsp:txBody>
      <dsp:txXfrm>
        <a:off x="382834" y="2015764"/>
        <a:ext cx="1141209" cy="760806"/>
      </dsp:txXfrm>
    </dsp:sp>
    <dsp:sp modelId="{CC3C6354-F92C-4AAF-BC25-E352B1BB63ED}">
      <dsp:nvSpPr>
        <dsp:cNvPr id="0" name=""/>
        <dsp:cNvSpPr/>
      </dsp:nvSpPr>
      <dsp:spPr>
        <a:xfrm>
          <a:off x="1657185" y="2080433"/>
          <a:ext cx="1578672" cy="631469"/>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Source Hash?</a:t>
          </a:r>
          <a:endParaRPr lang="en-IL" sz="2000" kern="1200" dirty="0"/>
        </a:p>
      </dsp:txBody>
      <dsp:txXfrm>
        <a:off x="1972920" y="2080433"/>
        <a:ext cx="947203" cy="631469"/>
      </dsp:txXfrm>
    </dsp:sp>
    <dsp:sp modelId="{1582CE08-67FC-4E25-82DC-ABBC64CFB54C}">
      <dsp:nvSpPr>
        <dsp:cNvPr id="0" name=""/>
        <dsp:cNvSpPr/>
      </dsp:nvSpPr>
      <dsp:spPr>
        <a:xfrm>
          <a:off x="3014843" y="2080433"/>
          <a:ext cx="1578672" cy="631469"/>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User Hash?</a:t>
          </a:r>
          <a:endParaRPr lang="en-IL" sz="2000" kern="1200" dirty="0"/>
        </a:p>
      </dsp:txBody>
      <dsp:txXfrm>
        <a:off x="3330578" y="2080433"/>
        <a:ext cx="947203" cy="631469"/>
      </dsp:txXfrm>
    </dsp:sp>
    <dsp:sp modelId="{7EFAA99D-76F6-4F01-9858-ED2940B215B8}">
      <dsp:nvSpPr>
        <dsp:cNvPr id="0" name=""/>
        <dsp:cNvSpPr/>
      </dsp:nvSpPr>
      <dsp:spPr>
        <a:xfrm>
          <a:off x="4372502" y="2080433"/>
          <a:ext cx="1578672" cy="631469"/>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CARP?</a:t>
          </a:r>
          <a:endParaRPr lang="en-IL" sz="2000" kern="1200" dirty="0"/>
        </a:p>
      </dsp:txBody>
      <dsp:txXfrm>
        <a:off x="4688237" y="2080433"/>
        <a:ext cx="947203" cy="631469"/>
      </dsp:txXfrm>
    </dsp:sp>
    <dsp:sp modelId="{DEDD134F-D064-470B-9E62-6C6E16D88754}">
      <dsp:nvSpPr>
        <dsp:cNvPr id="0" name=""/>
        <dsp:cNvSpPr/>
      </dsp:nvSpPr>
      <dsp:spPr>
        <a:xfrm>
          <a:off x="5730161" y="2080433"/>
          <a:ext cx="1578672" cy="631469"/>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Round-Robin?</a:t>
          </a:r>
          <a:endParaRPr lang="en-IL" sz="2000" kern="1200" dirty="0"/>
        </a:p>
      </dsp:txBody>
      <dsp:txXfrm>
        <a:off x="6045896" y="2080433"/>
        <a:ext cx="947203" cy="631469"/>
      </dsp:txXfrm>
    </dsp:sp>
    <dsp:sp modelId="{5C205E58-225C-4984-8DC4-2730DADEFBA7}">
      <dsp:nvSpPr>
        <dsp:cNvPr id="0" name=""/>
        <dsp:cNvSpPr/>
      </dsp:nvSpPr>
      <dsp:spPr>
        <a:xfrm>
          <a:off x="7087819" y="2080433"/>
          <a:ext cx="1578672" cy="631469"/>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First UP</a:t>
          </a:r>
          <a:endParaRPr lang="en-IL" sz="2000" kern="1200" dirty="0"/>
        </a:p>
      </dsp:txBody>
      <dsp:txXfrm>
        <a:off x="7403554" y="2080433"/>
        <a:ext cx="947203" cy="631469"/>
      </dsp:txXfrm>
    </dsp:sp>
    <dsp:sp modelId="{FC5B7AA2-24A4-4BAE-AE27-25448B62A1E3}">
      <dsp:nvSpPr>
        <dsp:cNvPr id="0" name=""/>
        <dsp:cNvSpPr/>
      </dsp:nvSpPr>
      <dsp:spPr>
        <a:xfrm>
          <a:off x="8445478" y="2080433"/>
          <a:ext cx="1578672" cy="631469"/>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Default</a:t>
          </a:r>
          <a:endParaRPr lang="en-IL" sz="2000" kern="1200" dirty="0"/>
        </a:p>
      </dsp:txBody>
      <dsp:txXfrm>
        <a:off x="8761213" y="2080433"/>
        <a:ext cx="947203" cy="631469"/>
      </dsp:txXfrm>
    </dsp:sp>
    <dsp:sp modelId="{A79AEA65-80AD-419A-B028-9089C26F46A3}">
      <dsp:nvSpPr>
        <dsp:cNvPr id="0" name=""/>
        <dsp:cNvSpPr/>
      </dsp:nvSpPr>
      <dsp:spPr>
        <a:xfrm>
          <a:off x="2431" y="2883083"/>
          <a:ext cx="1902015" cy="7608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Layer 3</a:t>
          </a:r>
          <a:endParaRPr lang="en-IL" sz="2000" kern="1200" dirty="0"/>
        </a:p>
      </dsp:txBody>
      <dsp:txXfrm>
        <a:off x="382834" y="2883083"/>
        <a:ext cx="1141209" cy="760806"/>
      </dsp:txXfrm>
    </dsp:sp>
    <dsp:sp modelId="{8E2D1AF1-AEF0-414F-B7E1-FAB46715561D}">
      <dsp:nvSpPr>
        <dsp:cNvPr id="0" name=""/>
        <dsp:cNvSpPr/>
      </dsp:nvSpPr>
      <dsp:spPr>
        <a:xfrm>
          <a:off x="1657185" y="2947752"/>
          <a:ext cx="1578672" cy="631469"/>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All live parents</a:t>
          </a:r>
          <a:endParaRPr lang="en-IL" sz="2000" kern="1200" dirty="0"/>
        </a:p>
      </dsp:txBody>
      <dsp:txXfrm>
        <a:off x="1972920" y="2947752"/>
        <a:ext cx="947203" cy="631469"/>
      </dsp:txXfrm>
    </dsp:sp>
    <dsp:sp modelId="{82BFA276-36CF-448D-B850-AD95F4261362}">
      <dsp:nvSpPr>
        <dsp:cNvPr id="0" name=""/>
        <dsp:cNvSpPr/>
      </dsp:nvSpPr>
      <dsp:spPr>
        <a:xfrm>
          <a:off x="2431" y="3750402"/>
          <a:ext cx="1902015" cy="760806"/>
        </a:xfrm>
        <a:prstGeom prst="chevron">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Default</a:t>
          </a:r>
          <a:endParaRPr lang="en-IL" sz="2000" kern="1200" dirty="0"/>
        </a:p>
      </dsp:txBody>
      <dsp:txXfrm>
        <a:off x="382834" y="3750402"/>
        <a:ext cx="1141209" cy="760806"/>
      </dsp:txXfrm>
    </dsp:sp>
    <dsp:sp modelId="{36F8924B-C091-4F80-A88E-01296E935056}">
      <dsp:nvSpPr>
        <dsp:cNvPr id="0" name=""/>
        <dsp:cNvSpPr/>
      </dsp:nvSpPr>
      <dsp:spPr>
        <a:xfrm>
          <a:off x="1657185" y="3815071"/>
          <a:ext cx="1578672" cy="631469"/>
        </a:xfrm>
        <a:prstGeom prst="chevron">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12700" rIns="0" bIns="12700" numCol="1" spcCol="1270" anchor="ctr" anchorCtr="0">
          <a:noAutofit/>
        </a:bodyPr>
        <a:lstStyle/>
        <a:p>
          <a:pPr marL="0" lvl="0" indent="0" algn="ctr" defTabSz="889000">
            <a:lnSpc>
              <a:spcPct val="90000"/>
            </a:lnSpc>
            <a:spcBef>
              <a:spcPct val="0"/>
            </a:spcBef>
            <a:spcAft>
              <a:spcPct val="35000"/>
            </a:spcAft>
            <a:buNone/>
          </a:pPr>
          <a:r>
            <a:rPr lang="en-GB" sz="2000" kern="1200" dirty="0"/>
            <a:t>Default</a:t>
          </a:r>
          <a:endParaRPr lang="en-IL" sz="2000" kern="1200" dirty="0"/>
        </a:p>
      </dsp:txBody>
      <dsp:txXfrm>
        <a:off x="1972920" y="3815071"/>
        <a:ext cx="947203" cy="631469"/>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610221A-0DE0-4037-AA80-F4D7E2CE3EF7}" type="datetimeFigureOut">
              <a:rPr lang="en-IL" smtClean="0"/>
              <a:t>23/02/2025</a:t>
            </a:fld>
            <a:endParaRPr lang="en-IL"/>
          </a:p>
        </p:txBody>
      </p:sp>
      <p:sp>
        <p:nvSpPr>
          <p:cNvPr id="5" name="Footer Placeholder 4"/>
          <p:cNvSpPr>
            <a:spLocks noGrp="1"/>
          </p:cNvSpPr>
          <p:nvPr>
            <p:ph type="ftr" sz="quarter" idx="11"/>
          </p:nvPr>
        </p:nvSpPr>
        <p:spPr>
          <a:xfrm>
            <a:off x="3962399" y="5870575"/>
            <a:ext cx="4893958" cy="377825"/>
          </a:xfrm>
        </p:spPr>
        <p:txBody>
          <a:bodyPr/>
          <a:lstStyle/>
          <a:p>
            <a:endParaRPr lang="en-IL"/>
          </a:p>
        </p:txBody>
      </p:sp>
      <p:sp>
        <p:nvSpPr>
          <p:cNvPr id="6" name="Slide Number Placeholder 5"/>
          <p:cNvSpPr>
            <a:spLocks noGrp="1"/>
          </p:cNvSpPr>
          <p:nvPr>
            <p:ph type="sldNum" sz="quarter" idx="12"/>
          </p:nvPr>
        </p:nvSpPr>
        <p:spPr>
          <a:xfrm>
            <a:off x="10608958" y="5870575"/>
            <a:ext cx="551167" cy="377825"/>
          </a:xfrm>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298068420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610221A-0DE0-4037-AA80-F4D7E2CE3EF7}" type="datetimeFigureOut">
              <a:rPr lang="en-IL" smtClean="0"/>
              <a:t>23/02/2025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1357616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10221A-0DE0-4037-AA80-F4D7E2CE3EF7}" type="datetimeFigureOut">
              <a:rPr lang="en-IL" smtClean="0"/>
              <a:t>23/02/2025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4055565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10221A-0DE0-4037-AA80-F4D7E2CE3EF7}" type="datetimeFigureOut">
              <a:rPr lang="en-IL" smtClean="0"/>
              <a:t>23/02/2025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42169713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10221A-0DE0-4037-AA80-F4D7E2CE3EF7}" type="datetimeFigureOut">
              <a:rPr lang="en-IL" smtClean="0"/>
              <a:t>23/02/2025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3185999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10221A-0DE0-4037-AA80-F4D7E2CE3EF7}" type="datetimeFigureOut">
              <a:rPr lang="en-IL" smtClean="0"/>
              <a:t>23/02/2025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11970328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10221A-0DE0-4037-AA80-F4D7E2CE3EF7}" type="datetimeFigureOut">
              <a:rPr lang="en-IL" smtClean="0"/>
              <a:t>23/02/2025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119676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10221A-0DE0-4037-AA80-F4D7E2CE3EF7}" type="datetimeFigureOut">
              <a:rPr lang="en-IL" smtClean="0"/>
              <a:t>23/02/2025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AC0B372-505F-4DE5-AB98-E18F5D36ACAB}" type="slidenum">
              <a:rPr lang="en-IL" smtClean="0"/>
              <a:t>‹#›</a:t>
            </a:fld>
            <a:endParaRPr lang="en-IL"/>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extLst>
      <p:ext uri="{BB962C8B-B14F-4D97-AF65-F5344CB8AC3E}">
        <p14:creationId xmlns:p14="http://schemas.microsoft.com/office/powerpoint/2010/main" val="3515025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10221A-0DE0-4037-AA80-F4D7E2CE3EF7}" type="datetimeFigureOut">
              <a:rPr lang="en-IL" smtClean="0"/>
              <a:t>23/02/2025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231272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610221A-0DE0-4037-AA80-F4D7E2CE3EF7}" type="datetimeFigureOut">
              <a:rPr lang="en-IL" smtClean="0"/>
              <a:t>23/02/2025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3239731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610221A-0DE0-4037-AA80-F4D7E2CE3EF7}" type="datetimeFigureOut">
              <a:rPr lang="en-IL" smtClean="0"/>
              <a:t>23/02/2025</a:t>
            </a:fld>
            <a:endParaRPr lang="en-IL"/>
          </a:p>
        </p:txBody>
      </p:sp>
      <p:sp>
        <p:nvSpPr>
          <p:cNvPr id="5" name="Footer Placeholder 4"/>
          <p:cNvSpPr>
            <a:spLocks noGrp="1"/>
          </p:cNvSpPr>
          <p:nvPr>
            <p:ph type="ftr" sz="quarter" idx="11"/>
          </p:nvPr>
        </p:nvSpPr>
        <p:spPr/>
        <p:txBody>
          <a:bodyPr/>
          <a:lstStyle/>
          <a:p>
            <a:endParaRPr lang="en-IL"/>
          </a:p>
        </p:txBody>
      </p:sp>
      <p:sp>
        <p:nvSpPr>
          <p:cNvPr id="6" name="Slide Number Placeholder 5"/>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1775791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610221A-0DE0-4037-AA80-F4D7E2CE3EF7}" type="datetimeFigureOut">
              <a:rPr lang="en-IL" smtClean="0"/>
              <a:t>23/02/2025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415674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610221A-0DE0-4037-AA80-F4D7E2CE3EF7}" type="datetimeFigureOut">
              <a:rPr lang="en-IL" smtClean="0"/>
              <a:t>23/02/2025</a:t>
            </a:fld>
            <a:endParaRPr lang="en-IL"/>
          </a:p>
        </p:txBody>
      </p:sp>
      <p:sp>
        <p:nvSpPr>
          <p:cNvPr id="8" name="Footer Placeholder 7"/>
          <p:cNvSpPr>
            <a:spLocks noGrp="1"/>
          </p:cNvSpPr>
          <p:nvPr>
            <p:ph type="ftr" sz="quarter" idx="11"/>
          </p:nvPr>
        </p:nvSpPr>
        <p:spPr/>
        <p:txBody>
          <a:bodyPr/>
          <a:lstStyle/>
          <a:p>
            <a:endParaRPr lang="en-IL"/>
          </a:p>
        </p:txBody>
      </p:sp>
      <p:sp>
        <p:nvSpPr>
          <p:cNvPr id="9" name="Slide Number Placeholder 8"/>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3684739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610221A-0DE0-4037-AA80-F4D7E2CE3EF7}" type="datetimeFigureOut">
              <a:rPr lang="en-IL" smtClean="0"/>
              <a:t>23/02/2025</a:t>
            </a:fld>
            <a:endParaRPr lang="en-IL"/>
          </a:p>
        </p:txBody>
      </p:sp>
      <p:sp>
        <p:nvSpPr>
          <p:cNvPr id="4" name="Footer Placeholder 3"/>
          <p:cNvSpPr>
            <a:spLocks noGrp="1"/>
          </p:cNvSpPr>
          <p:nvPr>
            <p:ph type="ftr" sz="quarter" idx="11"/>
          </p:nvPr>
        </p:nvSpPr>
        <p:spPr/>
        <p:txBody>
          <a:bodyPr/>
          <a:lstStyle/>
          <a:p>
            <a:endParaRPr lang="en-IL"/>
          </a:p>
        </p:txBody>
      </p:sp>
      <p:sp>
        <p:nvSpPr>
          <p:cNvPr id="5" name="Slide Number Placeholder 4"/>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2977949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610221A-0DE0-4037-AA80-F4D7E2CE3EF7}" type="datetimeFigureOut">
              <a:rPr lang="en-IL" smtClean="0"/>
              <a:t>23/02/2025</a:t>
            </a:fld>
            <a:endParaRPr lang="en-IL"/>
          </a:p>
        </p:txBody>
      </p:sp>
      <p:sp>
        <p:nvSpPr>
          <p:cNvPr id="3" name="Footer Placeholder 2"/>
          <p:cNvSpPr>
            <a:spLocks noGrp="1"/>
          </p:cNvSpPr>
          <p:nvPr>
            <p:ph type="ftr" sz="quarter" idx="11"/>
          </p:nvPr>
        </p:nvSpPr>
        <p:spPr/>
        <p:txBody>
          <a:bodyPr/>
          <a:lstStyle/>
          <a:p>
            <a:endParaRPr lang="en-IL"/>
          </a:p>
        </p:txBody>
      </p:sp>
      <p:sp>
        <p:nvSpPr>
          <p:cNvPr id="4" name="Slide Number Placeholder 3"/>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1219643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610221A-0DE0-4037-AA80-F4D7E2CE3EF7}" type="datetimeFigureOut">
              <a:rPr lang="en-IL" smtClean="0"/>
              <a:t>23/02/2025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3295782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C610221A-0DE0-4037-AA80-F4D7E2CE3EF7}" type="datetimeFigureOut">
              <a:rPr lang="en-IL" smtClean="0"/>
              <a:t>23/02/2025</a:t>
            </a:fld>
            <a:endParaRPr lang="en-IL"/>
          </a:p>
        </p:txBody>
      </p:sp>
      <p:sp>
        <p:nvSpPr>
          <p:cNvPr id="6" name="Footer Placeholder 5"/>
          <p:cNvSpPr>
            <a:spLocks noGrp="1"/>
          </p:cNvSpPr>
          <p:nvPr>
            <p:ph type="ftr" sz="quarter" idx="11"/>
          </p:nvPr>
        </p:nvSpPr>
        <p:spPr/>
        <p:txBody>
          <a:bodyPr/>
          <a:lstStyle/>
          <a:p>
            <a:endParaRPr lang="en-IL"/>
          </a:p>
        </p:txBody>
      </p:sp>
      <p:sp>
        <p:nvSpPr>
          <p:cNvPr id="7" name="Slide Number Placeholder 6"/>
          <p:cNvSpPr>
            <a:spLocks noGrp="1"/>
          </p:cNvSpPr>
          <p:nvPr>
            <p:ph type="sldNum" sz="quarter" idx="12"/>
          </p:nvPr>
        </p:nvSpPr>
        <p:spPr/>
        <p:txBody>
          <a:bodyPr/>
          <a:lstStyle/>
          <a:p>
            <a:fld id="{9AC0B372-505F-4DE5-AB98-E18F5D36ACAB}" type="slidenum">
              <a:rPr lang="en-IL" smtClean="0"/>
              <a:t>‹#›</a:t>
            </a:fld>
            <a:endParaRPr lang="en-IL"/>
          </a:p>
        </p:txBody>
      </p:sp>
    </p:spTree>
    <p:extLst>
      <p:ext uri="{BB962C8B-B14F-4D97-AF65-F5344CB8AC3E}">
        <p14:creationId xmlns:p14="http://schemas.microsoft.com/office/powerpoint/2010/main" val="61299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610221A-0DE0-4037-AA80-F4D7E2CE3EF7}" type="datetimeFigureOut">
              <a:rPr lang="en-IL" smtClean="0"/>
              <a:t>23/02/2025</a:t>
            </a:fld>
            <a:endParaRPr lang="en-IL"/>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L"/>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AC0B372-505F-4DE5-AB98-E18F5D36ACAB}" type="slidenum">
              <a:rPr lang="en-IL" smtClean="0"/>
              <a:t>‹#›</a:t>
            </a:fld>
            <a:endParaRPr lang="en-IL"/>
          </a:p>
        </p:txBody>
      </p:sp>
    </p:spTree>
    <p:extLst>
      <p:ext uri="{BB962C8B-B14F-4D97-AF65-F5344CB8AC3E}">
        <p14:creationId xmlns:p14="http://schemas.microsoft.com/office/powerpoint/2010/main" val="86222297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www.researchgate.net/profile/Itamar-Cohen-2/publication/346732877_Access_Strategies_for_Network_Caching/links/5fd27eeea6fdcc697bf6f924/Access-Strategies-for-Network-Caching.pdf?__cf_chl_tk=Q1ab5.5LaKK8lFdzJSSkkqGCccCogSKX4NAEY8uMb5I-1740306855-1.0.1.1-DbZeI6SCei4lc21T9KMO1MLbQ7A22KRVANPoZ_hlSlU"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2DBCE-E4D9-934D-6ED9-BFFA80534853}"/>
              </a:ext>
            </a:extLst>
          </p:cNvPr>
          <p:cNvSpPr>
            <a:spLocks noGrp="1"/>
          </p:cNvSpPr>
          <p:nvPr>
            <p:ph type="ctrTitle"/>
          </p:nvPr>
        </p:nvSpPr>
        <p:spPr>
          <a:xfrm>
            <a:off x="3840479" y="2218268"/>
            <a:ext cx="7197726" cy="2421464"/>
          </a:xfrm>
        </p:spPr>
        <p:txBody>
          <a:bodyPr/>
          <a:lstStyle/>
          <a:p>
            <a:r>
              <a:rPr lang="en-US" dirty="0"/>
              <a:t>Salsa2 -&gt; squid-cache</a:t>
            </a:r>
            <a:endParaRPr lang="en-IL" dirty="0"/>
          </a:p>
        </p:txBody>
      </p:sp>
    </p:spTree>
    <p:extLst>
      <p:ext uri="{BB962C8B-B14F-4D97-AF65-F5344CB8AC3E}">
        <p14:creationId xmlns:p14="http://schemas.microsoft.com/office/powerpoint/2010/main" val="2938052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6AE9-0423-FE7C-4B09-BC0BC226BB39}"/>
              </a:ext>
            </a:extLst>
          </p:cNvPr>
          <p:cNvSpPr>
            <a:spLocks noGrp="1"/>
          </p:cNvSpPr>
          <p:nvPr>
            <p:ph type="title"/>
          </p:nvPr>
        </p:nvSpPr>
        <p:spPr>
          <a:xfrm>
            <a:off x="685801" y="213360"/>
            <a:ext cx="10131425" cy="1456267"/>
          </a:xfrm>
        </p:spPr>
        <p:txBody>
          <a:bodyPr/>
          <a:lstStyle/>
          <a:p>
            <a:r>
              <a:rPr lang="en-US" dirty="0"/>
              <a:t>Abstract</a:t>
            </a:r>
            <a:endParaRPr lang="en-IL" dirty="0"/>
          </a:p>
        </p:txBody>
      </p:sp>
      <p:sp>
        <p:nvSpPr>
          <p:cNvPr id="3" name="Content Placeholder 2">
            <a:extLst>
              <a:ext uri="{FF2B5EF4-FFF2-40B4-BE49-F238E27FC236}">
                <a16:creationId xmlns:a16="http://schemas.microsoft.com/office/drawing/2014/main" id="{35B35F01-45CA-D8D4-B27E-94DD1985782B}"/>
              </a:ext>
            </a:extLst>
          </p:cNvPr>
          <p:cNvSpPr>
            <a:spLocks noGrp="1"/>
          </p:cNvSpPr>
          <p:nvPr>
            <p:ph idx="1"/>
          </p:nvPr>
        </p:nvSpPr>
        <p:spPr>
          <a:xfrm>
            <a:off x="685801" y="1669627"/>
            <a:ext cx="10515600" cy="4351338"/>
          </a:xfrm>
        </p:spPr>
        <p:txBody>
          <a:bodyPr>
            <a:normAutofit/>
          </a:bodyPr>
          <a:lstStyle/>
          <a:p>
            <a:pPr marL="514350" indent="-514350">
              <a:buAutoNum type="arabicPeriod"/>
            </a:pPr>
            <a:r>
              <a:rPr lang="en-US" sz="2400" dirty="0"/>
              <a:t>This presentation summarize a suggestion of upgrading squid-cache system to use salsa2 algorithm</a:t>
            </a:r>
          </a:p>
          <a:p>
            <a:pPr marL="514350" indent="-514350">
              <a:buAutoNum type="arabicPeriod"/>
            </a:pPr>
            <a:r>
              <a:rPr lang="en-US" sz="2400" dirty="0"/>
              <a:t>V 1.0 will change only the peer selection method</a:t>
            </a:r>
          </a:p>
          <a:p>
            <a:pPr marL="514350" indent="-514350">
              <a:buAutoNum type="arabicPeriod"/>
            </a:pPr>
            <a:r>
              <a:rPr lang="en-US" sz="2400" dirty="0"/>
              <a:t>Subsequent versions will handle the digests creation and distribution process etc. as it detailed in </a:t>
            </a:r>
            <a:r>
              <a:rPr lang="en-US" sz="2400" dirty="0">
                <a:hlinkClick r:id="rId2"/>
              </a:rPr>
              <a:t>this article</a:t>
            </a:r>
            <a:endParaRPr lang="en-US" sz="2400" dirty="0"/>
          </a:p>
          <a:p>
            <a:pPr marL="514350" indent="-514350">
              <a:buAutoNum type="arabicPeriod"/>
            </a:pPr>
            <a:r>
              <a:rPr lang="en-GB" sz="2400" dirty="0"/>
              <a:t>The goal of this Squid cache update is to demonstrate the effectiveness of the salsa2 algorithm on a widely used open-source system, in order to transform the algorithm from an algorithm tested only in laboratory conditions to a system that operates in the real world</a:t>
            </a:r>
            <a:endParaRPr lang="en-IL" sz="2400" dirty="0"/>
          </a:p>
        </p:txBody>
      </p:sp>
    </p:spTree>
    <p:extLst>
      <p:ext uri="{BB962C8B-B14F-4D97-AF65-F5344CB8AC3E}">
        <p14:creationId xmlns:p14="http://schemas.microsoft.com/office/powerpoint/2010/main" val="20422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CED9165C-5524-58E0-4C46-3848858AFF13}"/>
              </a:ext>
            </a:extLst>
          </p:cNvPr>
          <p:cNvGraphicFramePr/>
          <p:nvPr>
            <p:extLst>
              <p:ext uri="{D42A27DB-BD31-4B8C-83A1-F6EECF244321}">
                <p14:modId xmlns:p14="http://schemas.microsoft.com/office/powerpoint/2010/main" val="2928727438"/>
              </p:ext>
            </p:extLst>
          </p:nvPr>
        </p:nvGraphicFramePr>
        <p:xfrm>
          <a:off x="2032000" y="11260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53D6D424-1545-204F-E174-6BEB37807E08}"/>
              </a:ext>
            </a:extLst>
          </p:cNvPr>
          <p:cNvSpPr>
            <a:spLocks noGrp="1"/>
          </p:cNvSpPr>
          <p:nvPr>
            <p:ph type="title"/>
          </p:nvPr>
        </p:nvSpPr>
        <p:spPr>
          <a:xfrm>
            <a:off x="543560" y="161925"/>
            <a:ext cx="10515600" cy="1325563"/>
          </a:xfrm>
        </p:spPr>
        <p:txBody>
          <a:bodyPr/>
          <a:lstStyle/>
          <a:p>
            <a:r>
              <a:rPr lang="en-GB" dirty="0"/>
              <a:t>Current process</a:t>
            </a:r>
            <a:endParaRPr lang="en-IL" dirty="0"/>
          </a:p>
        </p:txBody>
      </p:sp>
    </p:spTree>
    <p:extLst>
      <p:ext uri="{BB962C8B-B14F-4D97-AF65-F5344CB8AC3E}">
        <p14:creationId xmlns:p14="http://schemas.microsoft.com/office/powerpoint/2010/main" val="3901458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C12F595-FBCF-63A5-293E-709FA0D55C1A}"/>
              </a:ext>
            </a:extLst>
          </p:cNvPr>
          <p:cNvGraphicFramePr/>
          <p:nvPr>
            <p:extLst>
              <p:ext uri="{D42A27DB-BD31-4B8C-83A1-F6EECF244321}">
                <p14:modId xmlns:p14="http://schemas.microsoft.com/office/powerpoint/2010/main" val="1336577279"/>
              </p:ext>
            </p:extLst>
          </p:nvPr>
        </p:nvGraphicFramePr>
        <p:xfrm>
          <a:off x="793950" y="1062024"/>
          <a:ext cx="10026583" cy="565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49405EAE-8643-9F44-A12F-4EB9802D1990}"/>
              </a:ext>
            </a:extLst>
          </p:cNvPr>
          <p:cNvSpPr txBox="1"/>
          <p:nvPr/>
        </p:nvSpPr>
        <p:spPr>
          <a:xfrm>
            <a:off x="1371467" y="356098"/>
            <a:ext cx="8559266" cy="769441"/>
          </a:xfrm>
          <a:prstGeom prst="rect">
            <a:avLst/>
          </a:prstGeom>
          <a:noFill/>
        </p:spPr>
        <p:txBody>
          <a:bodyPr wrap="square">
            <a:spAutoFit/>
          </a:bodyPr>
          <a:lstStyle/>
          <a:p>
            <a:pPr algn="ctr"/>
            <a:r>
              <a:rPr lang="en-GB" sz="4400" dirty="0"/>
              <a:t>Creating of servers list</a:t>
            </a:r>
          </a:p>
        </p:txBody>
      </p:sp>
      <p:sp>
        <p:nvSpPr>
          <p:cNvPr id="11" name="TextBox 10">
            <a:extLst>
              <a:ext uri="{FF2B5EF4-FFF2-40B4-BE49-F238E27FC236}">
                <a16:creationId xmlns:a16="http://schemas.microsoft.com/office/drawing/2014/main" id="{38C1C02F-0D98-4F89-E052-E2DB62416676}"/>
              </a:ext>
            </a:extLst>
          </p:cNvPr>
          <p:cNvSpPr txBox="1"/>
          <p:nvPr/>
        </p:nvSpPr>
        <p:spPr>
          <a:xfrm>
            <a:off x="6949443" y="2423562"/>
            <a:ext cx="1673856" cy="369332"/>
          </a:xfrm>
          <a:prstGeom prst="rect">
            <a:avLst/>
          </a:prstGeom>
          <a:noFill/>
        </p:spPr>
        <p:txBody>
          <a:bodyPr wrap="none" rtlCol="0">
            <a:spAutoFit/>
          </a:bodyPr>
          <a:lstStyle/>
          <a:p>
            <a:r>
              <a:rPr lang="en-GB" dirty="0"/>
              <a:t>*USE_IMCP flag</a:t>
            </a:r>
            <a:endParaRPr lang="en-IL" dirty="0"/>
          </a:p>
        </p:txBody>
      </p:sp>
    </p:spTree>
    <p:extLst>
      <p:ext uri="{BB962C8B-B14F-4D97-AF65-F5344CB8AC3E}">
        <p14:creationId xmlns:p14="http://schemas.microsoft.com/office/powerpoint/2010/main" val="712566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D598-D9E4-75BB-36E8-6BD5C69130B7}"/>
              </a:ext>
            </a:extLst>
          </p:cNvPr>
          <p:cNvSpPr>
            <a:spLocks noGrp="1"/>
          </p:cNvSpPr>
          <p:nvPr>
            <p:ph type="title"/>
          </p:nvPr>
        </p:nvSpPr>
        <p:spPr/>
        <p:txBody>
          <a:bodyPr/>
          <a:lstStyle/>
          <a:p>
            <a:r>
              <a:rPr lang="en-GB" dirty="0"/>
              <a:t>Suggested update (V 1.0)</a:t>
            </a:r>
            <a:endParaRPr lang="en-IL" dirty="0"/>
          </a:p>
        </p:txBody>
      </p:sp>
      <p:sp>
        <p:nvSpPr>
          <p:cNvPr id="3" name="Content Placeholder 2">
            <a:extLst>
              <a:ext uri="{FF2B5EF4-FFF2-40B4-BE49-F238E27FC236}">
                <a16:creationId xmlns:a16="http://schemas.microsoft.com/office/drawing/2014/main" id="{22D09F46-37F9-9D4E-F1CD-6043A5286F3F}"/>
              </a:ext>
            </a:extLst>
          </p:cNvPr>
          <p:cNvSpPr>
            <a:spLocks noGrp="1"/>
          </p:cNvSpPr>
          <p:nvPr>
            <p:ph idx="1"/>
          </p:nvPr>
        </p:nvSpPr>
        <p:spPr>
          <a:xfrm>
            <a:off x="533401" y="2599267"/>
            <a:ext cx="10131425" cy="3649133"/>
          </a:xfrm>
        </p:spPr>
        <p:txBody>
          <a:bodyPr/>
          <a:lstStyle/>
          <a:p>
            <a:r>
              <a:rPr lang="en-US" sz="2800" dirty="0"/>
              <a:t>Add files Salsa2.cc and Salsa2.h, which contain only 1 public method </a:t>
            </a:r>
            <a:r>
              <a:rPr lang="en-GB" sz="2800" dirty="0"/>
              <a:t>Salsa2Selection() that will implement salsa2 peer selection</a:t>
            </a:r>
            <a:endParaRPr lang="en-US" sz="2800" dirty="0"/>
          </a:p>
          <a:p>
            <a:r>
              <a:rPr lang="en-US" sz="2800" dirty="0"/>
              <a:t>Add option to insert USE_SALSA2 directive into squid.conf file</a:t>
            </a:r>
          </a:p>
          <a:p>
            <a:pPr lvl="1"/>
            <a:r>
              <a:rPr lang="en-US" sz="2800" dirty="0"/>
              <a:t>Omitting this directive will make squid run with no change at all</a:t>
            </a:r>
          </a:p>
          <a:p>
            <a:r>
              <a:rPr lang="en-US" sz="2800" dirty="0"/>
              <a:t>Add branch in method </a:t>
            </a:r>
            <a:r>
              <a:rPr lang="en-GB" sz="2800" dirty="0" err="1"/>
              <a:t>PeerSelector</a:t>
            </a:r>
            <a:r>
              <a:rPr lang="en-GB" sz="2800" dirty="0"/>
              <a:t>::</a:t>
            </a:r>
            <a:r>
              <a:rPr lang="en-GB" sz="2800" dirty="0" err="1"/>
              <a:t>selectMore</a:t>
            </a:r>
            <a:r>
              <a:rPr lang="en-GB" sz="2800" dirty="0"/>
              <a:t>() that check this directive. If exist, run method Salsa2Selection() instead of original code.</a:t>
            </a:r>
          </a:p>
          <a:p>
            <a:endParaRPr lang="en-US" dirty="0"/>
          </a:p>
          <a:p>
            <a:endParaRPr lang="en-IL" dirty="0"/>
          </a:p>
        </p:txBody>
      </p:sp>
    </p:spTree>
    <p:extLst>
      <p:ext uri="{BB962C8B-B14F-4D97-AF65-F5344CB8AC3E}">
        <p14:creationId xmlns:p14="http://schemas.microsoft.com/office/powerpoint/2010/main" val="25770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D598-D9E4-75BB-36E8-6BD5C69130B7}"/>
              </a:ext>
            </a:extLst>
          </p:cNvPr>
          <p:cNvSpPr>
            <a:spLocks noGrp="1"/>
          </p:cNvSpPr>
          <p:nvPr>
            <p:ph type="title"/>
          </p:nvPr>
        </p:nvSpPr>
        <p:spPr>
          <a:xfrm>
            <a:off x="838200" y="273685"/>
            <a:ext cx="10515600" cy="1325563"/>
          </a:xfrm>
        </p:spPr>
        <p:txBody>
          <a:bodyPr/>
          <a:lstStyle/>
          <a:p>
            <a:r>
              <a:rPr lang="en-GB" dirty="0"/>
              <a:t>Suggested update (V 1.0)</a:t>
            </a:r>
            <a:endParaRPr lang="en-IL" dirty="0"/>
          </a:p>
        </p:txBody>
      </p:sp>
      <p:sp>
        <p:nvSpPr>
          <p:cNvPr id="3" name="Content Placeholder 2">
            <a:extLst>
              <a:ext uri="{FF2B5EF4-FFF2-40B4-BE49-F238E27FC236}">
                <a16:creationId xmlns:a16="http://schemas.microsoft.com/office/drawing/2014/main" id="{22D09F46-37F9-9D4E-F1CD-6043A5286F3F}"/>
              </a:ext>
            </a:extLst>
          </p:cNvPr>
          <p:cNvSpPr>
            <a:spLocks noGrp="1"/>
          </p:cNvSpPr>
          <p:nvPr>
            <p:ph idx="1"/>
          </p:nvPr>
        </p:nvSpPr>
        <p:spPr>
          <a:xfrm>
            <a:off x="939800" y="260308"/>
            <a:ext cx="10515600" cy="4351338"/>
          </a:xfrm>
        </p:spPr>
        <p:txBody>
          <a:bodyPr/>
          <a:lstStyle/>
          <a:p>
            <a:pPr marL="0" indent="0">
              <a:buNone/>
            </a:pPr>
            <a:r>
              <a:rPr lang="en-US" sz="2400" dirty="0"/>
              <a:t>The </a:t>
            </a:r>
            <a:r>
              <a:rPr lang="en-GB" sz="2400" dirty="0">
                <a:latin typeface="Consolas" panose="020B0609020204030204" pitchFamily="49" charset="0"/>
              </a:rPr>
              <a:t>Salsa2Selection</a:t>
            </a:r>
            <a:r>
              <a:rPr lang="en-GB" sz="2400" b="0" dirty="0">
                <a:effectLst/>
                <a:latin typeface="Consolas" panose="020B0609020204030204" pitchFamily="49" charset="0"/>
              </a:rPr>
              <a:t>() will </a:t>
            </a:r>
            <a:r>
              <a:rPr lang="en-GB" sz="2400" dirty="0">
                <a:latin typeface="Consolas" panose="020B0609020204030204" pitchFamily="49" charset="0"/>
              </a:rPr>
              <a:t>replace steps 5-6 with a single step. meaning that unlike current process that first construct sorted list of peers and then try fetching data from them one by one, it will choose few peers and ask them for data simultaneously.</a:t>
            </a:r>
            <a:endParaRPr lang="en-US" sz="2400" dirty="0"/>
          </a:p>
          <a:p>
            <a:endParaRPr lang="en-IL" dirty="0"/>
          </a:p>
        </p:txBody>
      </p:sp>
      <p:sp>
        <p:nvSpPr>
          <p:cNvPr id="6" name="Free-form: Shape 5">
            <a:extLst>
              <a:ext uri="{FF2B5EF4-FFF2-40B4-BE49-F238E27FC236}">
                <a16:creationId xmlns:a16="http://schemas.microsoft.com/office/drawing/2014/main" id="{3B099723-AD03-2A99-20E0-A97B503FE286}"/>
              </a:ext>
            </a:extLst>
          </p:cNvPr>
          <p:cNvSpPr/>
          <p:nvPr/>
        </p:nvSpPr>
        <p:spPr>
          <a:xfrm>
            <a:off x="2342988" y="3605054"/>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t>1. Receiving request</a:t>
            </a:r>
            <a:endParaRPr lang="en-IL" sz="1800" kern="1200" dirty="0"/>
          </a:p>
        </p:txBody>
      </p:sp>
      <p:sp>
        <p:nvSpPr>
          <p:cNvPr id="7" name="Free-form: Shape 6">
            <a:extLst>
              <a:ext uri="{FF2B5EF4-FFF2-40B4-BE49-F238E27FC236}">
                <a16:creationId xmlns:a16="http://schemas.microsoft.com/office/drawing/2014/main" id="{B4CA0FA1-7BD5-B0BB-F70B-851E96ECD46E}"/>
              </a:ext>
            </a:extLst>
          </p:cNvPr>
          <p:cNvSpPr/>
          <p:nvPr/>
        </p:nvSpPr>
        <p:spPr>
          <a:xfrm>
            <a:off x="4355359" y="3930585"/>
            <a:ext cx="392116" cy="458702"/>
          </a:xfrm>
          <a:custGeom>
            <a:avLst/>
            <a:gdLst>
              <a:gd name="connsiteX0" fmla="*/ 0 w 392116"/>
              <a:gd name="connsiteY0" fmla="*/ 91740 h 458702"/>
              <a:gd name="connsiteX1" fmla="*/ 196058 w 392116"/>
              <a:gd name="connsiteY1" fmla="*/ 91740 h 458702"/>
              <a:gd name="connsiteX2" fmla="*/ 196058 w 392116"/>
              <a:gd name="connsiteY2" fmla="*/ 0 h 458702"/>
              <a:gd name="connsiteX3" fmla="*/ 392116 w 392116"/>
              <a:gd name="connsiteY3" fmla="*/ 229351 h 458702"/>
              <a:gd name="connsiteX4" fmla="*/ 196058 w 392116"/>
              <a:gd name="connsiteY4" fmla="*/ 458702 h 458702"/>
              <a:gd name="connsiteX5" fmla="*/ 196058 w 392116"/>
              <a:gd name="connsiteY5" fmla="*/ 366962 h 458702"/>
              <a:gd name="connsiteX6" fmla="*/ 0 w 392116"/>
              <a:gd name="connsiteY6" fmla="*/ 366962 h 458702"/>
              <a:gd name="connsiteX7" fmla="*/ 0 w 392116"/>
              <a:gd name="connsiteY7" fmla="*/ 91740 h 45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116" h="458702">
                <a:moveTo>
                  <a:pt x="0" y="91740"/>
                </a:moveTo>
                <a:lnTo>
                  <a:pt x="196058" y="91740"/>
                </a:lnTo>
                <a:lnTo>
                  <a:pt x="196058" y="0"/>
                </a:lnTo>
                <a:lnTo>
                  <a:pt x="392116" y="229351"/>
                </a:lnTo>
                <a:lnTo>
                  <a:pt x="196058" y="458702"/>
                </a:lnTo>
                <a:lnTo>
                  <a:pt x="196058" y="366962"/>
                </a:lnTo>
                <a:lnTo>
                  <a:pt x="0" y="366962"/>
                </a:lnTo>
                <a:lnTo>
                  <a:pt x="0" y="9174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740" rIns="117635" bIns="91740" numCol="1" spcCol="1270" anchor="ctr" anchorCtr="0">
            <a:noAutofit/>
          </a:bodyPr>
          <a:lstStyle/>
          <a:p>
            <a:pPr marL="0" lvl="0" indent="0" algn="ctr" defTabSz="622300">
              <a:lnSpc>
                <a:spcPct val="90000"/>
              </a:lnSpc>
              <a:spcBef>
                <a:spcPct val="0"/>
              </a:spcBef>
              <a:spcAft>
                <a:spcPct val="35000"/>
              </a:spcAft>
              <a:buNone/>
            </a:pPr>
            <a:endParaRPr lang="en-IL" sz="1400" kern="1200"/>
          </a:p>
        </p:txBody>
      </p:sp>
      <p:sp>
        <p:nvSpPr>
          <p:cNvPr id="8" name="Free-form: Shape 7">
            <a:extLst>
              <a:ext uri="{FF2B5EF4-FFF2-40B4-BE49-F238E27FC236}">
                <a16:creationId xmlns:a16="http://schemas.microsoft.com/office/drawing/2014/main" id="{B24B9AE1-4524-6E36-6EDB-2B8F39342D0B}"/>
              </a:ext>
            </a:extLst>
          </p:cNvPr>
          <p:cNvSpPr/>
          <p:nvPr/>
        </p:nvSpPr>
        <p:spPr>
          <a:xfrm>
            <a:off x="4932436" y="3605054"/>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t>2. Create </a:t>
            </a:r>
            <a:r>
              <a:rPr lang="en-GB" sz="1800" kern="1200" dirty="0" err="1"/>
              <a:t>FwdState</a:t>
            </a:r>
            <a:endParaRPr lang="en-IL" sz="1800" kern="1200" dirty="0"/>
          </a:p>
        </p:txBody>
      </p:sp>
      <p:sp>
        <p:nvSpPr>
          <p:cNvPr id="9" name="Free-form: Shape 8">
            <a:extLst>
              <a:ext uri="{FF2B5EF4-FFF2-40B4-BE49-F238E27FC236}">
                <a16:creationId xmlns:a16="http://schemas.microsoft.com/office/drawing/2014/main" id="{2F512682-D44C-9D97-1E08-565C42D1FEC2}"/>
              </a:ext>
            </a:extLst>
          </p:cNvPr>
          <p:cNvSpPr/>
          <p:nvPr/>
        </p:nvSpPr>
        <p:spPr>
          <a:xfrm>
            <a:off x="6944808" y="3930585"/>
            <a:ext cx="392116" cy="458702"/>
          </a:xfrm>
          <a:custGeom>
            <a:avLst/>
            <a:gdLst>
              <a:gd name="connsiteX0" fmla="*/ 0 w 392116"/>
              <a:gd name="connsiteY0" fmla="*/ 91740 h 458702"/>
              <a:gd name="connsiteX1" fmla="*/ 196058 w 392116"/>
              <a:gd name="connsiteY1" fmla="*/ 91740 h 458702"/>
              <a:gd name="connsiteX2" fmla="*/ 196058 w 392116"/>
              <a:gd name="connsiteY2" fmla="*/ 0 h 458702"/>
              <a:gd name="connsiteX3" fmla="*/ 392116 w 392116"/>
              <a:gd name="connsiteY3" fmla="*/ 229351 h 458702"/>
              <a:gd name="connsiteX4" fmla="*/ 196058 w 392116"/>
              <a:gd name="connsiteY4" fmla="*/ 458702 h 458702"/>
              <a:gd name="connsiteX5" fmla="*/ 196058 w 392116"/>
              <a:gd name="connsiteY5" fmla="*/ 366962 h 458702"/>
              <a:gd name="connsiteX6" fmla="*/ 0 w 392116"/>
              <a:gd name="connsiteY6" fmla="*/ 366962 h 458702"/>
              <a:gd name="connsiteX7" fmla="*/ 0 w 392116"/>
              <a:gd name="connsiteY7" fmla="*/ 91740 h 45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116" h="458702">
                <a:moveTo>
                  <a:pt x="0" y="91740"/>
                </a:moveTo>
                <a:lnTo>
                  <a:pt x="196058" y="91740"/>
                </a:lnTo>
                <a:lnTo>
                  <a:pt x="196058" y="0"/>
                </a:lnTo>
                <a:lnTo>
                  <a:pt x="392116" y="229351"/>
                </a:lnTo>
                <a:lnTo>
                  <a:pt x="196058" y="458702"/>
                </a:lnTo>
                <a:lnTo>
                  <a:pt x="196058" y="366962"/>
                </a:lnTo>
                <a:lnTo>
                  <a:pt x="0" y="366962"/>
                </a:lnTo>
                <a:lnTo>
                  <a:pt x="0" y="9174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740" rIns="117635" bIns="91740" numCol="1" spcCol="1270" anchor="ctr" anchorCtr="0">
            <a:noAutofit/>
          </a:bodyPr>
          <a:lstStyle/>
          <a:p>
            <a:pPr marL="0" lvl="0" indent="0" algn="ctr" defTabSz="622300">
              <a:lnSpc>
                <a:spcPct val="90000"/>
              </a:lnSpc>
              <a:spcBef>
                <a:spcPct val="0"/>
              </a:spcBef>
              <a:spcAft>
                <a:spcPct val="35000"/>
              </a:spcAft>
              <a:buNone/>
            </a:pPr>
            <a:endParaRPr lang="en-IL" sz="1400" kern="1200"/>
          </a:p>
        </p:txBody>
      </p:sp>
      <p:sp>
        <p:nvSpPr>
          <p:cNvPr id="10" name="Free-form: Shape 9">
            <a:extLst>
              <a:ext uri="{FF2B5EF4-FFF2-40B4-BE49-F238E27FC236}">
                <a16:creationId xmlns:a16="http://schemas.microsoft.com/office/drawing/2014/main" id="{3834407F-C756-141B-94E4-C357E6C6471D}"/>
              </a:ext>
            </a:extLst>
          </p:cNvPr>
          <p:cNvSpPr/>
          <p:nvPr/>
        </p:nvSpPr>
        <p:spPr>
          <a:xfrm>
            <a:off x="7521885" y="3605054"/>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t>3. Create </a:t>
            </a:r>
            <a:r>
              <a:rPr lang="en-GB" sz="1800" kern="1200" dirty="0" err="1"/>
              <a:t>PeerSelector</a:t>
            </a:r>
            <a:endParaRPr lang="en-IL" sz="1800" kern="1200" dirty="0"/>
          </a:p>
        </p:txBody>
      </p:sp>
      <p:sp>
        <p:nvSpPr>
          <p:cNvPr id="11" name="Free-form: Shape 10">
            <a:extLst>
              <a:ext uri="{FF2B5EF4-FFF2-40B4-BE49-F238E27FC236}">
                <a16:creationId xmlns:a16="http://schemas.microsoft.com/office/drawing/2014/main" id="{B34F2EDA-3598-6E5C-EBD6-DAA158F120FB}"/>
              </a:ext>
            </a:extLst>
          </p:cNvPr>
          <p:cNvSpPr/>
          <p:nvPr/>
        </p:nvSpPr>
        <p:spPr>
          <a:xfrm>
            <a:off x="8217337" y="4877583"/>
            <a:ext cx="458702" cy="392116"/>
          </a:xfrm>
          <a:custGeom>
            <a:avLst/>
            <a:gdLst>
              <a:gd name="connsiteX0" fmla="*/ 0 w 392116"/>
              <a:gd name="connsiteY0" fmla="*/ 91740 h 458702"/>
              <a:gd name="connsiteX1" fmla="*/ 196058 w 392116"/>
              <a:gd name="connsiteY1" fmla="*/ 91740 h 458702"/>
              <a:gd name="connsiteX2" fmla="*/ 196058 w 392116"/>
              <a:gd name="connsiteY2" fmla="*/ 0 h 458702"/>
              <a:gd name="connsiteX3" fmla="*/ 392116 w 392116"/>
              <a:gd name="connsiteY3" fmla="*/ 229351 h 458702"/>
              <a:gd name="connsiteX4" fmla="*/ 196058 w 392116"/>
              <a:gd name="connsiteY4" fmla="*/ 458702 h 458702"/>
              <a:gd name="connsiteX5" fmla="*/ 196058 w 392116"/>
              <a:gd name="connsiteY5" fmla="*/ 366962 h 458702"/>
              <a:gd name="connsiteX6" fmla="*/ 0 w 392116"/>
              <a:gd name="connsiteY6" fmla="*/ 366962 h 458702"/>
              <a:gd name="connsiteX7" fmla="*/ 0 w 392116"/>
              <a:gd name="connsiteY7" fmla="*/ 91740 h 45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116" h="458702">
                <a:moveTo>
                  <a:pt x="313693" y="0"/>
                </a:moveTo>
                <a:lnTo>
                  <a:pt x="313693" y="229351"/>
                </a:lnTo>
                <a:lnTo>
                  <a:pt x="392116" y="229351"/>
                </a:lnTo>
                <a:lnTo>
                  <a:pt x="196058" y="458702"/>
                </a:lnTo>
                <a:lnTo>
                  <a:pt x="0" y="229351"/>
                </a:lnTo>
                <a:lnTo>
                  <a:pt x="78423" y="229351"/>
                </a:lnTo>
                <a:lnTo>
                  <a:pt x="78423" y="0"/>
                </a:lnTo>
                <a:lnTo>
                  <a:pt x="313693" y="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741" tIns="0" rIns="91739" bIns="117635" numCol="1" spcCol="1270" anchor="ctr" anchorCtr="0">
            <a:noAutofit/>
          </a:bodyPr>
          <a:lstStyle/>
          <a:p>
            <a:pPr marL="0" lvl="0" indent="0" algn="ctr" defTabSz="622300">
              <a:lnSpc>
                <a:spcPct val="90000"/>
              </a:lnSpc>
              <a:spcBef>
                <a:spcPct val="0"/>
              </a:spcBef>
              <a:spcAft>
                <a:spcPct val="35000"/>
              </a:spcAft>
              <a:buNone/>
            </a:pPr>
            <a:endParaRPr lang="en-IL" sz="1400" kern="1200"/>
          </a:p>
        </p:txBody>
      </p:sp>
      <p:sp>
        <p:nvSpPr>
          <p:cNvPr id="12" name="Free-form: Shape 11">
            <a:extLst>
              <a:ext uri="{FF2B5EF4-FFF2-40B4-BE49-F238E27FC236}">
                <a16:creationId xmlns:a16="http://schemas.microsoft.com/office/drawing/2014/main" id="{A1C6106B-0C4D-B2FB-035C-A231278DEE62}"/>
              </a:ext>
            </a:extLst>
          </p:cNvPr>
          <p:cNvSpPr/>
          <p:nvPr/>
        </p:nvSpPr>
        <p:spPr>
          <a:xfrm>
            <a:off x="7521885" y="5454660"/>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t>4. Start selecting destinations</a:t>
            </a:r>
            <a:endParaRPr lang="en-IL" sz="1800" kern="1200" dirty="0"/>
          </a:p>
        </p:txBody>
      </p:sp>
      <p:sp>
        <p:nvSpPr>
          <p:cNvPr id="13" name="Free-form: Shape 12">
            <a:extLst>
              <a:ext uri="{FF2B5EF4-FFF2-40B4-BE49-F238E27FC236}">
                <a16:creationId xmlns:a16="http://schemas.microsoft.com/office/drawing/2014/main" id="{16E054E6-A162-56AB-BAC9-B43979F4C2AD}"/>
              </a:ext>
            </a:extLst>
          </p:cNvPr>
          <p:cNvSpPr/>
          <p:nvPr/>
        </p:nvSpPr>
        <p:spPr>
          <a:xfrm>
            <a:off x="6967003" y="5780190"/>
            <a:ext cx="392116" cy="458703"/>
          </a:xfrm>
          <a:custGeom>
            <a:avLst/>
            <a:gdLst>
              <a:gd name="connsiteX0" fmla="*/ 0 w 392116"/>
              <a:gd name="connsiteY0" fmla="*/ 91740 h 458702"/>
              <a:gd name="connsiteX1" fmla="*/ 196058 w 392116"/>
              <a:gd name="connsiteY1" fmla="*/ 91740 h 458702"/>
              <a:gd name="connsiteX2" fmla="*/ 196058 w 392116"/>
              <a:gd name="connsiteY2" fmla="*/ 0 h 458702"/>
              <a:gd name="connsiteX3" fmla="*/ 392116 w 392116"/>
              <a:gd name="connsiteY3" fmla="*/ 229351 h 458702"/>
              <a:gd name="connsiteX4" fmla="*/ 196058 w 392116"/>
              <a:gd name="connsiteY4" fmla="*/ 458702 h 458702"/>
              <a:gd name="connsiteX5" fmla="*/ 196058 w 392116"/>
              <a:gd name="connsiteY5" fmla="*/ 366962 h 458702"/>
              <a:gd name="connsiteX6" fmla="*/ 0 w 392116"/>
              <a:gd name="connsiteY6" fmla="*/ 366962 h 458702"/>
              <a:gd name="connsiteX7" fmla="*/ 0 w 392116"/>
              <a:gd name="connsiteY7" fmla="*/ 91740 h 45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116" h="458702">
                <a:moveTo>
                  <a:pt x="392116" y="366962"/>
                </a:moveTo>
                <a:lnTo>
                  <a:pt x="196058" y="366962"/>
                </a:lnTo>
                <a:lnTo>
                  <a:pt x="196058" y="458702"/>
                </a:lnTo>
                <a:lnTo>
                  <a:pt x="0" y="229351"/>
                </a:lnTo>
                <a:lnTo>
                  <a:pt x="196058" y="0"/>
                </a:lnTo>
                <a:lnTo>
                  <a:pt x="196058" y="91740"/>
                </a:lnTo>
                <a:lnTo>
                  <a:pt x="392116" y="91740"/>
                </a:lnTo>
                <a:lnTo>
                  <a:pt x="392116" y="36696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17635" tIns="91741" rIns="0" bIns="91740" numCol="1" spcCol="1270" anchor="ctr" anchorCtr="0">
            <a:noAutofit/>
          </a:bodyPr>
          <a:lstStyle/>
          <a:p>
            <a:pPr marL="0" lvl="0" indent="0" algn="ctr" defTabSz="622300">
              <a:lnSpc>
                <a:spcPct val="90000"/>
              </a:lnSpc>
              <a:spcBef>
                <a:spcPct val="0"/>
              </a:spcBef>
              <a:spcAft>
                <a:spcPct val="35000"/>
              </a:spcAft>
              <a:buNone/>
            </a:pPr>
            <a:endParaRPr lang="en-IL" sz="1400" kern="1200"/>
          </a:p>
        </p:txBody>
      </p:sp>
      <p:sp>
        <p:nvSpPr>
          <p:cNvPr id="14" name="Free-form: Shape 13">
            <a:extLst>
              <a:ext uri="{FF2B5EF4-FFF2-40B4-BE49-F238E27FC236}">
                <a16:creationId xmlns:a16="http://schemas.microsoft.com/office/drawing/2014/main" id="{E71E0CDB-A49F-8D0E-477E-1CD254F99D3E}"/>
              </a:ext>
            </a:extLst>
          </p:cNvPr>
          <p:cNvSpPr/>
          <p:nvPr/>
        </p:nvSpPr>
        <p:spPr>
          <a:xfrm>
            <a:off x="4932436" y="5454660"/>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t>5. Creates </a:t>
            </a:r>
            <a:r>
              <a:rPr lang="en-GB" sz="1800" b="0" kern="1200" dirty="0" err="1"/>
              <a:t>FwdServers</a:t>
            </a:r>
            <a:r>
              <a:rPr lang="en-GB" sz="1800" b="0" kern="1200" dirty="0"/>
              <a:t> </a:t>
            </a:r>
            <a:r>
              <a:rPr lang="en-GB" sz="1800" kern="1200" dirty="0"/>
              <a:t>and add to </a:t>
            </a:r>
            <a:r>
              <a:rPr lang="en-GB" sz="1800" b="0" kern="1200" dirty="0"/>
              <a:t>servers list</a:t>
            </a:r>
            <a:endParaRPr lang="en-IL" sz="1800" kern="1200" dirty="0"/>
          </a:p>
        </p:txBody>
      </p:sp>
      <p:sp>
        <p:nvSpPr>
          <p:cNvPr id="15" name="Free-form: Shape 14">
            <a:extLst>
              <a:ext uri="{FF2B5EF4-FFF2-40B4-BE49-F238E27FC236}">
                <a16:creationId xmlns:a16="http://schemas.microsoft.com/office/drawing/2014/main" id="{041BE7A5-1C76-AFEB-C7B2-2764DD5AF08D}"/>
              </a:ext>
            </a:extLst>
          </p:cNvPr>
          <p:cNvSpPr/>
          <p:nvPr/>
        </p:nvSpPr>
        <p:spPr>
          <a:xfrm>
            <a:off x="4377555" y="5780190"/>
            <a:ext cx="392117" cy="458703"/>
          </a:xfrm>
          <a:custGeom>
            <a:avLst/>
            <a:gdLst>
              <a:gd name="connsiteX0" fmla="*/ 0 w 392116"/>
              <a:gd name="connsiteY0" fmla="*/ 91740 h 458702"/>
              <a:gd name="connsiteX1" fmla="*/ 196058 w 392116"/>
              <a:gd name="connsiteY1" fmla="*/ 91740 h 458702"/>
              <a:gd name="connsiteX2" fmla="*/ 196058 w 392116"/>
              <a:gd name="connsiteY2" fmla="*/ 0 h 458702"/>
              <a:gd name="connsiteX3" fmla="*/ 392116 w 392116"/>
              <a:gd name="connsiteY3" fmla="*/ 229351 h 458702"/>
              <a:gd name="connsiteX4" fmla="*/ 196058 w 392116"/>
              <a:gd name="connsiteY4" fmla="*/ 458702 h 458702"/>
              <a:gd name="connsiteX5" fmla="*/ 196058 w 392116"/>
              <a:gd name="connsiteY5" fmla="*/ 366962 h 458702"/>
              <a:gd name="connsiteX6" fmla="*/ 0 w 392116"/>
              <a:gd name="connsiteY6" fmla="*/ 366962 h 458702"/>
              <a:gd name="connsiteX7" fmla="*/ 0 w 392116"/>
              <a:gd name="connsiteY7" fmla="*/ 91740 h 45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116" h="458702">
                <a:moveTo>
                  <a:pt x="392116" y="366962"/>
                </a:moveTo>
                <a:lnTo>
                  <a:pt x="196058" y="366962"/>
                </a:lnTo>
                <a:lnTo>
                  <a:pt x="196058" y="458702"/>
                </a:lnTo>
                <a:lnTo>
                  <a:pt x="0" y="229351"/>
                </a:lnTo>
                <a:lnTo>
                  <a:pt x="196058" y="0"/>
                </a:lnTo>
                <a:lnTo>
                  <a:pt x="196058" y="91740"/>
                </a:lnTo>
                <a:lnTo>
                  <a:pt x="392116" y="91740"/>
                </a:lnTo>
                <a:lnTo>
                  <a:pt x="392116" y="36696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17635" tIns="91741" rIns="1" bIns="91740" numCol="1" spcCol="1270" anchor="ctr" anchorCtr="0">
            <a:noAutofit/>
          </a:bodyPr>
          <a:lstStyle/>
          <a:p>
            <a:pPr marL="0" lvl="0" indent="0" algn="ctr" defTabSz="622300">
              <a:lnSpc>
                <a:spcPct val="90000"/>
              </a:lnSpc>
              <a:spcBef>
                <a:spcPct val="0"/>
              </a:spcBef>
              <a:spcAft>
                <a:spcPct val="35000"/>
              </a:spcAft>
              <a:buNone/>
            </a:pPr>
            <a:endParaRPr lang="en-IL" sz="1400" kern="1200"/>
          </a:p>
        </p:txBody>
      </p:sp>
      <p:sp>
        <p:nvSpPr>
          <p:cNvPr id="16" name="Free-form: Shape 15">
            <a:extLst>
              <a:ext uri="{FF2B5EF4-FFF2-40B4-BE49-F238E27FC236}">
                <a16:creationId xmlns:a16="http://schemas.microsoft.com/office/drawing/2014/main" id="{94AC1C3B-AA54-6CCA-43F4-BEA61C6C093F}"/>
              </a:ext>
            </a:extLst>
          </p:cNvPr>
          <p:cNvSpPr/>
          <p:nvPr/>
        </p:nvSpPr>
        <p:spPr>
          <a:xfrm>
            <a:off x="2342988" y="5454660"/>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t>6. Try get data from each server</a:t>
            </a:r>
            <a:endParaRPr lang="en-IL" sz="1800" kern="1200" dirty="0"/>
          </a:p>
        </p:txBody>
      </p:sp>
      <p:sp>
        <p:nvSpPr>
          <p:cNvPr id="17" name="Free-form: Shape 16">
            <a:extLst>
              <a:ext uri="{FF2B5EF4-FFF2-40B4-BE49-F238E27FC236}">
                <a16:creationId xmlns:a16="http://schemas.microsoft.com/office/drawing/2014/main" id="{D93FB37D-ED0C-BA0C-3542-3AC4F1D645B0}"/>
              </a:ext>
            </a:extLst>
          </p:cNvPr>
          <p:cNvSpPr/>
          <p:nvPr/>
        </p:nvSpPr>
        <p:spPr>
          <a:xfrm>
            <a:off x="4932436" y="5441283"/>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a:solidFill>
            <a:srgbClr val="48FA24"/>
          </a:solidFill>
          <a:ln w="3810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5. Ask selected peers for data</a:t>
            </a:r>
            <a:endParaRPr lang="en-IL" sz="1800" kern="1200" dirty="0">
              <a:solidFill>
                <a:schemeClr val="bg1"/>
              </a:solidFill>
            </a:endParaRPr>
          </a:p>
        </p:txBody>
      </p:sp>
    </p:spTree>
    <p:extLst>
      <p:ext uri="{BB962C8B-B14F-4D97-AF65-F5344CB8AC3E}">
        <p14:creationId xmlns:p14="http://schemas.microsoft.com/office/powerpoint/2010/main" val="84297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par>
                                <p:cTn id="8" presetID="10" presetClass="exit" presetSubtype="0" fill="hold" grpId="0" nodeType="withEffect">
                                  <p:stCondLst>
                                    <p:cond delay="0"/>
                                  </p:stCondLst>
                                  <p:childTnLst>
                                    <p:animEffect transition="out" filter="fade">
                                      <p:cBhvr>
                                        <p:cTn id="9" dur="500"/>
                                        <p:tgtEl>
                                          <p:spTgt spid="15"/>
                                        </p:tgtEl>
                                      </p:cBhvr>
                                    </p:animEffect>
                                    <p:set>
                                      <p:cBhvr>
                                        <p:cTn id="10" dur="1" fill="hold">
                                          <p:stCondLst>
                                            <p:cond delay="499"/>
                                          </p:stCondLst>
                                        </p:cTn>
                                        <p:tgtEl>
                                          <p:spTgt spid="15"/>
                                        </p:tgtEl>
                                        <p:attrNameLst>
                                          <p:attrName>style.visibility</p:attrName>
                                        </p:attrNameLst>
                                      </p:cBhvr>
                                      <p:to>
                                        <p:strVal val="hidden"/>
                                      </p:to>
                                    </p:set>
                                  </p:childTnLst>
                                </p:cTn>
                              </p:par>
                              <p:par>
                                <p:cTn id="11" presetID="42" presetClass="path" presetSubtype="0" accel="50000" decel="50000" fill="hold" grpId="0" nodeType="withEffect">
                                  <p:stCondLst>
                                    <p:cond delay="0"/>
                                  </p:stCondLst>
                                  <p:childTnLst>
                                    <p:animMotion origin="layout" path="M 1.25E-6 2.59259E-6 L 0.2112 -0.00209 " pathEditMode="relative" rAng="0" ptsTypes="AA">
                                      <p:cBhvr>
                                        <p:cTn id="12" dur="2000" fill="hold"/>
                                        <p:tgtEl>
                                          <p:spTgt spid="16"/>
                                        </p:tgtEl>
                                        <p:attrNameLst>
                                          <p:attrName>ppt_x</p:attrName>
                                          <p:attrName>ppt_y</p:attrName>
                                        </p:attrNameLst>
                                      </p:cBhvr>
                                      <p:rCtr x="10560"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7D598-D9E4-75BB-36E8-6BD5C69130B7}"/>
              </a:ext>
            </a:extLst>
          </p:cNvPr>
          <p:cNvSpPr>
            <a:spLocks noGrp="1"/>
          </p:cNvSpPr>
          <p:nvPr>
            <p:ph type="title"/>
          </p:nvPr>
        </p:nvSpPr>
        <p:spPr>
          <a:xfrm>
            <a:off x="838200" y="273685"/>
            <a:ext cx="10515600" cy="1325563"/>
          </a:xfrm>
        </p:spPr>
        <p:txBody>
          <a:bodyPr/>
          <a:lstStyle/>
          <a:p>
            <a:r>
              <a:rPr lang="en-GB" dirty="0"/>
              <a:t>Suggested update (V 1.0)</a:t>
            </a:r>
            <a:endParaRPr lang="en-IL" dirty="0"/>
          </a:p>
        </p:txBody>
      </p:sp>
      <p:sp>
        <p:nvSpPr>
          <p:cNvPr id="3" name="Content Placeholder 2">
            <a:extLst>
              <a:ext uri="{FF2B5EF4-FFF2-40B4-BE49-F238E27FC236}">
                <a16:creationId xmlns:a16="http://schemas.microsoft.com/office/drawing/2014/main" id="{22D09F46-37F9-9D4E-F1CD-6043A5286F3F}"/>
              </a:ext>
            </a:extLst>
          </p:cNvPr>
          <p:cNvSpPr>
            <a:spLocks noGrp="1"/>
          </p:cNvSpPr>
          <p:nvPr>
            <p:ph idx="1"/>
          </p:nvPr>
        </p:nvSpPr>
        <p:spPr>
          <a:xfrm>
            <a:off x="838200" y="394494"/>
            <a:ext cx="10515600" cy="4351338"/>
          </a:xfrm>
        </p:spPr>
        <p:txBody>
          <a:bodyPr/>
          <a:lstStyle/>
          <a:p>
            <a:pPr marL="0" indent="0">
              <a:buNone/>
            </a:pPr>
            <a:r>
              <a:rPr lang="en-US" sz="2400" dirty="0"/>
              <a:t>The </a:t>
            </a:r>
            <a:r>
              <a:rPr lang="en-GB" sz="2400" dirty="0">
                <a:latin typeface="Consolas" panose="020B0609020204030204" pitchFamily="49" charset="0"/>
              </a:rPr>
              <a:t>Salsa2Selection</a:t>
            </a:r>
            <a:r>
              <a:rPr lang="en-GB" sz="2400" b="0" dirty="0">
                <a:effectLst/>
                <a:latin typeface="Consolas" panose="020B0609020204030204" pitchFamily="49" charset="0"/>
              </a:rPr>
              <a:t>() will </a:t>
            </a:r>
            <a:r>
              <a:rPr lang="en-GB" sz="2400" dirty="0">
                <a:latin typeface="Consolas" panose="020B0609020204030204" pitchFamily="49" charset="0"/>
              </a:rPr>
              <a:t>replace steps 5-6 with a single step. meaning that unlike current process that first construct sorted list of peers and then try fetching data from them one by one, it will choose few peers and ask them for data simultaneously.</a:t>
            </a:r>
            <a:endParaRPr lang="en-US" sz="2400" dirty="0"/>
          </a:p>
          <a:p>
            <a:endParaRPr lang="en-IL" dirty="0"/>
          </a:p>
        </p:txBody>
      </p:sp>
      <p:sp>
        <p:nvSpPr>
          <p:cNvPr id="6" name="Free-form: Shape 5">
            <a:extLst>
              <a:ext uri="{FF2B5EF4-FFF2-40B4-BE49-F238E27FC236}">
                <a16:creationId xmlns:a16="http://schemas.microsoft.com/office/drawing/2014/main" id="{3B099723-AD03-2A99-20E0-A97B503FE286}"/>
              </a:ext>
            </a:extLst>
          </p:cNvPr>
          <p:cNvSpPr/>
          <p:nvPr/>
        </p:nvSpPr>
        <p:spPr>
          <a:xfrm>
            <a:off x="2342988" y="3605054"/>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t>1. Receiving request</a:t>
            </a:r>
            <a:endParaRPr lang="en-IL" sz="1800" kern="1200" dirty="0"/>
          </a:p>
        </p:txBody>
      </p:sp>
      <p:sp>
        <p:nvSpPr>
          <p:cNvPr id="7" name="Free-form: Shape 6">
            <a:extLst>
              <a:ext uri="{FF2B5EF4-FFF2-40B4-BE49-F238E27FC236}">
                <a16:creationId xmlns:a16="http://schemas.microsoft.com/office/drawing/2014/main" id="{B4CA0FA1-7BD5-B0BB-F70B-851E96ECD46E}"/>
              </a:ext>
            </a:extLst>
          </p:cNvPr>
          <p:cNvSpPr/>
          <p:nvPr/>
        </p:nvSpPr>
        <p:spPr>
          <a:xfrm>
            <a:off x="4355359" y="3930585"/>
            <a:ext cx="392116" cy="458702"/>
          </a:xfrm>
          <a:custGeom>
            <a:avLst/>
            <a:gdLst>
              <a:gd name="connsiteX0" fmla="*/ 0 w 392116"/>
              <a:gd name="connsiteY0" fmla="*/ 91740 h 458702"/>
              <a:gd name="connsiteX1" fmla="*/ 196058 w 392116"/>
              <a:gd name="connsiteY1" fmla="*/ 91740 h 458702"/>
              <a:gd name="connsiteX2" fmla="*/ 196058 w 392116"/>
              <a:gd name="connsiteY2" fmla="*/ 0 h 458702"/>
              <a:gd name="connsiteX3" fmla="*/ 392116 w 392116"/>
              <a:gd name="connsiteY3" fmla="*/ 229351 h 458702"/>
              <a:gd name="connsiteX4" fmla="*/ 196058 w 392116"/>
              <a:gd name="connsiteY4" fmla="*/ 458702 h 458702"/>
              <a:gd name="connsiteX5" fmla="*/ 196058 w 392116"/>
              <a:gd name="connsiteY5" fmla="*/ 366962 h 458702"/>
              <a:gd name="connsiteX6" fmla="*/ 0 w 392116"/>
              <a:gd name="connsiteY6" fmla="*/ 366962 h 458702"/>
              <a:gd name="connsiteX7" fmla="*/ 0 w 392116"/>
              <a:gd name="connsiteY7" fmla="*/ 91740 h 45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116" h="458702">
                <a:moveTo>
                  <a:pt x="0" y="91740"/>
                </a:moveTo>
                <a:lnTo>
                  <a:pt x="196058" y="91740"/>
                </a:lnTo>
                <a:lnTo>
                  <a:pt x="196058" y="0"/>
                </a:lnTo>
                <a:lnTo>
                  <a:pt x="392116" y="229351"/>
                </a:lnTo>
                <a:lnTo>
                  <a:pt x="196058" y="458702"/>
                </a:lnTo>
                <a:lnTo>
                  <a:pt x="196058" y="366962"/>
                </a:lnTo>
                <a:lnTo>
                  <a:pt x="0" y="366962"/>
                </a:lnTo>
                <a:lnTo>
                  <a:pt x="0" y="9174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740" rIns="117635" bIns="91740" numCol="1" spcCol="1270" anchor="ctr" anchorCtr="0">
            <a:noAutofit/>
          </a:bodyPr>
          <a:lstStyle/>
          <a:p>
            <a:pPr marL="0" lvl="0" indent="0" algn="ctr" defTabSz="622300">
              <a:lnSpc>
                <a:spcPct val="90000"/>
              </a:lnSpc>
              <a:spcBef>
                <a:spcPct val="0"/>
              </a:spcBef>
              <a:spcAft>
                <a:spcPct val="35000"/>
              </a:spcAft>
              <a:buNone/>
            </a:pPr>
            <a:endParaRPr lang="en-IL" sz="1400" kern="1200"/>
          </a:p>
        </p:txBody>
      </p:sp>
      <p:sp>
        <p:nvSpPr>
          <p:cNvPr id="8" name="Free-form: Shape 7">
            <a:extLst>
              <a:ext uri="{FF2B5EF4-FFF2-40B4-BE49-F238E27FC236}">
                <a16:creationId xmlns:a16="http://schemas.microsoft.com/office/drawing/2014/main" id="{B24B9AE1-4524-6E36-6EDB-2B8F39342D0B}"/>
              </a:ext>
            </a:extLst>
          </p:cNvPr>
          <p:cNvSpPr/>
          <p:nvPr/>
        </p:nvSpPr>
        <p:spPr>
          <a:xfrm>
            <a:off x="4932436" y="3605054"/>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t>2. Create </a:t>
            </a:r>
            <a:r>
              <a:rPr lang="en-GB" sz="1800" kern="1200" dirty="0" err="1"/>
              <a:t>FwdState</a:t>
            </a:r>
            <a:endParaRPr lang="en-IL" sz="1800" kern="1200" dirty="0"/>
          </a:p>
        </p:txBody>
      </p:sp>
      <p:sp>
        <p:nvSpPr>
          <p:cNvPr id="9" name="Free-form: Shape 8">
            <a:extLst>
              <a:ext uri="{FF2B5EF4-FFF2-40B4-BE49-F238E27FC236}">
                <a16:creationId xmlns:a16="http://schemas.microsoft.com/office/drawing/2014/main" id="{2F512682-D44C-9D97-1E08-565C42D1FEC2}"/>
              </a:ext>
            </a:extLst>
          </p:cNvPr>
          <p:cNvSpPr/>
          <p:nvPr/>
        </p:nvSpPr>
        <p:spPr>
          <a:xfrm>
            <a:off x="6944808" y="3930585"/>
            <a:ext cx="392116" cy="458702"/>
          </a:xfrm>
          <a:custGeom>
            <a:avLst/>
            <a:gdLst>
              <a:gd name="connsiteX0" fmla="*/ 0 w 392116"/>
              <a:gd name="connsiteY0" fmla="*/ 91740 h 458702"/>
              <a:gd name="connsiteX1" fmla="*/ 196058 w 392116"/>
              <a:gd name="connsiteY1" fmla="*/ 91740 h 458702"/>
              <a:gd name="connsiteX2" fmla="*/ 196058 w 392116"/>
              <a:gd name="connsiteY2" fmla="*/ 0 h 458702"/>
              <a:gd name="connsiteX3" fmla="*/ 392116 w 392116"/>
              <a:gd name="connsiteY3" fmla="*/ 229351 h 458702"/>
              <a:gd name="connsiteX4" fmla="*/ 196058 w 392116"/>
              <a:gd name="connsiteY4" fmla="*/ 458702 h 458702"/>
              <a:gd name="connsiteX5" fmla="*/ 196058 w 392116"/>
              <a:gd name="connsiteY5" fmla="*/ 366962 h 458702"/>
              <a:gd name="connsiteX6" fmla="*/ 0 w 392116"/>
              <a:gd name="connsiteY6" fmla="*/ 366962 h 458702"/>
              <a:gd name="connsiteX7" fmla="*/ 0 w 392116"/>
              <a:gd name="connsiteY7" fmla="*/ 91740 h 45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116" h="458702">
                <a:moveTo>
                  <a:pt x="0" y="91740"/>
                </a:moveTo>
                <a:lnTo>
                  <a:pt x="196058" y="91740"/>
                </a:lnTo>
                <a:lnTo>
                  <a:pt x="196058" y="0"/>
                </a:lnTo>
                <a:lnTo>
                  <a:pt x="392116" y="229351"/>
                </a:lnTo>
                <a:lnTo>
                  <a:pt x="196058" y="458702"/>
                </a:lnTo>
                <a:lnTo>
                  <a:pt x="196058" y="366962"/>
                </a:lnTo>
                <a:lnTo>
                  <a:pt x="0" y="366962"/>
                </a:lnTo>
                <a:lnTo>
                  <a:pt x="0" y="9174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91740" rIns="117635" bIns="91740" numCol="1" spcCol="1270" anchor="ctr" anchorCtr="0">
            <a:noAutofit/>
          </a:bodyPr>
          <a:lstStyle/>
          <a:p>
            <a:pPr marL="0" lvl="0" indent="0" algn="ctr" defTabSz="622300">
              <a:lnSpc>
                <a:spcPct val="90000"/>
              </a:lnSpc>
              <a:spcBef>
                <a:spcPct val="0"/>
              </a:spcBef>
              <a:spcAft>
                <a:spcPct val="35000"/>
              </a:spcAft>
              <a:buNone/>
            </a:pPr>
            <a:endParaRPr lang="en-IL" sz="1400" kern="1200"/>
          </a:p>
        </p:txBody>
      </p:sp>
      <p:sp>
        <p:nvSpPr>
          <p:cNvPr id="10" name="Free-form: Shape 9">
            <a:extLst>
              <a:ext uri="{FF2B5EF4-FFF2-40B4-BE49-F238E27FC236}">
                <a16:creationId xmlns:a16="http://schemas.microsoft.com/office/drawing/2014/main" id="{3834407F-C756-141B-94E4-C357E6C6471D}"/>
              </a:ext>
            </a:extLst>
          </p:cNvPr>
          <p:cNvSpPr/>
          <p:nvPr/>
        </p:nvSpPr>
        <p:spPr>
          <a:xfrm>
            <a:off x="7521885" y="3605054"/>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t>3. Create </a:t>
            </a:r>
            <a:r>
              <a:rPr lang="en-GB" sz="1800" kern="1200" dirty="0" err="1"/>
              <a:t>PeerSelector</a:t>
            </a:r>
            <a:endParaRPr lang="en-IL" sz="1800" kern="1200" dirty="0"/>
          </a:p>
        </p:txBody>
      </p:sp>
      <p:sp>
        <p:nvSpPr>
          <p:cNvPr id="11" name="Free-form: Shape 10">
            <a:extLst>
              <a:ext uri="{FF2B5EF4-FFF2-40B4-BE49-F238E27FC236}">
                <a16:creationId xmlns:a16="http://schemas.microsoft.com/office/drawing/2014/main" id="{B34F2EDA-3598-6E5C-EBD6-DAA158F120FB}"/>
              </a:ext>
            </a:extLst>
          </p:cNvPr>
          <p:cNvSpPr/>
          <p:nvPr/>
        </p:nvSpPr>
        <p:spPr>
          <a:xfrm>
            <a:off x="8217337" y="4877583"/>
            <a:ext cx="458702" cy="392116"/>
          </a:xfrm>
          <a:custGeom>
            <a:avLst/>
            <a:gdLst>
              <a:gd name="connsiteX0" fmla="*/ 0 w 392116"/>
              <a:gd name="connsiteY0" fmla="*/ 91740 h 458702"/>
              <a:gd name="connsiteX1" fmla="*/ 196058 w 392116"/>
              <a:gd name="connsiteY1" fmla="*/ 91740 h 458702"/>
              <a:gd name="connsiteX2" fmla="*/ 196058 w 392116"/>
              <a:gd name="connsiteY2" fmla="*/ 0 h 458702"/>
              <a:gd name="connsiteX3" fmla="*/ 392116 w 392116"/>
              <a:gd name="connsiteY3" fmla="*/ 229351 h 458702"/>
              <a:gd name="connsiteX4" fmla="*/ 196058 w 392116"/>
              <a:gd name="connsiteY4" fmla="*/ 458702 h 458702"/>
              <a:gd name="connsiteX5" fmla="*/ 196058 w 392116"/>
              <a:gd name="connsiteY5" fmla="*/ 366962 h 458702"/>
              <a:gd name="connsiteX6" fmla="*/ 0 w 392116"/>
              <a:gd name="connsiteY6" fmla="*/ 366962 h 458702"/>
              <a:gd name="connsiteX7" fmla="*/ 0 w 392116"/>
              <a:gd name="connsiteY7" fmla="*/ 91740 h 45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116" h="458702">
                <a:moveTo>
                  <a:pt x="313693" y="0"/>
                </a:moveTo>
                <a:lnTo>
                  <a:pt x="313693" y="229351"/>
                </a:lnTo>
                <a:lnTo>
                  <a:pt x="392116" y="229351"/>
                </a:lnTo>
                <a:lnTo>
                  <a:pt x="196058" y="458702"/>
                </a:lnTo>
                <a:lnTo>
                  <a:pt x="0" y="229351"/>
                </a:lnTo>
                <a:lnTo>
                  <a:pt x="78423" y="229351"/>
                </a:lnTo>
                <a:lnTo>
                  <a:pt x="78423" y="0"/>
                </a:lnTo>
                <a:lnTo>
                  <a:pt x="313693" y="0"/>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1741" tIns="0" rIns="91739" bIns="117635" numCol="1" spcCol="1270" anchor="ctr" anchorCtr="0">
            <a:noAutofit/>
          </a:bodyPr>
          <a:lstStyle/>
          <a:p>
            <a:pPr marL="0" lvl="0" indent="0" algn="ctr" defTabSz="622300">
              <a:lnSpc>
                <a:spcPct val="90000"/>
              </a:lnSpc>
              <a:spcBef>
                <a:spcPct val="0"/>
              </a:spcBef>
              <a:spcAft>
                <a:spcPct val="35000"/>
              </a:spcAft>
              <a:buNone/>
            </a:pPr>
            <a:endParaRPr lang="en-IL" sz="1400" kern="1200"/>
          </a:p>
        </p:txBody>
      </p:sp>
      <p:sp>
        <p:nvSpPr>
          <p:cNvPr id="12" name="Free-form: Shape 11">
            <a:extLst>
              <a:ext uri="{FF2B5EF4-FFF2-40B4-BE49-F238E27FC236}">
                <a16:creationId xmlns:a16="http://schemas.microsoft.com/office/drawing/2014/main" id="{A1C6106B-0C4D-B2FB-035C-A231278DEE62}"/>
              </a:ext>
            </a:extLst>
          </p:cNvPr>
          <p:cNvSpPr/>
          <p:nvPr/>
        </p:nvSpPr>
        <p:spPr>
          <a:xfrm>
            <a:off x="7521885" y="5454660"/>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t>4. Start selecting destinations</a:t>
            </a:r>
            <a:endParaRPr lang="en-IL" sz="1800" kern="1200" dirty="0"/>
          </a:p>
        </p:txBody>
      </p:sp>
      <p:sp>
        <p:nvSpPr>
          <p:cNvPr id="13" name="Free-form: Shape 12">
            <a:extLst>
              <a:ext uri="{FF2B5EF4-FFF2-40B4-BE49-F238E27FC236}">
                <a16:creationId xmlns:a16="http://schemas.microsoft.com/office/drawing/2014/main" id="{16E054E6-A162-56AB-BAC9-B43979F4C2AD}"/>
              </a:ext>
            </a:extLst>
          </p:cNvPr>
          <p:cNvSpPr/>
          <p:nvPr/>
        </p:nvSpPr>
        <p:spPr>
          <a:xfrm>
            <a:off x="6967003" y="5780190"/>
            <a:ext cx="392116" cy="458703"/>
          </a:xfrm>
          <a:custGeom>
            <a:avLst/>
            <a:gdLst>
              <a:gd name="connsiteX0" fmla="*/ 0 w 392116"/>
              <a:gd name="connsiteY0" fmla="*/ 91740 h 458702"/>
              <a:gd name="connsiteX1" fmla="*/ 196058 w 392116"/>
              <a:gd name="connsiteY1" fmla="*/ 91740 h 458702"/>
              <a:gd name="connsiteX2" fmla="*/ 196058 w 392116"/>
              <a:gd name="connsiteY2" fmla="*/ 0 h 458702"/>
              <a:gd name="connsiteX3" fmla="*/ 392116 w 392116"/>
              <a:gd name="connsiteY3" fmla="*/ 229351 h 458702"/>
              <a:gd name="connsiteX4" fmla="*/ 196058 w 392116"/>
              <a:gd name="connsiteY4" fmla="*/ 458702 h 458702"/>
              <a:gd name="connsiteX5" fmla="*/ 196058 w 392116"/>
              <a:gd name="connsiteY5" fmla="*/ 366962 h 458702"/>
              <a:gd name="connsiteX6" fmla="*/ 0 w 392116"/>
              <a:gd name="connsiteY6" fmla="*/ 366962 h 458702"/>
              <a:gd name="connsiteX7" fmla="*/ 0 w 392116"/>
              <a:gd name="connsiteY7" fmla="*/ 91740 h 45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92116" h="458702">
                <a:moveTo>
                  <a:pt x="392116" y="366962"/>
                </a:moveTo>
                <a:lnTo>
                  <a:pt x="196058" y="366962"/>
                </a:lnTo>
                <a:lnTo>
                  <a:pt x="196058" y="458702"/>
                </a:lnTo>
                <a:lnTo>
                  <a:pt x="0" y="229351"/>
                </a:lnTo>
                <a:lnTo>
                  <a:pt x="196058" y="0"/>
                </a:lnTo>
                <a:lnTo>
                  <a:pt x="196058" y="91740"/>
                </a:lnTo>
                <a:lnTo>
                  <a:pt x="392116" y="91740"/>
                </a:lnTo>
                <a:lnTo>
                  <a:pt x="392116" y="366962"/>
                </a:lnTo>
                <a:close/>
              </a:path>
            </a:pathLst>
          </a:cu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17635" tIns="91741" rIns="0" bIns="91740" numCol="1" spcCol="1270" anchor="ctr" anchorCtr="0">
            <a:noAutofit/>
          </a:bodyPr>
          <a:lstStyle/>
          <a:p>
            <a:pPr marL="0" lvl="0" indent="0" algn="ctr" defTabSz="622300">
              <a:lnSpc>
                <a:spcPct val="90000"/>
              </a:lnSpc>
              <a:spcBef>
                <a:spcPct val="0"/>
              </a:spcBef>
              <a:spcAft>
                <a:spcPct val="35000"/>
              </a:spcAft>
              <a:buNone/>
            </a:pPr>
            <a:endParaRPr lang="en-IL" sz="1400" kern="1200"/>
          </a:p>
        </p:txBody>
      </p:sp>
      <p:sp>
        <p:nvSpPr>
          <p:cNvPr id="14" name="Free-form: Shape 13">
            <a:extLst>
              <a:ext uri="{FF2B5EF4-FFF2-40B4-BE49-F238E27FC236}">
                <a16:creationId xmlns:a16="http://schemas.microsoft.com/office/drawing/2014/main" id="{E71E0CDB-A49F-8D0E-477E-1CD254F99D3E}"/>
              </a:ext>
            </a:extLst>
          </p:cNvPr>
          <p:cNvSpPr/>
          <p:nvPr/>
        </p:nvSpPr>
        <p:spPr>
          <a:xfrm>
            <a:off x="4932436" y="5454660"/>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t>5. Creates </a:t>
            </a:r>
            <a:r>
              <a:rPr lang="en-GB" sz="1800" b="0" kern="1200" dirty="0" err="1"/>
              <a:t>FwdServers</a:t>
            </a:r>
            <a:r>
              <a:rPr lang="en-GB" sz="1800" b="0" kern="1200" dirty="0"/>
              <a:t> </a:t>
            </a:r>
            <a:r>
              <a:rPr lang="en-GB" sz="1800" kern="1200" dirty="0"/>
              <a:t>and add to </a:t>
            </a:r>
            <a:r>
              <a:rPr lang="en-GB" sz="1800" b="0" kern="1200" dirty="0"/>
              <a:t>servers list</a:t>
            </a:r>
            <a:endParaRPr lang="en-IL" sz="1800" kern="1200" dirty="0"/>
          </a:p>
        </p:txBody>
      </p:sp>
      <p:sp>
        <p:nvSpPr>
          <p:cNvPr id="17" name="Free-form: Shape 16">
            <a:extLst>
              <a:ext uri="{FF2B5EF4-FFF2-40B4-BE49-F238E27FC236}">
                <a16:creationId xmlns:a16="http://schemas.microsoft.com/office/drawing/2014/main" id="{D93FB37D-ED0C-BA0C-3542-3AC4F1D645B0}"/>
              </a:ext>
            </a:extLst>
          </p:cNvPr>
          <p:cNvSpPr/>
          <p:nvPr/>
        </p:nvSpPr>
        <p:spPr>
          <a:xfrm>
            <a:off x="4932436" y="5441283"/>
            <a:ext cx="1849606" cy="1109763"/>
          </a:xfrm>
          <a:custGeom>
            <a:avLst/>
            <a:gdLst>
              <a:gd name="connsiteX0" fmla="*/ 0 w 1849606"/>
              <a:gd name="connsiteY0" fmla="*/ 110976 h 1109763"/>
              <a:gd name="connsiteX1" fmla="*/ 110976 w 1849606"/>
              <a:gd name="connsiteY1" fmla="*/ 0 h 1109763"/>
              <a:gd name="connsiteX2" fmla="*/ 1738630 w 1849606"/>
              <a:gd name="connsiteY2" fmla="*/ 0 h 1109763"/>
              <a:gd name="connsiteX3" fmla="*/ 1849606 w 1849606"/>
              <a:gd name="connsiteY3" fmla="*/ 110976 h 1109763"/>
              <a:gd name="connsiteX4" fmla="*/ 1849606 w 1849606"/>
              <a:gd name="connsiteY4" fmla="*/ 998787 h 1109763"/>
              <a:gd name="connsiteX5" fmla="*/ 1738630 w 1849606"/>
              <a:gd name="connsiteY5" fmla="*/ 1109763 h 1109763"/>
              <a:gd name="connsiteX6" fmla="*/ 110976 w 1849606"/>
              <a:gd name="connsiteY6" fmla="*/ 1109763 h 1109763"/>
              <a:gd name="connsiteX7" fmla="*/ 0 w 1849606"/>
              <a:gd name="connsiteY7" fmla="*/ 998787 h 1109763"/>
              <a:gd name="connsiteX8" fmla="*/ 0 w 1849606"/>
              <a:gd name="connsiteY8" fmla="*/ 110976 h 1109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49606" h="1109763">
                <a:moveTo>
                  <a:pt x="0" y="110976"/>
                </a:moveTo>
                <a:cubicBezTo>
                  <a:pt x="0" y="49686"/>
                  <a:pt x="49686" y="0"/>
                  <a:pt x="110976" y="0"/>
                </a:cubicBezTo>
                <a:lnTo>
                  <a:pt x="1738630" y="0"/>
                </a:lnTo>
                <a:cubicBezTo>
                  <a:pt x="1799920" y="0"/>
                  <a:pt x="1849606" y="49686"/>
                  <a:pt x="1849606" y="110976"/>
                </a:cubicBezTo>
                <a:lnTo>
                  <a:pt x="1849606" y="998787"/>
                </a:lnTo>
                <a:cubicBezTo>
                  <a:pt x="1849606" y="1060077"/>
                  <a:pt x="1799920" y="1109763"/>
                  <a:pt x="1738630" y="1109763"/>
                </a:cubicBezTo>
                <a:lnTo>
                  <a:pt x="110976" y="1109763"/>
                </a:lnTo>
                <a:cubicBezTo>
                  <a:pt x="49686" y="1109763"/>
                  <a:pt x="0" y="1060077"/>
                  <a:pt x="0" y="998787"/>
                </a:cubicBezTo>
                <a:lnTo>
                  <a:pt x="0" y="110976"/>
                </a:lnTo>
                <a:close/>
              </a:path>
            </a:pathLst>
          </a:custGeom>
          <a:solidFill>
            <a:srgbClr val="48FA24"/>
          </a:solidFill>
          <a:ln w="38100">
            <a:solidFill>
              <a:schemeClr val="accent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084" tIns="101084" rIns="101084" bIns="101084" numCol="1" spcCol="1270" anchor="ctr" anchorCtr="0">
            <a:noAutofit/>
          </a:bodyPr>
          <a:lstStyle/>
          <a:p>
            <a:pPr marL="0" lvl="0" indent="0" algn="ctr" defTabSz="800100">
              <a:lnSpc>
                <a:spcPct val="90000"/>
              </a:lnSpc>
              <a:spcBef>
                <a:spcPct val="0"/>
              </a:spcBef>
              <a:spcAft>
                <a:spcPct val="35000"/>
              </a:spcAft>
              <a:buNone/>
            </a:pPr>
            <a:r>
              <a:rPr lang="en-GB" sz="1800" kern="1200" dirty="0">
                <a:solidFill>
                  <a:schemeClr val="bg1"/>
                </a:solidFill>
              </a:rPr>
              <a:t>5. Ask selected peers for data</a:t>
            </a:r>
            <a:endParaRPr lang="en-IL" sz="1800" kern="1200" dirty="0">
              <a:solidFill>
                <a:schemeClr val="bg1"/>
              </a:solidFill>
            </a:endParaRPr>
          </a:p>
        </p:txBody>
      </p:sp>
    </p:spTree>
    <p:extLst>
      <p:ext uri="{BB962C8B-B14F-4D97-AF65-F5344CB8AC3E}">
        <p14:creationId xmlns:p14="http://schemas.microsoft.com/office/powerpoint/2010/main" val="2728007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5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1598</TotalTime>
  <Words>427</Words>
  <Application>Microsoft Office PowerPoint</Application>
  <PresentationFormat>Widescreen</PresentationFormat>
  <Paragraphs>52</Paragraphs>
  <Slides>7</Slides>
  <Notes>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Celestial</vt:lpstr>
      <vt:lpstr>Salsa2 -&gt; squid-cache</vt:lpstr>
      <vt:lpstr>Abstract</vt:lpstr>
      <vt:lpstr>Current process</vt:lpstr>
      <vt:lpstr>PowerPoint Presentation</vt:lpstr>
      <vt:lpstr>Suggested update (V 1.0)</vt:lpstr>
      <vt:lpstr>Suggested update (V 1.0)</vt:lpstr>
      <vt:lpstr>Suggested update (V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חיים ליאור בראון</dc:creator>
  <cp:lastModifiedBy>חיים ליאור בראון</cp:lastModifiedBy>
  <cp:revision>53</cp:revision>
  <dcterms:created xsi:type="dcterms:W3CDTF">2025-02-19T11:55:55Z</dcterms:created>
  <dcterms:modified xsi:type="dcterms:W3CDTF">2025-02-23T10:53:05Z</dcterms:modified>
</cp:coreProperties>
</file>