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B865-B6D5-490A-A620-30124488D8F5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6DB-580F-4FD8-90B4-79A4B4AA1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57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B865-B6D5-490A-A620-30124488D8F5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6DB-580F-4FD8-90B4-79A4B4AA1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86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B865-B6D5-490A-A620-30124488D8F5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6DB-580F-4FD8-90B4-79A4B4AA1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79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B865-B6D5-490A-A620-30124488D8F5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6DB-580F-4FD8-90B4-79A4B4AA1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01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B865-B6D5-490A-A620-30124488D8F5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6DB-580F-4FD8-90B4-79A4B4AA1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70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B865-B6D5-490A-A620-30124488D8F5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6DB-580F-4FD8-90B4-79A4B4AA1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91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B865-B6D5-490A-A620-30124488D8F5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6DB-580F-4FD8-90B4-79A4B4AA1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1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B865-B6D5-490A-A620-30124488D8F5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6DB-580F-4FD8-90B4-79A4B4AA1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55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B865-B6D5-490A-A620-30124488D8F5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6DB-580F-4FD8-90B4-79A4B4AA1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31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B865-B6D5-490A-A620-30124488D8F5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6DB-580F-4FD8-90B4-79A4B4AA1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94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B865-B6D5-490A-A620-30124488D8F5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16DB-580F-4FD8-90B4-79A4B4AA1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46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B865-B6D5-490A-A620-30124488D8F5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616DB-580F-4FD8-90B4-79A4B4AA1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55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C98F9173-124F-4C7F-A08F-E33E646A75E9}"/>
              </a:ext>
            </a:extLst>
          </p:cNvPr>
          <p:cNvSpPr/>
          <p:nvPr/>
        </p:nvSpPr>
        <p:spPr>
          <a:xfrm>
            <a:off x="972000" y="2512867"/>
            <a:ext cx="7200000" cy="1846117"/>
          </a:xfrm>
          <a:prstGeom prst="ellipse">
            <a:avLst/>
          </a:prstGeom>
          <a:solidFill>
            <a:srgbClr val="F2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91C9884-53CE-4EA1-8C94-CCD822C28C5A}"/>
              </a:ext>
            </a:extLst>
          </p:cNvPr>
          <p:cNvCxnSpPr/>
          <p:nvPr/>
        </p:nvCxnSpPr>
        <p:spPr>
          <a:xfrm>
            <a:off x="4572000" y="2265216"/>
            <a:ext cx="0" cy="812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13CB531-2C68-4499-A82E-65933AB3F5E7}"/>
              </a:ext>
            </a:extLst>
          </p:cNvPr>
          <p:cNvCxnSpPr/>
          <p:nvPr/>
        </p:nvCxnSpPr>
        <p:spPr>
          <a:xfrm>
            <a:off x="4572000" y="3138054"/>
            <a:ext cx="0" cy="812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7ABC06E-3F22-4AE5-8013-C90D3AB0BB36}"/>
              </a:ext>
            </a:extLst>
          </p:cNvPr>
          <p:cNvCxnSpPr/>
          <p:nvPr/>
        </p:nvCxnSpPr>
        <p:spPr>
          <a:xfrm>
            <a:off x="6372225" y="2623126"/>
            <a:ext cx="0" cy="812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E6299EC-6FF9-4287-87E9-B9B8E9CFDA06}"/>
              </a:ext>
            </a:extLst>
          </p:cNvPr>
          <p:cNvCxnSpPr/>
          <p:nvPr/>
        </p:nvCxnSpPr>
        <p:spPr>
          <a:xfrm>
            <a:off x="2771775" y="2623126"/>
            <a:ext cx="0" cy="812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223CFC4-0E87-4242-98EF-957C6F358855}"/>
              </a:ext>
            </a:extLst>
          </p:cNvPr>
          <p:cNvSpPr txBox="1"/>
          <p:nvPr/>
        </p:nvSpPr>
        <p:spPr>
          <a:xfrm>
            <a:off x="304800" y="2265216"/>
            <a:ext cx="259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horizontal </a:t>
            </a:r>
            <a:r>
              <a:rPr lang="de-DE" dirty="0" err="1"/>
              <a:t>movement</a:t>
            </a:r>
            <a:r>
              <a:rPr lang="de-DE" dirty="0"/>
              <a:t> &lt; 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F045BBE-64D2-4E20-AB85-F0AACB0F9F07}"/>
              </a:ext>
            </a:extLst>
          </p:cNvPr>
          <p:cNvSpPr txBox="1"/>
          <p:nvPr/>
        </p:nvSpPr>
        <p:spPr>
          <a:xfrm>
            <a:off x="6243782" y="2247092"/>
            <a:ext cx="259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horizontal </a:t>
            </a:r>
            <a:r>
              <a:rPr lang="de-DE" dirty="0" err="1"/>
              <a:t>movement</a:t>
            </a:r>
            <a:r>
              <a:rPr lang="de-DE" dirty="0"/>
              <a:t> &gt; 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209AA3F-9B6E-444B-B756-3E4797830BD1}"/>
              </a:ext>
            </a:extLst>
          </p:cNvPr>
          <p:cNvSpPr txBox="1"/>
          <p:nvPr/>
        </p:nvSpPr>
        <p:spPr>
          <a:xfrm>
            <a:off x="3429000" y="388851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&lt; 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99A3679-3E63-46DB-A108-15DCF89C57F5}"/>
              </a:ext>
            </a:extLst>
          </p:cNvPr>
          <p:cNvSpPr txBox="1"/>
          <p:nvPr/>
        </p:nvSpPr>
        <p:spPr>
          <a:xfrm>
            <a:off x="3429000" y="189103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/>
              <a:t> &gt; </a:t>
            </a:r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7104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Jonathan Martschinke</dc:creator>
  <cp:lastModifiedBy>Jonathan Martschinke</cp:lastModifiedBy>
  <cp:revision>2</cp:revision>
  <dcterms:created xsi:type="dcterms:W3CDTF">2019-01-07T13:56:00Z</dcterms:created>
  <dcterms:modified xsi:type="dcterms:W3CDTF">2019-01-07T14:10:39Z</dcterms:modified>
</cp:coreProperties>
</file>