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74" r:id="rId1"/>
  </p:sldMasterIdLst>
  <p:notesMasterIdLst>
    <p:notesMasterId r:id="rId15"/>
  </p:notesMasterIdLst>
  <p:sldIdLst>
    <p:sldId id="256" r:id="rId2"/>
    <p:sldId id="312" r:id="rId3"/>
    <p:sldId id="257" r:id="rId4"/>
    <p:sldId id="267" r:id="rId5"/>
    <p:sldId id="260" r:id="rId6"/>
    <p:sldId id="261" r:id="rId7"/>
    <p:sldId id="313" r:id="rId8"/>
    <p:sldId id="264" r:id="rId9"/>
    <p:sldId id="314" r:id="rId10"/>
    <p:sldId id="265" r:id="rId11"/>
    <p:sldId id="315" r:id="rId12"/>
    <p:sldId id="269"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39725F-6EEF-4D4D-92C3-0465B79E9629}" v="6" dt="2024-05-09T15:57:45.1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00" autoAdjust="0"/>
    <p:restoredTop sz="93478" autoAdjust="0"/>
  </p:normalViewPr>
  <p:slideViewPr>
    <p:cSldViewPr snapToGrid="0">
      <p:cViewPr varScale="1">
        <p:scale>
          <a:sx n="96" d="100"/>
          <a:sy n="96" d="100"/>
        </p:scale>
        <p:origin x="184"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ta Becker" userId="cef0aa30-4247-4db8-9bc0-d63efc0d3a53" providerId="ADAL" clId="{08E06E4B-2E16-4BC0-80E9-E5B23CDC5CD9}"/>
    <pc:docChg chg="undo redo custSel modSld">
      <pc:chgData name="Neta Becker" userId="cef0aa30-4247-4db8-9bc0-d63efc0d3a53" providerId="ADAL" clId="{08E06E4B-2E16-4BC0-80E9-E5B23CDC5CD9}" dt="2024-05-06T09:38:26.905" v="270"/>
      <pc:docMkLst>
        <pc:docMk/>
      </pc:docMkLst>
      <pc:sldChg chg="addSp delSp modSp mod setBg addAnim modAnim setClrOvrMap delDesignElem">
        <pc:chgData name="Neta Becker" userId="cef0aa30-4247-4db8-9bc0-d63efc0d3a53" providerId="ADAL" clId="{08E06E4B-2E16-4BC0-80E9-E5B23CDC5CD9}" dt="2024-05-06T09:29:31.417" v="23"/>
        <pc:sldMkLst>
          <pc:docMk/>
          <pc:sldMk cId="2179648205" sldId="256"/>
        </pc:sldMkLst>
        <pc:spChg chg="mod">
          <ac:chgData name="Neta Becker" userId="cef0aa30-4247-4db8-9bc0-d63efc0d3a53" providerId="ADAL" clId="{08E06E4B-2E16-4BC0-80E9-E5B23CDC5CD9}" dt="2024-05-06T09:29:24.963" v="19" actId="26606"/>
          <ac:spMkLst>
            <pc:docMk/>
            <pc:sldMk cId="2179648205" sldId="256"/>
            <ac:spMk id="2" creationId="{672AD88C-22F7-6099-31A3-259788130B42}"/>
          </ac:spMkLst>
        </pc:spChg>
        <pc:spChg chg="mod">
          <ac:chgData name="Neta Becker" userId="cef0aa30-4247-4db8-9bc0-d63efc0d3a53" providerId="ADAL" clId="{08E06E4B-2E16-4BC0-80E9-E5B23CDC5CD9}" dt="2024-05-06T09:29:24.963" v="19" actId="26606"/>
          <ac:spMkLst>
            <pc:docMk/>
            <pc:sldMk cId="2179648205" sldId="256"/>
            <ac:spMk id="3" creationId="{0D89FC02-A4AB-8F19-7B48-608FCF3D55D3}"/>
          </ac:spMkLst>
        </pc:spChg>
        <pc:spChg chg="del">
          <ac:chgData name="Neta Becker" userId="cef0aa30-4247-4db8-9bc0-d63efc0d3a53" providerId="ADAL" clId="{08E06E4B-2E16-4BC0-80E9-E5B23CDC5CD9}" dt="2024-05-06T09:27:33.454" v="2"/>
          <ac:spMkLst>
            <pc:docMk/>
            <pc:sldMk cId="2179648205" sldId="256"/>
            <ac:spMk id="7" creationId="{4BA0C938-1486-4635-9F6C-44D521FA6A4E}"/>
          </ac:spMkLst>
        </pc:spChg>
        <pc:spChg chg="del">
          <ac:chgData name="Neta Becker" userId="cef0aa30-4247-4db8-9bc0-d63efc0d3a53" providerId="ADAL" clId="{08E06E4B-2E16-4BC0-80E9-E5B23CDC5CD9}" dt="2024-05-06T09:27:33.454" v="2"/>
          <ac:spMkLst>
            <pc:docMk/>
            <pc:sldMk cId="2179648205" sldId="256"/>
            <ac:spMk id="8" creationId="{942A7ABB-6A86-4A02-A072-FA82CDCE533C}"/>
          </ac:spMkLst>
        </pc:spChg>
        <pc:spChg chg="add del">
          <ac:chgData name="Neta Becker" userId="cef0aa30-4247-4db8-9bc0-d63efc0d3a53" providerId="ADAL" clId="{08E06E4B-2E16-4BC0-80E9-E5B23CDC5CD9}" dt="2024-05-06T09:29:21.474" v="18"/>
          <ac:spMkLst>
            <pc:docMk/>
            <pc:sldMk cId="2179648205" sldId="256"/>
            <ac:spMk id="24" creationId="{6995F625-BE4F-4433-8290-5DF0E8589F50}"/>
          </ac:spMkLst>
        </pc:spChg>
        <pc:spChg chg="add del">
          <ac:chgData name="Neta Becker" userId="cef0aa30-4247-4db8-9bc0-d63efc0d3a53" providerId="ADAL" clId="{08E06E4B-2E16-4BC0-80E9-E5B23CDC5CD9}" dt="2024-05-06T09:29:21.474" v="18"/>
          <ac:spMkLst>
            <pc:docMk/>
            <pc:sldMk cId="2179648205" sldId="256"/>
            <ac:spMk id="26" creationId="{80102662-1FA4-4C7A-B144-19699DF43508}"/>
          </ac:spMkLst>
        </pc:spChg>
        <pc:spChg chg="add del">
          <ac:chgData name="Neta Becker" userId="cef0aa30-4247-4db8-9bc0-d63efc0d3a53" providerId="ADAL" clId="{08E06E4B-2E16-4BC0-80E9-E5B23CDC5CD9}" dt="2024-05-06T09:29:21.474" v="18"/>
          <ac:spMkLst>
            <pc:docMk/>
            <pc:sldMk cId="2179648205" sldId="256"/>
            <ac:spMk id="28" creationId="{655E224A-5F26-423E-949C-07A720F39A44}"/>
          </ac:spMkLst>
        </pc:spChg>
        <pc:spChg chg="add del">
          <ac:chgData name="Neta Becker" userId="cef0aa30-4247-4db8-9bc0-d63efc0d3a53" providerId="ADAL" clId="{08E06E4B-2E16-4BC0-80E9-E5B23CDC5CD9}" dt="2024-05-06T09:29:21.474" v="18"/>
          <ac:spMkLst>
            <pc:docMk/>
            <pc:sldMk cId="2179648205" sldId="256"/>
            <ac:spMk id="29" creationId="{A6F1DA18-4CA4-40CF-9ACA-105D8373B672}"/>
          </ac:spMkLst>
        </pc:spChg>
        <pc:spChg chg="add del">
          <ac:chgData name="Neta Becker" userId="cef0aa30-4247-4db8-9bc0-d63efc0d3a53" providerId="ADAL" clId="{08E06E4B-2E16-4BC0-80E9-E5B23CDC5CD9}" dt="2024-05-06T09:29:21.474" v="18"/>
          <ac:spMkLst>
            <pc:docMk/>
            <pc:sldMk cId="2179648205" sldId="256"/>
            <ac:spMk id="30" creationId="{7C6D1B74-744B-4231-97DB-86B4C9C5E2D3}"/>
          </ac:spMkLst>
        </pc:spChg>
        <pc:spChg chg="add">
          <ac:chgData name="Neta Becker" userId="cef0aa30-4247-4db8-9bc0-d63efc0d3a53" providerId="ADAL" clId="{08E06E4B-2E16-4BC0-80E9-E5B23CDC5CD9}" dt="2024-05-06T09:29:24.963" v="19" actId="26606"/>
          <ac:spMkLst>
            <pc:docMk/>
            <pc:sldMk cId="2179648205" sldId="256"/>
            <ac:spMk id="34" creationId="{6995F625-BE4F-4433-8290-5DF0E8589F50}"/>
          </ac:spMkLst>
        </pc:spChg>
        <pc:spChg chg="add">
          <ac:chgData name="Neta Becker" userId="cef0aa30-4247-4db8-9bc0-d63efc0d3a53" providerId="ADAL" clId="{08E06E4B-2E16-4BC0-80E9-E5B23CDC5CD9}" dt="2024-05-06T09:29:24.963" v="19" actId="26606"/>
          <ac:spMkLst>
            <pc:docMk/>
            <pc:sldMk cId="2179648205" sldId="256"/>
            <ac:spMk id="35" creationId="{E836677E-F83B-4FAB-8095-8700763077D8}"/>
          </ac:spMkLst>
        </pc:spChg>
        <pc:spChg chg="add">
          <ac:chgData name="Neta Becker" userId="cef0aa30-4247-4db8-9bc0-d63efc0d3a53" providerId="ADAL" clId="{08E06E4B-2E16-4BC0-80E9-E5B23CDC5CD9}" dt="2024-05-06T09:29:24.963" v="19" actId="26606"/>
          <ac:spMkLst>
            <pc:docMk/>
            <pc:sldMk cId="2179648205" sldId="256"/>
            <ac:spMk id="36" creationId="{655E224A-5F26-423E-949C-07A720F39A44}"/>
          </ac:spMkLst>
        </pc:spChg>
        <pc:spChg chg="add">
          <ac:chgData name="Neta Becker" userId="cef0aa30-4247-4db8-9bc0-d63efc0d3a53" providerId="ADAL" clId="{08E06E4B-2E16-4BC0-80E9-E5B23CDC5CD9}" dt="2024-05-06T09:29:24.963" v="19" actId="26606"/>
          <ac:spMkLst>
            <pc:docMk/>
            <pc:sldMk cId="2179648205" sldId="256"/>
            <ac:spMk id="37" creationId="{A6F1DA18-4CA4-40CF-9ACA-105D8373B672}"/>
          </ac:spMkLst>
        </pc:spChg>
        <pc:spChg chg="add">
          <ac:chgData name="Neta Becker" userId="cef0aa30-4247-4db8-9bc0-d63efc0d3a53" providerId="ADAL" clId="{08E06E4B-2E16-4BC0-80E9-E5B23CDC5CD9}" dt="2024-05-06T09:29:24.963" v="19" actId="26606"/>
          <ac:spMkLst>
            <pc:docMk/>
            <pc:sldMk cId="2179648205" sldId="256"/>
            <ac:spMk id="38" creationId="{7C6D1B74-744B-4231-97DB-86B4C9C5E2D3}"/>
          </ac:spMkLst>
        </pc:spChg>
        <pc:cxnChg chg="del">
          <ac:chgData name="Neta Becker" userId="cef0aa30-4247-4db8-9bc0-d63efc0d3a53" providerId="ADAL" clId="{08E06E4B-2E16-4BC0-80E9-E5B23CDC5CD9}" dt="2024-05-06T09:27:33.454" v="2"/>
          <ac:cxnSpMkLst>
            <pc:docMk/>
            <pc:sldMk cId="2179648205" sldId="256"/>
            <ac:cxnSpMk id="10" creationId="{B6916720-6D22-4D4B-BC19-23008C7DD487}"/>
          </ac:cxnSpMkLst>
        </pc:cxnChg>
        <pc:cxnChg chg="add del">
          <ac:chgData name="Neta Becker" userId="cef0aa30-4247-4db8-9bc0-d63efc0d3a53" providerId="ADAL" clId="{08E06E4B-2E16-4BC0-80E9-E5B23CDC5CD9}" dt="2024-05-06T09:29:21.474" v="18"/>
          <ac:cxnSpMkLst>
            <pc:docMk/>
            <pc:sldMk cId="2179648205" sldId="256"/>
            <ac:cxnSpMk id="31" creationId="{ABC98C72-9EDD-4426-B45A-84E06A7CD22F}"/>
          </ac:cxnSpMkLst>
        </pc:cxnChg>
        <pc:cxnChg chg="add del">
          <ac:chgData name="Neta Becker" userId="cef0aa30-4247-4db8-9bc0-d63efc0d3a53" providerId="ADAL" clId="{08E06E4B-2E16-4BC0-80E9-E5B23CDC5CD9}" dt="2024-05-06T09:29:21.474" v="18"/>
          <ac:cxnSpMkLst>
            <pc:docMk/>
            <pc:sldMk cId="2179648205" sldId="256"/>
            <ac:cxnSpMk id="32" creationId="{44887186-EE44-4AD3-BEFE-3478B4537191}"/>
          </ac:cxnSpMkLst>
        </pc:cxnChg>
        <pc:cxnChg chg="add del">
          <ac:chgData name="Neta Becker" userId="cef0aa30-4247-4db8-9bc0-d63efc0d3a53" providerId="ADAL" clId="{08E06E4B-2E16-4BC0-80E9-E5B23CDC5CD9}" dt="2024-05-06T09:29:21.474" v="18"/>
          <ac:cxnSpMkLst>
            <pc:docMk/>
            <pc:sldMk cId="2179648205" sldId="256"/>
            <ac:cxnSpMk id="33" creationId="{58EECC4E-F1C0-4C09-A7FD-4D623DACCC4F}"/>
          </ac:cxnSpMkLst>
        </pc:cxnChg>
        <pc:cxnChg chg="add">
          <ac:chgData name="Neta Becker" userId="cef0aa30-4247-4db8-9bc0-d63efc0d3a53" providerId="ADAL" clId="{08E06E4B-2E16-4BC0-80E9-E5B23CDC5CD9}" dt="2024-05-06T09:29:24.963" v="19" actId="26606"/>
          <ac:cxnSpMkLst>
            <pc:docMk/>
            <pc:sldMk cId="2179648205" sldId="256"/>
            <ac:cxnSpMk id="39" creationId="{ABC98C72-9EDD-4426-B45A-84E06A7CD22F}"/>
          </ac:cxnSpMkLst>
        </pc:cxnChg>
        <pc:cxnChg chg="add">
          <ac:chgData name="Neta Becker" userId="cef0aa30-4247-4db8-9bc0-d63efc0d3a53" providerId="ADAL" clId="{08E06E4B-2E16-4BC0-80E9-E5B23CDC5CD9}" dt="2024-05-06T09:29:24.963" v="19" actId="26606"/>
          <ac:cxnSpMkLst>
            <pc:docMk/>
            <pc:sldMk cId="2179648205" sldId="256"/>
            <ac:cxnSpMk id="40" creationId="{44887186-EE44-4AD3-BEFE-3478B4537191}"/>
          </ac:cxnSpMkLst>
        </pc:cxnChg>
        <pc:cxnChg chg="add">
          <ac:chgData name="Neta Becker" userId="cef0aa30-4247-4db8-9bc0-d63efc0d3a53" providerId="ADAL" clId="{08E06E4B-2E16-4BC0-80E9-E5B23CDC5CD9}" dt="2024-05-06T09:29:24.963" v="19" actId="26606"/>
          <ac:cxnSpMkLst>
            <pc:docMk/>
            <pc:sldMk cId="2179648205" sldId="256"/>
            <ac:cxnSpMk id="41" creationId="{58EECC4E-F1C0-4C09-A7FD-4D623DACCC4F}"/>
          </ac:cxnSpMkLst>
        </pc:cxnChg>
      </pc:sldChg>
      <pc:sldChg chg="modSp mod">
        <pc:chgData name="Neta Becker" userId="cef0aa30-4247-4db8-9bc0-d63efc0d3a53" providerId="ADAL" clId="{08E06E4B-2E16-4BC0-80E9-E5B23CDC5CD9}" dt="2024-05-06T09:37:29.531" v="246" actId="2711"/>
        <pc:sldMkLst>
          <pc:docMk/>
          <pc:sldMk cId="1769220115" sldId="257"/>
        </pc:sldMkLst>
        <pc:spChg chg="mod">
          <ac:chgData name="Neta Becker" userId="cef0aa30-4247-4db8-9bc0-d63efc0d3a53" providerId="ADAL" clId="{08E06E4B-2E16-4BC0-80E9-E5B23CDC5CD9}" dt="2024-05-06T09:37:29.531" v="246" actId="2711"/>
          <ac:spMkLst>
            <pc:docMk/>
            <pc:sldMk cId="1769220115" sldId="257"/>
            <ac:spMk id="3" creationId="{138B8362-48C3-13F0-617A-B8A3256120CA}"/>
          </ac:spMkLst>
        </pc:spChg>
      </pc:sldChg>
      <pc:sldChg chg="delSp modSp mod">
        <pc:chgData name="Neta Becker" userId="cef0aa30-4247-4db8-9bc0-d63efc0d3a53" providerId="ADAL" clId="{08E06E4B-2E16-4BC0-80E9-E5B23CDC5CD9}" dt="2024-05-06T09:35:15.338" v="119" actId="1076"/>
        <pc:sldMkLst>
          <pc:docMk/>
          <pc:sldMk cId="2968838544" sldId="260"/>
        </pc:sldMkLst>
        <pc:spChg chg="mod">
          <ac:chgData name="Neta Becker" userId="cef0aa30-4247-4db8-9bc0-d63efc0d3a53" providerId="ADAL" clId="{08E06E4B-2E16-4BC0-80E9-E5B23CDC5CD9}" dt="2024-05-06T09:29:21.474" v="18"/>
          <ac:spMkLst>
            <pc:docMk/>
            <pc:sldMk cId="2968838544" sldId="260"/>
            <ac:spMk id="2" creationId="{740EF0B2-1FEB-FFA2-67D6-9A5DBB7AADB8}"/>
          </ac:spMkLst>
        </pc:spChg>
        <pc:spChg chg="mod">
          <ac:chgData name="Neta Becker" userId="cef0aa30-4247-4db8-9bc0-d63efc0d3a53" providerId="ADAL" clId="{08E06E4B-2E16-4BC0-80E9-E5B23CDC5CD9}" dt="2024-05-06T09:33:24.846" v="54" actId="20577"/>
          <ac:spMkLst>
            <pc:docMk/>
            <pc:sldMk cId="2968838544" sldId="260"/>
            <ac:spMk id="3" creationId="{6D1E74C4-204E-AA3F-084A-12061BF8DF60}"/>
          </ac:spMkLst>
        </pc:spChg>
        <pc:spChg chg="mod">
          <ac:chgData name="Neta Becker" userId="cef0aa30-4247-4db8-9bc0-d63efc0d3a53" providerId="ADAL" clId="{08E06E4B-2E16-4BC0-80E9-E5B23CDC5CD9}" dt="2024-05-06T09:35:15.338" v="119" actId="1076"/>
          <ac:spMkLst>
            <pc:docMk/>
            <pc:sldMk cId="2968838544" sldId="260"/>
            <ac:spMk id="4" creationId="{E48DD004-B007-8E13-0D59-7E3DC4EADB0D}"/>
          </ac:spMkLst>
        </pc:spChg>
        <pc:grpChg chg="mod ord">
          <ac:chgData name="Neta Becker" userId="cef0aa30-4247-4db8-9bc0-d63efc0d3a53" providerId="ADAL" clId="{08E06E4B-2E16-4BC0-80E9-E5B23CDC5CD9}" dt="2024-05-06T09:35:15.338" v="119" actId="1076"/>
          <ac:grpSpMkLst>
            <pc:docMk/>
            <pc:sldMk cId="2968838544" sldId="260"/>
            <ac:grpSpMk id="6" creationId="{42D68D64-2AF4-4DAF-B3FA-22F89910B0E2}"/>
          </ac:grpSpMkLst>
        </pc:grpChg>
        <pc:picChg chg="del">
          <ac:chgData name="Neta Becker" userId="cef0aa30-4247-4db8-9bc0-d63efc0d3a53" providerId="ADAL" clId="{08E06E4B-2E16-4BC0-80E9-E5B23CDC5CD9}" dt="2024-05-06T09:32:24.257" v="31" actId="478"/>
          <ac:picMkLst>
            <pc:docMk/>
            <pc:sldMk cId="2968838544" sldId="260"/>
            <ac:picMk id="5" creationId="{B7574A9B-FDE9-E090-222F-BBE808DAF180}"/>
          </ac:picMkLst>
        </pc:picChg>
      </pc:sldChg>
      <pc:sldChg chg="addSp delSp modSp mod">
        <pc:chgData name="Neta Becker" userId="cef0aa30-4247-4db8-9bc0-d63efc0d3a53" providerId="ADAL" clId="{08E06E4B-2E16-4BC0-80E9-E5B23CDC5CD9}" dt="2024-05-06T09:37:12.576" v="244" actId="2711"/>
        <pc:sldMkLst>
          <pc:docMk/>
          <pc:sldMk cId="461867753" sldId="261"/>
        </pc:sldMkLst>
        <pc:spChg chg="mod">
          <ac:chgData name="Neta Becker" userId="cef0aa30-4247-4db8-9bc0-d63efc0d3a53" providerId="ADAL" clId="{08E06E4B-2E16-4BC0-80E9-E5B23CDC5CD9}" dt="2024-05-06T09:36:04.523" v="135" actId="404"/>
          <ac:spMkLst>
            <pc:docMk/>
            <pc:sldMk cId="461867753" sldId="261"/>
            <ac:spMk id="2" creationId="{27F2BC14-3B96-5B86-2DD7-96DF3F92CEED}"/>
          </ac:spMkLst>
        </pc:spChg>
        <pc:spChg chg="mod">
          <ac:chgData name="Neta Becker" userId="cef0aa30-4247-4db8-9bc0-d63efc0d3a53" providerId="ADAL" clId="{08E06E4B-2E16-4BC0-80E9-E5B23CDC5CD9}" dt="2024-05-06T09:35:47.256" v="122" actId="1076"/>
          <ac:spMkLst>
            <pc:docMk/>
            <pc:sldMk cId="461867753" sldId="261"/>
            <ac:spMk id="3" creationId="{59B13712-2E9B-1174-4923-86AC75DEE9BB}"/>
          </ac:spMkLst>
        </pc:spChg>
        <pc:spChg chg="mod">
          <ac:chgData name="Neta Becker" userId="cef0aa30-4247-4db8-9bc0-d63efc0d3a53" providerId="ADAL" clId="{08E06E4B-2E16-4BC0-80E9-E5B23CDC5CD9}" dt="2024-05-06T09:35:47.256" v="122" actId="1076"/>
          <ac:spMkLst>
            <pc:docMk/>
            <pc:sldMk cId="461867753" sldId="261"/>
            <ac:spMk id="4" creationId="{14003EA2-3B99-CDA1-CB5E-4030F5CE842D}"/>
          </ac:spMkLst>
        </pc:spChg>
        <pc:spChg chg="mod">
          <ac:chgData name="Neta Becker" userId="cef0aa30-4247-4db8-9bc0-d63efc0d3a53" providerId="ADAL" clId="{08E06E4B-2E16-4BC0-80E9-E5B23CDC5CD9}" dt="2024-05-06T09:35:47.256" v="122" actId="1076"/>
          <ac:spMkLst>
            <pc:docMk/>
            <pc:sldMk cId="461867753" sldId="261"/>
            <ac:spMk id="6" creationId="{3F639773-BE76-38E2-3AC3-3443D2BF61F2}"/>
          </ac:spMkLst>
        </pc:spChg>
        <pc:spChg chg="mod">
          <ac:chgData name="Neta Becker" userId="cef0aa30-4247-4db8-9bc0-d63efc0d3a53" providerId="ADAL" clId="{08E06E4B-2E16-4BC0-80E9-E5B23CDC5CD9}" dt="2024-05-06T09:35:47.256" v="122" actId="1076"/>
          <ac:spMkLst>
            <pc:docMk/>
            <pc:sldMk cId="461867753" sldId="261"/>
            <ac:spMk id="7" creationId="{824600E3-9A04-D1A5-D7D3-A94281884CFC}"/>
          </ac:spMkLst>
        </pc:spChg>
        <pc:spChg chg="mod">
          <ac:chgData name="Neta Becker" userId="cef0aa30-4247-4db8-9bc0-d63efc0d3a53" providerId="ADAL" clId="{08E06E4B-2E16-4BC0-80E9-E5B23CDC5CD9}" dt="2024-05-06T09:35:47.256" v="122" actId="1076"/>
          <ac:spMkLst>
            <pc:docMk/>
            <pc:sldMk cId="461867753" sldId="261"/>
            <ac:spMk id="8" creationId="{E7F835B6-7E92-E8DB-554C-37E3CDDE2DDC}"/>
          </ac:spMkLst>
        </pc:spChg>
        <pc:spChg chg="mod">
          <ac:chgData name="Neta Becker" userId="cef0aa30-4247-4db8-9bc0-d63efc0d3a53" providerId="ADAL" clId="{08E06E4B-2E16-4BC0-80E9-E5B23CDC5CD9}" dt="2024-05-06T09:35:47.256" v="122" actId="1076"/>
          <ac:spMkLst>
            <pc:docMk/>
            <pc:sldMk cId="461867753" sldId="261"/>
            <ac:spMk id="9" creationId="{7CF1D10C-B56D-85EE-4D7F-2B2129E28E27}"/>
          </ac:spMkLst>
        </pc:spChg>
        <pc:spChg chg="add mod">
          <ac:chgData name="Neta Becker" userId="cef0aa30-4247-4db8-9bc0-d63efc0d3a53" providerId="ADAL" clId="{08E06E4B-2E16-4BC0-80E9-E5B23CDC5CD9}" dt="2024-05-06T09:37:12.576" v="244" actId="2711"/>
          <ac:spMkLst>
            <pc:docMk/>
            <pc:sldMk cId="461867753" sldId="261"/>
            <ac:spMk id="10" creationId="{CA9F315B-54D4-E999-844C-5423FDC7670E}"/>
          </ac:spMkLst>
        </pc:spChg>
        <pc:spChg chg="mod">
          <ac:chgData name="Neta Becker" userId="cef0aa30-4247-4db8-9bc0-d63efc0d3a53" providerId="ADAL" clId="{08E06E4B-2E16-4BC0-80E9-E5B23CDC5CD9}" dt="2024-05-06T09:33:44.247" v="58" actId="2711"/>
          <ac:spMkLst>
            <pc:docMk/>
            <pc:sldMk cId="461867753" sldId="261"/>
            <ac:spMk id="14" creationId="{A1ADE3B4-1024-E165-569C-B54122EF68C3}"/>
          </ac:spMkLst>
        </pc:spChg>
        <pc:spChg chg="mod">
          <ac:chgData name="Neta Becker" userId="cef0aa30-4247-4db8-9bc0-d63efc0d3a53" providerId="ADAL" clId="{08E06E4B-2E16-4BC0-80E9-E5B23CDC5CD9}" dt="2024-05-06T09:33:44.247" v="58" actId="2711"/>
          <ac:spMkLst>
            <pc:docMk/>
            <pc:sldMk cId="461867753" sldId="261"/>
            <ac:spMk id="18" creationId="{6C428213-4A02-E17F-1BF5-50279389432E}"/>
          </ac:spMkLst>
        </pc:spChg>
        <pc:spChg chg="mod">
          <ac:chgData name="Neta Becker" userId="cef0aa30-4247-4db8-9bc0-d63efc0d3a53" providerId="ADAL" clId="{08E06E4B-2E16-4BC0-80E9-E5B23CDC5CD9}" dt="2024-05-06T09:33:44.247" v="58" actId="2711"/>
          <ac:spMkLst>
            <pc:docMk/>
            <pc:sldMk cId="461867753" sldId="261"/>
            <ac:spMk id="19" creationId="{E0A0FAD6-7401-B9B4-5DB1-54DBCDE9057B}"/>
          </ac:spMkLst>
        </pc:spChg>
        <pc:spChg chg="mod">
          <ac:chgData name="Neta Becker" userId="cef0aa30-4247-4db8-9bc0-d63efc0d3a53" providerId="ADAL" clId="{08E06E4B-2E16-4BC0-80E9-E5B23CDC5CD9}" dt="2024-05-06T09:33:44.247" v="58" actId="2711"/>
          <ac:spMkLst>
            <pc:docMk/>
            <pc:sldMk cId="461867753" sldId="261"/>
            <ac:spMk id="25" creationId="{DE5736CF-33FB-19AA-1EA5-91659DAF5A45}"/>
          </ac:spMkLst>
        </pc:spChg>
        <pc:spChg chg="mod">
          <ac:chgData name="Neta Becker" userId="cef0aa30-4247-4db8-9bc0-d63efc0d3a53" providerId="ADAL" clId="{08E06E4B-2E16-4BC0-80E9-E5B23CDC5CD9}" dt="2024-05-06T09:33:44.247" v="58" actId="2711"/>
          <ac:spMkLst>
            <pc:docMk/>
            <pc:sldMk cId="461867753" sldId="261"/>
            <ac:spMk id="27" creationId="{2085121E-5778-FDBD-3122-57459E09E9D9}"/>
          </ac:spMkLst>
        </pc:spChg>
        <pc:spChg chg="mod">
          <ac:chgData name="Neta Becker" userId="cef0aa30-4247-4db8-9bc0-d63efc0d3a53" providerId="ADAL" clId="{08E06E4B-2E16-4BC0-80E9-E5B23CDC5CD9}" dt="2024-05-06T09:33:44.247" v="58" actId="2711"/>
          <ac:spMkLst>
            <pc:docMk/>
            <pc:sldMk cId="461867753" sldId="261"/>
            <ac:spMk id="28" creationId="{8BEE8248-D2F5-3601-7EA3-AB96036FE23E}"/>
          </ac:spMkLst>
        </pc:spChg>
        <pc:spChg chg="mod">
          <ac:chgData name="Neta Becker" userId="cef0aa30-4247-4db8-9bc0-d63efc0d3a53" providerId="ADAL" clId="{08E06E4B-2E16-4BC0-80E9-E5B23CDC5CD9}" dt="2024-05-06T09:33:44.247" v="58" actId="2711"/>
          <ac:spMkLst>
            <pc:docMk/>
            <pc:sldMk cId="461867753" sldId="261"/>
            <ac:spMk id="29" creationId="{AF44F0EB-F53B-EF98-E56F-789776E41460}"/>
          </ac:spMkLst>
        </pc:spChg>
        <pc:spChg chg="mod">
          <ac:chgData name="Neta Becker" userId="cef0aa30-4247-4db8-9bc0-d63efc0d3a53" providerId="ADAL" clId="{08E06E4B-2E16-4BC0-80E9-E5B23CDC5CD9}" dt="2024-05-06T09:35:47.256" v="122" actId="1076"/>
          <ac:spMkLst>
            <pc:docMk/>
            <pc:sldMk cId="461867753" sldId="261"/>
            <ac:spMk id="39" creationId="{5E77387B-4106-F94B-E490-515A6B708E28}"/>
          </ac:spMkLst>
        </pc:spChg>
        <pc:spChg chg="mod">
          <ac:chgData name="Neta Becker" userId="cef0aa30-4247-4db8-9bc0-d63efc0d3a53" providerId="ADAL" clId="{08E06E4B-2E16-4BC0-80E9-E5B23CDC5CD9}" dt="2024-05-06T09:35:47.256" v="122" actId="1076"/>
          <ac:spMkLst>
            <pc:docMk/>
            <pc:sldMk cId="461867753" sldId="261"/>
            <ac:spMk id="40" creationId="{2885E57A-1E18-A693-DF51-361DEDCF79DF}"/>
          </ac:spMkLst>
        </pc:spChg>
        <pc:spChg chg="del mod">
          <ac:chgData name="Neta Becker" userId="cef0aa30-4247-4db8-9bc0-d63efc0d3a53" providerId="ADAL" clId="{08E06E4B-2E16-4BC0-80E9-E5B23CDC5CD9}" dt="2024-05-06T09:36:47.557" v="238" actId="478"/>
          <ac:spMkLst>
            <pc:docMk/>
            <pc:sldMk cId="461867753" sldId="261"/>
            <ac:spMk id="48" creationId="{DB227C68-2F3D-A754-9C77-58515A28E4A4}"/>
          </ac:spMkLst>
        </pc:spChg>
        <pc:picChg chg="mod">
          <ac:chgData name="Neta Becker" userId="cef0aa30-4247-4db8-9bc0-d63efc0d3a53" providerId="ADAL" clId="{08E06E4B-2E16-4BC0-80E9-E5B23CDC5CD9}" dt="2024-05-06T09:35:47.256" v="122" actId="1076"/>
          <ac:picMkLst>
            <pc:docMk/>
            <pc:sldMk cId="461867753" sldId="261"/>
            <ac:picMk id="5" creationId="{1E83A6E1-0C7A-1426-412D-C8B6F196B100}"/>
          </ac:picMkLst>
        </pc:picChg>
        <pc:cxnChg chg="mod">
          <ac:chgData name="Neta Becker" userId="cef0aa30-4247-4db8-9bc0-d63efc0d3a53" providerId="ADAL" clId="{08E06E4B-2E16-4BC0-80E9-E5B23CDC5CD9}" dt="2024-05-06T09:35:47.256" v="122" actId="1076"/>
          <ac:cxnSpMkLst>
            <pc:docMk/>
            <pc:sldMk cId="461867753" sldId="261"/>
            <ac:cxnSpMk id="12" creationId="{451DBC3B-C91A-1FBD-A94F-5133C1569AC3}"/>
          </ac:cxnSpMkLst>
        </pc:cxnChg>
        <pc:cxnChg chg="mod">
          <ac:chgData name="Neta Becker" userId="cef0aa30-4247-4db8-9bc0-d63efc0d3a53" providerId="ADAL" clId="{08E06E4B-2E16-4BC0-80E9-E5B23CDC5CD9}" dt="2024-05-06T09:35:47.256" v="122" actId="1076"/>
          <ac:cxnSpMkLst>
            <pc:docMk/>
            <pc:sldMk cId="461867753" sldId="261"/>
            <ac:cxnSpMk id="15" creationId="{46242B1B-8544-B736-9FB5-F05BDB0C86B8}"/>
          </ac:cxnSpMkLst>
        </pc:cxnChg>
        <pc:cxnChg chg="mod">
          <ac:chgData name="Neta Becker" userId="cef0aa30-4247-4db8-9bc0-d63efc0d3a53" providerId="ADAL" clId="{08E06E4B-2E16-4BC0-80E9-E5B23CDC5CD9}" dt="2024-05-06T09:35:47.256" v="122" actId="1076"/>
          <ac:cxnSpMkLst>
            <pc:docMk/>
            <pc:sldMk cId="461867753" sldId="261"/>
            <ac:cxnSpMk id="17" creationId="{C7CA7660-175B-A264-1D90-E9D820FF190B}"/>
          </ac:cxnSpMkLst>
        </pc:cxnChg>
        <pc:cxnChg chg="mod">
          <ac:chgData name="Neta Becker" userId="cef0aa30-4247-4db8-9bc0-d63efc0d3a53" providerId="ADAL" clId="{08E06E4B-2E16-4BC0-80E9-E5B23CDC5CD9}" dt="2024-05-06T09:35:47.256" v="122" actId="1076"/>
          <ac:cxnSpMkLst>
            <pc:docMk/>
            <pc:sldMk cId="461867753" sldId="261"/>
            <ac:cxnSpMk id="26" creationId="{A7E2E51D-36A8-2616-5C64-DB76808F0322}"/>
          </ac:cxnSpMkLst>
        </pc:cxnChg>
        <pc:cxnChg chg="mod">
          <ac:chgData name="Neta Becker" userId="cef0aa30-4247-4db8-9bc0-d63efc0d3a53" providerId="ADAL" clId="{08E06E4B-2E16-4BC0-80E9-E5B23CDC5CD9}" dt="2024-05-06T09:35:47.256" v="122" actId="1076"/>
          <ac:cxnSpMkLst>
            <pc:docMk/>
            <pc:sldMk cId="461867753" sldId="261"/>
            <ac:cxnSpMk id="30" creationId="{99070760-9ABF-8E48-1E00-CE0D6F0399D8}"/>
          </ac:cxnSpMkLst>
        </pc:cxnChg>
        <pc:cxnChg chg="mod">
          <ac:chgData name="Neta Becker" userId="cef0aa30-4247-4db8-9bc0-d63efc0d3a53" providerId="ADAL" clId="{08E06E4B-2E16-4BC0-80E9-E5B23CDC5CD9}" dt="2024-05-06T09:35:47.256" v="122" actId="1076"/>
          <ac:cxnSpMkLst>
            <pc:docMk/>
            <pc:sldMk cId="461867753" sldId="261"/>
            <ac:cxnSpMk id="31" creationId="{3B375C1D-DB6E-1CA9-F6D9-FC395302BE22}"/>
          </ac:cxnSpMkLst>
        </pc:cxnChg>
        <pc:cxnChg chg="mod">
          <ac:chgData name="Neta Becker" userId="cef0aa30-4247-4db8-9bc0-d63efc0d3a53" providerId="ADAL" clId="{08E06E4B-2E16-4BC0-80E9-E5B23CDC5CD9}" dt="2024-05-06T09:35:47.256" v="122" actId="1076"/>
          <ac:cxnSpMkLst>
            <pc:docMk/>
            <pc:sldMk cId="461867753" sldId="261"/>
            <ac:cxnSpMk id="32" creationId="{4B0DD588-5D13-6452-B540-53ACF5B31763}"/>
          </ac:cxnSpMkLst>
        </pc:cxnChg>
        <pc:cxnChg chg="mod">
          <ac:chgData name="Neta Becker" userId="cef0aa30-4247-4db8-9bc0-d63efc0d3a53" providerId="ADAL" clId="{08E06E4B-2E16-4BC0-80E9-E5B23CDC5CD9}" dt="2024-05-06T09:35:47.256" v="122" actId="1076"/>
          <ac:cxnSpMkLst>
            <pc:docMk/>
            <pc:sldMk cId="461867753" sldId="261"/>
            <ac:cxnSpMk id="45" creationId="{C0835E53-08FD-E88E-207A-5C35665B6DB5}"/>
          </ac:cxnSpMkLst>
        </pc:cxnChg>
        <pc:cxnChg chg="mod">
          <ac:chgData name="Neta Becker" userId="cef0aa30-4247-4db8-9bc0-d63efc0d3a53" providerId="ADAL" clId="{08E06E4B-2E16-4BC0-80E9-E5B23CDC5CD9}" dt="2024-05-06T09:35:47.256" v="122" actId="1076"/>
          <ac:cxnSpMkLst>
            <pc:docMk/>
            <pc:sldMk cId="461867753" sldId="261"/>
            <ac:cxnSpMk id="46" creationId="{DA7708FF-E23A-0C59-6836-A9A7D11BFD5A}"/>
          </ac:cxnSpMkLst>
        </pc:cxnChg>
      </pc:sldChg>
      <pc:sldChg chg="modSp mod">
        <pc:chgData name="Neta Becker" userId="cef0aa30-4247-4db8-9bc0-d63efc0d3a53" providerId="ADAL" clId="{08E06E4B-2E16-4BC0-80E9-E5B23CDC5CD9}" dt="2024-05-06T09:38:26.905" v="270"/>
        <pc:sldMkLst>
          <pc:docMk/>
          <pc:sldMk cId="3063377580" sldId="262"/>
        </pc:sldMkLst>
        <pc:spChg chg="mod">
          <ac:chgData name="Neta Becker" userId="cef0aa30-4247-4db8-9bc0-d63efc0d3a53" providerId="ADAL" clId="{08E06E4B-2E16-4BC0-80E9-E5B23CDC5CD9}" dt="2024-05-06T09:38:22.657" v="254" actId="20577"/>
          <ac:spMkLst>
            <pc:docMk/>
            <pc:sldMk cId="3063377580" sldId="262"/>
            <ac:spMk id="2" creationId="{6701CDF3-1F26-7CF3-898F-F2B07566BDFF}"/>
          </ac:spMkLst>
        </pc:spChg>
        <pc:spChg chg="mod">
          <ac:chgData name="Neta Becker" userId="cef0aa30-4247-4db8-9bc0-d63efc0d3a53" providerId="ADAL" clId="{08E06E4B-2E16-4BC0-80E9-E5B23CDC5CD9}" dt="2024-05-06T09:38:26.905" v="270"/>
          <ac:spMkLst>
            <pc:docMk/>
            <pc:sldMk cId="3063377580" sldId="262"/>
            <ac:spMk id="3" creationId="{79639998-542D-EA12-DA1F-335575519817}"/>
          </ac:spMkLst>
        </pc:spChg>
      </pc:sldChg>
      <pc:sldChg chg="modSp">
        <pc:chgData name="Neta Becker" userId="cef0aa30-4247-4db8-9bc0-d63efc0d3a53" providerId="ADAL" clId="{08E06E4B-2E16-4BC0-80E9-E5B23CDC5CD9}" dt="2024-05-06T09:29:21.474" v="18"/>
        <pc:sldMkLst>
          <pc:docMk/>
          <pc:sldMk cId="1521044007" sldId="264"/>
        </pc:sldMkLst>
        <pc:spChg chg="mod">
          <ac:chgData name="Neta Becker" userId="cef0aa30-4247-4db8-9bc0-d63efc0d3a53" providerId="ADAL" clId="{08E06E4B-2E16-4BC0-80E9-E5B23CDC5CD9}" dt="2024-05-06T09:29:21.474" v="18"/>
          <ac:spMkLst>
            <pc:docMk/>
            <pc:sldMk cId="1521044007" sldId="264"/>
            <ac:spMk id="2" creationId="{9E1B47C9-23BE-9F8B-A0E0-E74CAB5ED67A}"/>
          </ac:spMkLst>
        </pc:spChg>
        <pc:spChg chg="mod">
          <ac:chgData name="Neta Becker" userId="cef0aa30-4247-4db8-9bc0-d63efc0d3a53" providerId="ADAL" clId="{08E06E4B-2E16-4BC0-80E9-E5B23CDC5CD9}" dt="2024-05-06T09:29:21.474" v="18"/>
          <ac:spMkLst>
            <pc:docMk/>
            <pc:sldMk cId="1521044007" sldId="264"/>
            <ac:spMk id="3" creationId="{2D2E6A14-D956-DE39-DFB5-8D352E675082}"/>
          </ac:spMkLst>
        </pc:spChg>
      </pc:sldChg>
      <pc:sldChg chg="modSp">
        <pc:chgData name="Neta Becker" userId="cef0aa30-4247-4db8-9bc0-d63efc0d3a53" providerId="ADAL" clId="{08E06E4B-2E16-4BC0-80E9-E5B23CDC5CD9}" dt="2024-05-06T09:29:21.474" v="18"/>
        <pc:sldMkLst>
          <pc:docMk/>
          <pc:sldMk cId="3884930515" sldId="265"/>
        </pc:sldMkLst>
        <pc:spChg chg="mod">
          <ac:chgData name="Neta Becker" userId="cef0aa30-4247-4db8-9bc0-d63efc0d3a53" providerId="ADAL" clId="{08E06E4B-2E16-4BC0-80E9-E5B23CDC5CD9}" dt="2024-05-06T09:29:21.474" v="18"/>
          <ac:spMkLst>
            <pc:docMk/>
            <pc:sldMk cId="3884930515" sldId="265"/>
            <ac:spMk id="2" creationId="{FBB17739-EDA8-0BBF-2BBE-DD328C51C51D}"/>
          </ac:spMkLst>
        </pc:spChg>
        <pc:spChg chg="mod">
          <ac:chgData name="Neta Becker" userId="cef0aa30-4247-4db8-9bc0-d63efc0d3a53" providerId="ADAL" clId="{08E06E4B-2E16-4BC0-80E9-E5B23CDC5CD9}" dt="2024-05-06T09:29:21.474" v="18"/>
          <ac:spMkLst>
            <pc:docMk/>
            <pc:sldMk cId="3884930515" sldId="265"/>
            <ac:spMk id="3" creationId="{2CEC7C2B-FE22-13AA-830E-5D224F921C9D}"/>
          </ac:spMkLst>
        </pc:spChg>
      </pc:sldChg>
      <pc:sldChg chg="modSp mod">
        <pc:chgData name="Neta Becker" userId="cef0aa30-4247-4db8-9bc0-d63efc0d3a53" providerId="ADAL" clId="{08E06E4B-2E16-4BC0-80E9-E5B23CDC5CD9}" dt="2024-05-06T09:37:40.305" v="248" actId="255"/>
        <pc:sldMkLst>
          <pc:docMk/>
          <pc:sldMk cId="3614498727" sldId="267"/>
        </pc:sldMkLst>
        <pc:spChg chg="mod">
          <ac:chgData name="Neta Becker" userId="cef0aa30-4247-4db8-9bc0-d63efc0d3a53" providerId="ADAL" clId="{08E06E4B-2E16-4BC0-80E9-E5B23CDC5CD9}" dt="2024-05-06T09:29:21.474" v="18"/>
          <ac:spMkLst>
            <pc:docMk/>
            <pc:sldMk cId="3614498727" sldId="267"/>
            <ac:spMk id="2" creationId="{AC2ACF71-CF4B-C77D-06EE-335720E44195}"/>
          </ac:spMkLst>
        </pc:spChg>
        <pc:spChg chg="mod">
          <ac:chgData name="Neta Becker" userId="cef0aa30-4247-4db8-9bc0-d63efc0d3a53" providerId="ADAL" clId="{08E06E4B-2E16-4BC0-80E9-E5B23CDC5CD9}" dt="2024-05-06T09:37:40.305" v="248" actId="255"/>
          <ac:spMkLst>
            <pc:docMk/>
            <pc:sldMk cId="3614498727" sldId="267"/>
            <ac:spMk id="3" creationId="{3FB97B73-96BD-1AB7-EA8C-0E12DAF0CCBC}"/>
          </ac:spMkLst>
        </pc:spChg>
      </pc:sldChg>
      <pc:sldChg chg="addSp delSp modSp mod setBg addAnim modAnim delDesignElem">
        <pc:chgData name="Neta Becker" userId="cef0aa30-4247-4db8-9bc0-d63efc0d3a53" providerId="ADAL" clId="{08E06E4B-2E16-4BC0-80E9-E5B23CDC5CD9}" dt="2024-05-06T09:31:13.781" v="30"/>
        <pc:sldMkLst>
          <pc:docMk/>
          <pc:sldMk cId="3788276947" sldId="268"/>
        </pc:sldMkLst>
        <pc:spChg chg="mod">
          <ac:chgData name="Neta Becker" userId="cef0aa30-4247-4db8-9bc0-d63efc0d3a53" providerId="ADAL" clId="{08E06E4B-2E16-4BC0-80E9-E5B23CDC5CD9}" dt="2024-05-06T09:31:04.724" v="26" actId="26606"/>
          <ac:spMkLst>
            <pc:docMk/>
            <pc:sldMk cId="3788276947" sldId="268"/>
            <ac:spMk id="2" creationId="{D11A6587-4B31-2098-8A11-B9028D74594E}"/>
          </ac:spMkLst>
        </pc:spChg>
        <pc:spChg chg="mod">
          <ac:chgData name="Neta Becker" userId="cef0aa30-4247-4db8-9bc0-d63efc0d3a53" providerId="ADAL" clId="{08E06E4B-2E16-4BC0-80E9-E5B23CDC5CD9}" dt="2024-05-06T09:31:04.724" v="26" actId="26606"/>
          <ac:spMkLst>
            <pc:docMk/>
            <pc:sldMk cId="3788276947" sldId="268"/>
            <ac:spMk id="3" creationId="{179BA227-78E9-E910-93F6-862AA8674913}"/>
          </ac:spMkLst>
        </pc:spChg>
        <pc:spChg chg="add">
          <ac:chgData name="Neta Becker" userId="cef0aa30-4247-4db8-9bc0-d63efc0d3a53" providerId="ADAL" clId="{08E06E4B-2E16-4BC0-80E9-E5B23CDC5CD9}" dt="2024-05-06T09:31:04.724" v="26" actId="26606"/>
          <ac:spMkLst>
            <pc:docMk/>
            <pc:sldMk cId="3788276947" sldId="268"/>
            <ac:spMk id="5" creationId="{6995F625-BE4F-4433-8290-5DF0E8589F50}"/>
          </ac:spMkLst>
        </pc:spChg>
        <pc:spChg chg="add">
          <ac:chgData name="Neta Becker" userId="cef0aa30-4247-4db8-9bc0-d63efc0d3a53" providerId="ADAL" clId="{08E06E4B-2E16-4BC0-80E9-E5B23CDC5CD9}" dt="2024-05-06T09:31:04.724" v="26" actId="26606"/>
          <ac:spMkLst>
            <pc:docMk/>
            <pc:sldMk cId="3788276947" sldId="268"/>
            <ac:spMk id="6" creationId="{E836677E-F83B-4FAB-8095-8700763077D8}"/>
          </ac:spMkLst>
        </pc:spChg>
        <pc:spChg chg="add">
          <ac:chgData name="Neta Becker" userId="cef0aa30-4247-4db8-9bc0-d63efc0d3a53" providerId="ADAL" clId="{08E06E4B-2E16-4BC0-80E9-E5B23CDC5CD9}" dt="2024-05-06T09:31:04.724" v="26" actId="26606"/>
          <ac:spMkLst>
            <pc:docMk/>
            <pc:sldMk cId="3788276947" sldId="268"/>
            <ac:spMk id="7" creationId="{655E224A-5F26-423E-949C-07A720F39A44}"/>
          </ac:spMkLst>
        </pc:spChg>
        <pc:spChg chg="del">
          <ac:chgData name="Neta Becker" userId="cef0aa30-4247-4db8-9bc0-d63efc0d3a53" providerId="ADAL" clId="{08E06E4B-2E16-4BC0-80E9-E5B23CDC5CD9}" dt="2024-05-06T09:27:33.454" v="2"/>
          <ac:spMkLst>
            <pc:docMk/>
            <pc:sldMk cId="3788276947" sldId="268"/>
            <ac:spMk id="8" creationId="{1579DD07-B6CD-4C04-8A4A-3B92CE8C8A31}"/>
          </ac:spMkLst>
        </pc:spChg>
        <pc:spChg chg="add">
          <ac:chgData name="Neta Becker" userId="cef0aa30-4247-4db8-9bc0-d63efc0d3a53" providerId="ADAL" clId="{08E06E4B-2E16-4BC0-80E9-E5B23CDC5CD9}" dt="2024-05-06T09:31:04.724" v="26" actId="26606"/>
          <ac:spMkLst>
            <pc:docMk/>
            <pc:sldMk cId="3788276947" sldId="268"/>
            <ac:spMk id="9" creationId="{A6F1DA18-4CA4-40CF-9ACA-105D8373B672}"/>
          </ac:spMkLst>
        </pc:spChg>
        <pc:spChg chg="del">
          <ac:chgData name="Neta Becker" userId="cef0aa30-4247-4db8-9bc0-d63efc0d3a53" providerId="ADAL" clId="{08E06E4B-2E16-4BC0-80E9-E5B23CDC5CD9}" dt="2024-05-06T09:27:33.454" v="2"/>
          <ac:spMkLst>
            <pc:docMk/>
            <pc:sldMk cId="3788276947" sldId="268"/>
            <ac:spMk id="10" creationId="{D4A3DB12-3AD8-467C-910C-F09E3A688BD7}"/>
          </ac:spMkLst>
        </pc:spChg>
        <pc:spChg chg="del">
          <ac:chgData name="Neta Becker" userId="cef0aa30-4247-4db8-9bc0-d63efc0d3a53" providerId="ADAL" clId="{08E06E4B-2E16-4BC0-80E9-E5B23CDC5CD9}" dt="2024-05-06T09:27:33.454" v="2"/>
          <ac:spMkLst>
            <pc:docMk/>
            <pc:sldMk cId="3788276947" sldId="268"/>
            <ac:spMk id="12" creationId="{36A995F0-906C-4573-A739-16EED217D852}"/>
          </ac:spMkLst>
        </pc:spChg>
        <pc:spChg chg="add">
          <ac:chgData name="Neta Becker" userId="cef0aa30-4247-4db8-9bc0-d63efc0d3a53" providerId="ADAL" clId="{08E06E4B-2E16-4BC0-80E9-E5B23CDC5CD9}" dt="2024-05-06T09:31:04.724" v="26" actId="26606"/>
          <ac:spMkLst>
            <pc:docMk/>
            <pc:sldMk cId="3788276947" sldId="268"/>
            <ac:spMk id="16" creationId="{7C6D1B74-744B-4231-97DB-86B4C9C5E2D3}"/>
          </ac:spMkLst>
        </pc:spChg>
        <pc:cxnChg chg="del">
          <ac:chgData name="Neta Becker" userId="cef0aa30-4247-4db8-9bc0-d63efc0d3a53" providerId="ADAL" clId="{08E06E4B-2E16-4BC0-80E9-E5B23CDC5CD9}" dt="2024-05-06T09:27:33.454" v="2"/>
          <ac:cxnSpMkLst>
            <pc:docMk/>
            <pc:sldMk cId="3788276947" sldId="268"/>
            <ac:cxnSpMk id="14" creationId="{C3F5F06D-7250-43A5-9B61-0B7F1FD7E395}"/>
          </ac:cxnSpMkLst>
        </pc:cxnChg>
        <pc:cxnChg chg="add">
          <ac:chgData name="Neta Becker" userId="cef0aa30-4247-4db8-9bc0-d63efc0d3a53" providerId="ADAL" clId="{08E06E4B-2E16-4BC0-80E9-E5B23CDC5CD9}" dt="2024-05-06T09:31:04.724" v="26" actId="26606"/>
          <ac:cxnSpMkLst>
            <pc:docMk/>
            <pc:sldMk cId="3788276947" sldId="268"/>
            <ac:cxnSpMk id="18" creationId="{ABC98C72-9EDD-4426-B45A-84E06A7CD22F}"/>
          </ac:cxnSpMkLst>
        </pc:cxnChg>
        <pc:cxnChg chg="add">
          <ac:chgData name="Neta Becker" userId="cef0aa30-4247-4db8-9bc0-d63efc0d3a53" providerId="ADAL" clId="{08E06E4B-2E16-4BC0-80E9-E5B23CDC5CD9}" dt="2024-05-06T09:31:04.724" v="26" actId="26606"/>
          <ac:cxnSpMkLst>
            <pc:docMk/>
            <pc:sldMk cId="3788276947" sldId="268"/>
            <ac:cxnSpMk id="20" creationId="{44887186-EE44-4AD3-BEFE-3478B4537191}"/>
          </ac:cxnSpMkLst>
        </pc:cxnChg>
        <pc:cxnChg chg="add">
          <ac:chgData name="Neta Becker" userId="cef0aa30-4247-4db8-9bc0-d63efc0d3a53" providerId="ADAL" clId="{08E06E4B-2E16-4BC0-80E9-E5B23CDC5CD9}" dt="2024-05-06T09:31:04.724" v="26" actId="26606"/>
          <ac:cxnSpMkLst>
            <pc:docMk/>
            <pc:sldMk cId="3788276947" sldId="268"/>
            <ac:cxnSpMk id="22" creationId="{58EECC4E-F1C0-4C09-A7FD-4D623DACCC4F}"/>
          </ac:cxnSpMkLst>
        </pc:cxnChg>
      </pc:sldChg>
      <pc:sldChg chg="modSp">
        <pc:chgData name="Neta Becker" userId="cef0aa30-4247-4db8-9bc0-d63efc0d3a53" providerId="ADAL" clId="{08E06E4B-2E16-4BC0-80E9-E5B23CDC5CD9}" dt="2024-05-06T09:29:21.474" v="18"/>
        <pc:sldMkLst>
          <pc:docMk/>
          <pc:sldMk cId="199201543" sldId="269"/>
        </pc:sldMkLst>
        <pc:spChg chg="mod">
          <ac:chgData name="Neta Becker" userId="cef0aa30-4247-4db8-9bc0-d63efc0d3a53" providerId="ADAL" clId="{08E06E4B-2E16-4BC0-80E9-E5B23CDC5CD9}" dt="2024-05-06T09:29:21.474" v="18"/>
          <ac:spMkLst>
            <pc:docMk/>
            <pc:sldMk cId="199201543" sldId="269"/>
            <ac:spMk id="2" creationId="{FBB17739-EDA8-0BBF-2BBE-DD328C51C51D}"/>
          </ac:spMkLst>
        </pc:spChg>
        <pc:spChg chg="mod">
          <ac:chgData name="Neta Becker" userId="cef0aa30-4247-4db8-9bc0-d63efc0d3a53" providerId="ADAL" clId="{08E06E4B-2E16-4BC0-80E9-E5B23CDC5CD9}" dt="2024-05-06T09:29:21.474" v="18"/>
          <ac:spMkLst>
            <pc:docMk/>
            <pc:sldMk cId="199201543" sldId="269"/>
            <ac:spMk id="3" creationId="{2CEC7C2B-FE22-13AA-830E-5D224F921C9D}"/>
          </ac:spMkLst>
        </pc:spChg>
      </pc:sldChg>
      <pc:sldChg chg="modSp mod">
        <pc:chgData name="Neta Becker" userId="cef0aa30-4247-4db8-9bc0-d63efc0d3a53" providerId="ADAL" clId="{08E06E4B-2E16-4BC0-80E9-E5B23CDC5CD9}" dt="2024-05-06T09:38:04.039" v="251" actId="255"/>
        <pc:sldMkLst>
          <pc:docMk/>
          <pc:sldMk cId="660352062" sldId="312"/>
        </pc:sldMkLst>
        <pc:spChg chg="mod">
          <ac:chgData name="Neta Becker" userId="cef0aa30-4247-4db8-9bc0-d63efc0d3a53" providerId="ADAL" clId="{08E06E4B-2E16-4BC0-80E9-E5B23CDC5CD9}" dt="2024-05-06T09:29:21.474" v="18"/>
          <ac:spMkLst>
            <pc:docMk/>
            <pc:sldMk cId="660352062" sldId="312"/>
            <ac:spMk id="309" creationId="{00000000-0000-0000-0000-000000000000}"/>
          </ac:spMkLst>
        </pc:spChg>
        <pc:spChg chg="mod">
          <ac:chgData name="Neta Becker" userId="cef0aa30-4247-4db8-9bc0-d63efc0d3a53" providerId="ADAL" clId="{08E06E4B-2E16-4BC0-80E9-E5B23CDC5CD9}" dt="2024-05-06T09:38:04.039" v="251" actId="255"/>
          <ac:spMkLst>
            <pc:docMk/>
            <pc:sldMk cId="660352062" sldId="312"/>
            <ac:spMk id="310" creationId="{00000000-0000-0000-0000-000000000000}"/>
          </ac:spMkLst>
        </pc:spChg>
        <pc:spChg chg="mod">
          <ac:chgData name="Neta Becker" userId="cef0aa30-4247-4db8-9bc0-d63efc0d3a53" providerId="ADAL" clId="{08E06E4B-2E16-4BC0-80E9-E5B23CDC5CD9}" dt="2024-05-06T09:29:21.474" v="18"/>
          <ac:spMkLst>
            <pc:docMk/>
            <pc:sldMk cId="660352062" sldId="312"/>
            <ac:spMk id="311" creationId="{00000000-0000-0000-0000-000000000000}"/>
          </ac:spMkLst>
        </pc:spChg>
        <pc:spChg chg="mod">
          <ac:chgData name="Neta Becker" userId="cef0aa30-4247-4db8-9bc0-d63efc0d3a53" providerId="ADAL" clId="{08E06E4B-2E16-4BC0-80E9-E5B23CDC5CD9}" dt="2024-05-06T09:29:21.474" v="18"/>
          <ac:spMkLst>
            <pc:docMk/>
            <pc:sldMk cId="660352062" sldId="312"/>
            <ac:spMk id="312" creationId="{00000000-0000-0000-0000-000000000000}"/>
          </ac:spMkLst>
        </pc:spChg>
        <pc:spChg chg="mod">
          <ac:chgData name="Neta Becker" userId="cef0aa30-4247-4db8-9bc0-d63efc0d3a53" providerId="ADAL" clId="{08E06E4B-2E16-4BC0-80E9-E5B23CDC5CD9}" dt="2024-05-06T09:38:04.039" v="251" actId="255"/>
          <ac:spMkLst>
            <pc:docMk/>
            <pc:sldMk cId="660352062" sldId="312"/>
            <ac:spMk id="313" creationId="{00000000-0000-0000-0000-000000000000}"/>
          </ac:spMkLst>
        </pc:spChg>
        <pc:spChg chg="mod">
          <ac:chgData name="Neta Becker" userId="cef0aa30-4247-4db8-9bc0-d63efc0d3a53" providerId="ADAL" clId="{08E06E4B-2E16-4BC0-80E9-E5B23CDC5CD9}" dt="2024-05-06T09:29:21.474" v="18"/>
          <ac:spMkLst>
            <pc:docMk/>
            <pc:sldMk cId="660352062" sldId="312"/>
            <ac:spMk id="314" creationId="{00000000-0000-0000-0000-000000000000}"/>
          </ac:spMkLst>
        </pc:spChg>
        <pc:spChg chg="mod">
          <ac:chgData name="Neta Becker" userId="cef0aa30-4247-4db8-9bc0-d63efc0d3a53" providerId="ADAL" clId="{08E06E4B-2E16-4BC0-80E9-E5B23CDC5CD9}" dt="2024-05-06T09:29:21.474" v="18"/>
          <ac:spMkLst>
            <pc:docMk/>
            <pc:sldMk cId="660352062" sldId="312"/>
            <ac:spMk id="315" creationId="{00000000-0000-0000-0000-000000000000}"/>
          </ac:spMkLst>
        </pc:spChg>
        <pc:spChg chg="mod">
          <ac:chgData name="Neta Becker" userId="cef0aa30-4247-4db8-9bc0-d63efc0d3a53" providerId="ADAL" clId="{08E06E4B-2E16-4BC0-80E9-E5B23CDC5CD9}" dt="2024-05-06T09:38:04.039" v="251" actId="255"/>
          <ac:spMkLst>
            <pc:docMk/>
            <pc:sldMk cId="660352062" sldId="312"/>
            <ac:spMk id="316" creationId="{00000000-0000-0000-0000-000000000000}"/>
          </ac:spMkLst>
        </pc:spChg>
        <pc:spChg chg="mod">
          <ac:chgData name="Neta Becker" userId="cef0aa30-4247-4db8-9bc0-d63efc0d3a53" providerId="ADAL" clId="{08E06E4B-2E16-4BC0-80E9-E5B23CDC5CD9}" dt="2024-05-06T09:29:21.474" v="18"/>
          <ac:spMkLst>
            <pc:docMk/>
            <pc:sldMk cId="660352062" sldId="312"/>
            <ac:spMk id="317" creationId="{00000000-0000-0000-0000-000000000000}"/>
          </ac:spMkLst>
        </pc:spChg>
        <pc:spChg chg="mod">
          <ac:chgData name="Neta Becker" userId="cef0aa30-4247-4db8-9bc0-d63efc0d3a53" providerId="ADAL" clId="{08E06E4B-2E16-4BC0-80E9-E5B23CDC5CD9}" dt="2024-05-06T09:29:21.474" v="18"/>
          <ac:spMkLst>
            <pc:docMk/>
            <pc:sldMk cId="660352062" sldId="312"/>
            <ac:spMk id="318" creationId="{00000000-0000-0000-0000-000000000000}"/>
          </ac:spMkLst>
        </pc:spChg>
        <pc:spChg chg="mod">
          <ac:chgData name="Neta Becker" userId="cef0aa30-4247-4db8-9bc0-d63efc0d3a53" providerId="ADAL" clId="{08E06E4B-2E16-4BC0-80E9-E5B23CDC5CD9}" dt="2024-05-06T09:38:04.039" v="251" actId="255"/>
          <ac:spMkLst>
            <pc:docMk/>
            <pc:sldMk cId="660352062" sldId="312"/>
            <ac:spMk id="319" creationId="{00000000-0000-0000-0000-000000000000}"/>
          </ac:spMkLst>
        </pc:spChg>
        <pc:spChg chg="mod">
          <ac:chgData name="Neta Becker" userId="cef0aa30-4247-4db8-9bc0-d63efc0d3a53" providerId="ADAL" clId="{08E06E4B-2E16-4BC0-80E9-E5B23CDC5CD9}" dt="2024-05-06T09:29:21.474" v="18"/>
          <ac:spMkLst>
            <pc:docMk/>
            <pc:sldMk cId="660352062" sldId="312"/>
            <ac:spMk id="320" creationId="{00000000-0000-0000-0000-000000000000}"/>
          </ac:spMkLst>
        </pc:spChg>
        <pc:spChg chg="mod">
          <ac:chgData name="Neta Becker" userId="cef0aa30-4247-4db8-9bc0-d63efc0d3a53" providerId="ADAL" clId="{08E06E4B-2E16-4BC0-80E9-E5B23CDC5CD9}" dt="2024-05-06T09:29:21.474" v="18"/>
          <ac:spMkLst>
            <pc:docMk/>
            <pc:sldMk cId="660352062" sldId="312"/>
            <ac:spMk id="321" creationId="{00000000-0000-0000-0000-000000000000}"/>
          </ac:spMkLst>
        </pc:spChg>
      </pc:sldChg>
    </pc:docChg>
  </pc:docChgLst>
  <pc:docChgLst>
    <pc:chgData name="Neta Becker" userId="cef0aa30-4247-4db8-9bc0-d63efc0d3a53" providerId="ADAL" clId="{8E39725F-6EEF-4D4D-92C3-0465B79E9629}"/>
    <pc:docChg chg="undo custSel addSld delSld modSld">
      <pc:chgData name="Neta Becker" userId="cef0aa30-4247-4db8-9bc0-d63efc0d3a53" providerId="ADAL" clId="{8E39725F-6EEF-4D4D-92C3-0465B79E9629}" dt="2024-05-09T15:58:07.762" v="23" actId="1076"/>
      <pc:docMkLst>
        <pc:docMk/>
      </pc:docMkLst>
      <pc:sldChg chg="modSp mod">
        <pc:chgData name="Neta Becker" userId="cef0aa30-4247-4db8-9bc0-d63efc0d3a53" providerId="ADAL" clId="{8E39725F-6EEF-4D4D-92C3-0465B79E9629}" dt="2024-05-09T15:58:07.762" v="23" actId="1076"/>
        <pc:sldMkLst>
          <pc:docMk/>
          <pc:sldMk cId="461867753" sldId="261"/>
        </pc:sldMkLst>
        <pc:spChg chg="mod">
          <ac:chgData name="Neta Becker" userId="cef0aa30-4247-4db8-9bc0-d63efc0d3a53" providerId="ADAL" clId="{8E39725F-6EEF-4D4D-92C3-0465B79E9629}" dt="2024-05-09T15:58:02.847" v="22" actId="14100"/>
          <ac:spMkLst>
            <pc:docMk/>
            <pc:sldMk cId="461867753" sldId="261"/>
            <ac:spMk id="2" creationId="{27F2BC14-3B96-5B86-2DD7-96DF3F92CEED}"/>
          </ac:spMkLst>
        </pc:spChg>
        <pc:spChg chg="mod">
          <ac:chgData name="Neta Becker" userId="cef0aa30-4247-4db8-9bc0-d63efc0d3a53" providerId="ADAL" clId="{8E39725F-6EEF-4D4D-92C3-0465B79E9629}" dt="2024-05-09T15:58:07.762" v="23" actId="1076"/>
          <ac:spMkLst>
            <pc:docMk/>
            <pc:sldMk cId="461867753" sldId="261"/>
            <ac:spMk id="10" creationId="{CA9F315B-54D4-E999-844C-5423FDC7670E}"/>
          </ac:spMkLst>
        </pc:spChg>
      </pc:sldChg>
      <pc:sldChg chg="del">
        <pc:chgData name="Neta Becker" userId="cef0aa30-4247-4db8-9bc0-d63efc0d3a53" providerId="ADAL" clId="{8E39725F-6EEF-4D4D-92C3-0465B79E9629}" dt="2024-05-09T15:55:46.114" v="2" actId="47"/>
        <pc:sldMkLst>
          <pc:docMk/>
          <pc:sldMk cId="3063377580" sldId="262"/>
        </pc:sldMkLst>
      </pc:sldChg>
      <pc:sldChg chg="modSp add del mod">
        <pc:chgData name="Neta Becker" userId="cef0aa30-4247-4db8-9bc0-d63efc0d3a53" providerId="ADAL" clId="{8E39725F-6EEF-4D4D-92C3-0465B79E9629}" dt="2024-05-09T15:57:42.896" v="17" actId="2696"/>
        <pc:sldMkLst>
          <pc:docMk/>
          <pc:sldMk cId="1521044007" sldId="264"/>
        </pc:sldMkLst>
        <pc:spChg chg="mod">
          <ac:chgData name="Neta Becker" userId="cef0aa30-4247-4db8-9bc0-d63efc0d3a53" providerId="ADAL" clId="{8E39725F-6EEF-4D4D-92C3-0465B79E9629}" dt="2024-05-09T15:56:09.475" v="10" actId="5793"/>
          <ac:spMkLst>
            <pc:docMk/>
            <pc:sldMk cId="1521044007" sldId="264"/>
            <ac:spMk id="3" creationId="{2D2E6A14-D956-DE39-DFB5-8D352E675082}"/>
          </ac:spMkLst>
        </pc:spChg>
      </pc:sldChg>
      <pc:sldChg chg="add">
        <pc:chgData name="Neta Becker" userId="cef0aa30-4247-4db8-9bc0-d63efc0d3a53" providerId="ADAL" clId="{8E39725F-6EEF-4D4D-92C3-0465B79E9629}" dt="2024-05-09T15:57:45.107" v="18"/>
        <pc:sldMkLst>
          <pc:docMk/>
          <pc:sldMk cId="3634263486" sldId="264"/>
        </pc:sldMkLst>
      </pc:sldChg>
      <pc:sldChg chg="modSp mod">
        <pc:chgData name="Neta Becker" userId="cef0aa30-4247-4db8-9bc0-d63efc0d3a53" providerId="ADAL" clId="{8E39725F-6EEF-4D4D-92C3-0465B79E9629}" dt="2024-05-09T15:57:22.424" v="16" actId="20577"/>
        <pc:sldMkLst>
          <pc:docMk/>
          <pc:sldMk cId="660352062" sldId="312"/>
        </pc:sldMkLst>
        <pc:spChg chg="mod">
          <ac:chgData name="Neta Becker" userId="cef0aa30-4247-4db8-9bc0-d63efc0d3a53" providerId="ADAL" clId="{8E39725F-6EEF-4D4D-92C3-0465B79E9629}" dt="2024-05-09T15:57:16.641" v="11" actId="20577"/>
          <ac:spMkLst>
            <pc:docMk/>
            <pc:sldMk cId="660352062" sldId="312"/>
            <ac:spMk id="310" creationId="{00000000-0000-0000-0000-000000000000}"/>
          </ac:spMkLst>
        </pc:spChg>
        <pc:spChg chg="mod">
          <ac:chgData name="Neta Becker" userId="cef0aa30-4247-4db8-9bc0-d63efc0d3a53" providerId="ADAL" clId="{8E39725F-6EEF-4D4D-92C3-0465B79E9629}" dt="2024-05-09T15:57:18.738" v="13" actId="20577"/>
          <ac:spMkLst>
            <pc:docMk/>
            <pc:sldMk cId="660352062" sldId="312"/>
            <ac:spMk id="313" creationId="{00000000-0000-0000-0000-000000000000}"/>
          </ac:spMkLst>
        </pc:spChg>
        <pc:spChg chg="mod">
          <ac:chgData name="Neta Becker" userId="cef0aa30-4247-4db8-9bc0-d63efc0d3a53" providerId="ADAL" clId="{8E39725F-6EEF-4D4D-92C3-0465B79E9629}" dt="2024-05-09T15:57:20.810" v="15" actId="20577"/>
          <ac:spMkLst>
            <pc:docMk/>
            <pc:sldMk cId="660352062" sldId="312"/>
            <ac:spMk id="316" creationId="{00000000-0000-0000-0000-000000000000}"/>
          </ac:spMkLst>
        </pc:spChg>
        <pc:spChg chg="mod">
          <ac:chgData name="Neta Becker" userId="cef0aa30-4247-4db8-9bc0-d63efc0d3a53" providerId="ADAL" clId="{8E39725F-6EEF-4D4D-92C3-0465B79E9629}" dt="2024-05-09T15:57:22.424" v="16" actId="20577"/>
          <ac:spMkLst>
            <pc:docMk/>
            <pc:sldMk cId="660352062" sldId="312"/>
            <ac:spMk id="319" creationId="{00000000-0000-0000-0000-000000000000}"/>
          </ac:spMkLst>
        </pc:spChg>
      </pc:sldChg>
      <pc:sldChg chg="addSp modSp add mod setBg">
        <pc:chgData name="Neta Becker" userId="cef0aa30-4247-4db8-9bc0-d63efc0d3a53" providerId="ADAL" clId="{8E39725F-6EEF-4D4D-92C3-0465B79E9629}" dt="2024-05-09T15:57:55.008" v="21" actId="20577"/>
        <pc:sldMkLst>
          <pc:docMk/>
          <pc:sldMk cId="473798661" sldId="313"/>
        </pc:sldMkLst>
        <pc:spChg chg="mod">
          <ac:chgData name="Neta Becker" userId="cef0aa30-4247-4db8-9bc0-d63efc0d3a53" providerId="ADAL" clId="{8E39725F-6EEF-4D4D-92C3-0465B79E9629}" dt="2024-05-09T15:57:55.008" v="21" actId="20577"/>
          <ac:spMkLst>
            <pc:docMk/>
            <pc:sldMk cId="473798661" sldId="313"/>
            <ac:spMk id="3" creationId="{79639998-542D-EA12-DA1F-335575519817}"/>
          </ac:spMkLst>
        </pc:spChg>
        <pc:spChg chg="add mod">
          <ac:chgData name="Neta Becker" userId="cef0aa30-4247-4db8-9bc0-d63efc0d3a53" providerId="ADAL" clId="{8E39725F-6EEF-4D4D-92C3-0465B79E9629}" dt="2024-05-09T15:55:44.367" v="1"/>
          <ac:spMkLst>
            <pc:docMk/>
            <pc:sldMk cId="473798661" sldId="313"/>
            <ac:spMk id="4" creationId="{85F07728-A4E2-D9D2-91C4-70250A23B88A}"/>
          </ac:spMkLst>
        </pc:spChg>
        <pc:spChg chg="mod">
          <ac:chgData name="Neta Becker" userId="cef0aa30-4247-4db8-9bc0-d63efc0d3a53" providerId="ADAL" clId="{8E39725F-6EEF-4D4D-92C3-0465B79E9629}" dt="2024-05-09T15:55:44.367" v="1"/>
          <ac:spMkLst>
            <pc:docMk/>
            <pc:sldMk cId="473798661" sldId="313"/>
            <ac:spMk id="6" creationId="{01C795E8-3F02-1807-50F5-AAA8595D7AE4}"/>
          </ac:spMkLst>
        </pc:spChg>
        <pc:spChg chg="mod">
          <ac:chgData name="Neta Becker" userId="cef0aa30-4247-4db8-9bc0-d63efc0d3a53" providerId="ADAL" clId="{8E39725F-6EEF-4D4D-92C3-0465B79E9629}" dt="2024-05-09T15:55:44.367" v="1"/>
          <ac:spMkLst>
            <pc:docMk/>
            <pc:sldMk cId="473798661" sldId="313"/>
            <ac:spMk id="7" creationId="{2EEE2E42-1535-F3D4-88A6-600540A1C48F}"/>
          </ac:spMkLst>
        </pc:spChg>
        <pc:spChg chg="mod">
          <ac:chgData name="Neta Becker" userId="cef0aa30-4247-4db8-9bc0-d63efc0d3a53" providerId="ADAL" clId="{8E39725F-6EEF-4D4D-92C3-0465B79E9629}" dt="2024-05-09T15:55:44.367" v="1"/>
          <ac:spMkLst>
            <pc:docMk/>
            <pc:sldMk cId="473798661" sldId="313"/>
            <ac:spMk id="8" creationId="{85994452-E285-51CF-641A-CAA40F791930}"/>
          </ac:spMkLst>
        </pc:spChg>
        <pc:grpChg chg="add mod">
          <ac:chgData name="Neta Becker" userId="cef0aa30-4247-4db8-9bc0-d63efc0d3a53" providerId="ADAL" clId="{8E39725F-6EEF-4D4D-92C3-0465B79E9629}" dt="2024-05-09T15:55:44.367" v="1"/>
          <ac:grpSpMkLst>
            <pc:docMk/>
            <pc:sldMk cId="473798661" sldId="313"/>
            <ac:grpSpMk id="5" creationId="{0ED5CF67-36AF-6C59-114F-67E958E1AA67}"/>
          </ac:grpSpMkLst>
        </pc:grpChg>
      </pc:sldChg>
    </pc:docChg>
  </pc:docChgLst>
  <pc:docChgLst>
    <pc:chgData name="Neta Becker" userId="cef0aa30-4247-4db8-9bc0-d63efc0d3a53" providerId="ADAL" clId="{F41227B9-745C-4395-9C71-3772E855083B}"/>
    <pc:docChg chg="undo redo custSel addSld delSld modSld sldOrd">
      <pc:chgData name="Neta Becker" userId="cef0aa30-4247-4db8-9bc0-d63efc0d3a53" providerId="ADAL" clId="{F41227B9-745C-4395-9C71-3772E855083B}" dt="2024-04-20T09:22:38.819" v="403" actId="20577"/>
      <pc:docMkLst>
        <pc:docMk/>
      </pc:docMkLst>
      <pc:sldChg chg="modSp mod">
        <pc:chgData name="Neta Becker" userId="cef0aa30-4247-4db8-9bc0-d63efc0d3a53" providerId="ADAL" clId="{F41227B9-745C-4395-9C71-3772E855083B}" dt="2024-04-20T09:05:12.200" v="33" actId="404"/>
        <pc:sldMkLst>
          <pc:docMk/>
          <pc:sldMk cId="2179648205" sldId="256"/>
        </pc:sldMkLst>
        <pc:spChg chg="mod">
          <ac:chgData name="Neta Becker" userId="cef0aa30-4247-4db8-9bc0-d63efc0d3a53" providerId="ADAL" clId="{F41227B9-745C-4395-9C71-3772E855083B}" dt="2024-04-20T09:05:12.200" v="33" actId="404"/>
          <ac:spMkLst>
            <pc:docMk/>
            <pc:sldMk cId="2179648205" sldId="256"/>
            <ac:spMk id="2" creationId="{672AD88C-22F7-6099-31A3-259788130B42}"/>
          </ac:spMkLst>
        </pc:spChg>
        <pc:spChg chg="mod">
          <ac:chgData name="Neta Becker" userId="cef0aa30-4247-4db8-9bc0-d63efc0d3a53" providerId="ADAL" clId="{F41227B9-745C-4395-9C71-3772E855083B}" dt="2024-04-20T09:04:59.482" v="22" actId="20577"/>
          <ac:spMkLst>
            <pc:docMk/>
            <pc:sldMk cId="2179648205" sldId="256"/>
            <ac:spMk id="3" creationId="{0D89FC02-A4AB-8F19-7B48-608FCF3D55D3}"/>
          </ac:spMkLst>
        </pc:spChg>
        <pc:spChg chg="mod">
          <ac:chgData name="Neta Becker" userId="cef0aa30-4247-4db8-9bc0-d63efc0d3a53" providerId="ADAL" clId="{F41227B9-745C-4395-9C71-3772E855083B}" dt="2024-04-20T09:04:53.365" v="17" actId="21"/>
          <ac:spMkLst>
            <pc:docMk/>
            <pc:sldMk cId="2179648205" sldId="256"/>
            <ac:spMk id="4" creationId="{CE588B98-B49F-CE19-44E8-F1BAB7128CA6}"/>
          </ac:spMkLst>
        </pc:spChg>
      </pc:sldChg>
      <pc:sldChg chg="addSp delSp modSp new mod setBg">
        <pc:chgData name="Neta Becker" userId="cef0aa30-4247-4db8-9bc0-d63efc0d3a53" providerId="ADAL" clId="{F41227B9-745C-4395-9C71-3772E855083B}" dt="2024-04-20T09:16:24.400" v="303" actId="20577"/>
        <pc:sldMkLst>
          <pc:docMk/>
          <pc:sldMk cId="1769220115" sldId="257"/>
        </pc:sldMkLst>
        <pc:spChg chg="mod">
          <ac:chgData name="Neta Becker" userId="cef0aa30-4247-4db8-9bc0-d63efc0d3a53" providerId="ADAL" clId="{F41227B9-745C-4395-9C71-3772E855083B}" dt="2024-04-20T09:14:00.551" v="259" actId="26606"/>
          <ac:spMkLst>
            <pc:docMk/>
            <pc:sldMk cId="1769220115" sldId="257"/>
            <ac:spMk id="2" creationId="{BBABCC05-9708-FD2A-9DD0-01CF0D3836F2}"/>
          </ac:spMkLst>
        </pc:spChg>
        <pc:spChg chg="mod">
          <ac:chgData name="Neta Becker" userId="cef0aa30-4247-4db8-9bc0-d63efc0d3a53" providerId="ADAL" clId="{F41227B9-745C-4395-9C71-3772E855083B}" dt="2024-04-20T09:16:24.400" v="303" actId="20577"/>
          <ac:spMkLst>
            <pc:docMk/>
            <pc:sldMk cId="1769220115" sldId="257"/>
            <ac:spMk id="3" creationId="{138B8362-48C3-13F0-617A-B8A3256120CA}"/>
          </ac:spMkLst>
        </pc:spChg>
        <pc:spChg chg="add del mod">
          <ac:chgData name="Neta Becker" userId="cef0aa30-4247-4db8-9bc0-d63efc0d3a53" providerId="ADAL" clId="{F41227B9-745C-4395-9C71-3772E855083B}" dt="2024-04-20T09:15:34.913" v="291" actId="478"/>
          <ac:spMkLst>
            <pc:docMk/>
            <pc:sldMk cId="1769220115" sldId="257"/>
            <ac:spMk id="4" creationId="{492A418C-EDA6-5C14-CA1B-8B1153793768}"/>
          </ac:spMkLst>
        </pc:spChg>
        <pc:spChg chg="add del mod">
          <ac:chgData name="Neta Becker" userId="cef0aa30-4247-4db8-9bc0-d63efc0d3a53" providerId="ADAL" clId="{F41227B9-745C-4395-9C71-3772E855083B}" dt="2024-04-20T09:15:35.867" v="292" actId="478"/>
          <ac:spMkLst>
            <pc:docMk/>
            <pc:sldMk cId="1769220115" sldId="257"/>
            <ac:spMk id="5" creationId="{F52AD1AC-C919-DD06-5AB8-EFA7921D4E7A}"/>
          </ac:spMkLst>
        </pc:spChg>
        <pc:picChg chg="add mod modCrop">
          <ac:chgData name="Neta Becker" userId="cef0aa30-4247-4db8-9bc0-d63efc0d3a53" providerId="ADAL" clId="{F41227B9-745C-4395-9C71-3772E855083B}" dt="2024-04-20T09:16:08.710" v="302" actId="1076"/>
          <ac:picMkLst>
            <pc:docMk/>
            <pc:sldMk cId="1769220115" sldId="257"/>
            <ac:picMk id="7" creationId="{5D2567AD-A929-17F9-A858-A92AA2CDC031}"/>
          </ac:picMkLst>
        </pc:picChg>
        <pc:picChg chg="add mod">
          <ac:chgData name="Neta Becker" userId="cef0aa30-4247-4db8-9bc0-d63efc0d3a53" providerId="ADAL" clId="{F41227B9-745C-4395-9C71-3772E855083B}" dt="2024-04-20T09:13:19.810" v="247" actId="14100"/>
          <ac:picMkLst>
            <pc:docMk/>
            <pc:sldMk cId="1769220115" sldId="257"/>
            <ac:picMk id="1026" creationId="{4AC9365A-FC03-7DAC-AC59-C7F37271B2CA}"/>
          </ac:picMkLst>
        </pc:picChg>
        <pc:picChg chg="add del mod">
          <ac:chgData name="Neta Becker" userId="cef0aa30-4247-4db8-9bc0-d63efc0d3a53" providerId="ADAL" clId="{F41227B9-745C-4395-9C71-3772E855083B}" dt="2024-04-20T09:15:32.552" v="290" actId="478"/>
          <ac:picMkLst>
            <pc:docMk/>
            <pc:sldMk cId="1769220115" sldId="257"/>
            <ac:picMk id="1028" creationId="{73822209-7A05-7768-AD1F-91B7C0E469B0}"/>
          </ac:picMkLst>
        </pc:picChg>
      </pc:sldChg>
      <pc:sldChg chg="modSp new mod ord">
        <pc:chgData name="Neta Becker" userId="cef0aa30-4247-4db8-9bc0-d63efc0d3a53" providerId="ADAL" clId="{F41227B9-745C-4395-9C71-3772E855083B}" dt="2024-04-20T09:22:38.819" v="403" actId="20577"/>
        <pc:sldMkLst>
          <pc:docMk/>
          <pc:sldMk cId="4065677750" sldId="258"/>
        </pc:sldMkLst>
        <pc:spChg chg="mod">
          <ac:chgData name="Neta Becker" userId="cef0aa30-4247-4db8-9bc0-d63efc0d3a53" providerId="ADAL" clId="{F41227B9-745C-4395-9C71-3772E855083B}" dt="2024-04-20T09:07:01.867" v="68" actId="20577"/>
          <ac:spMkLst>
            <pc:docMk/>
            <pc:sldMk cId="4065677750" sldId="258"/>
            <ac:spMk id="2" creationId="{7698AAED-D1FD-B89F-2DA0-BBC929912FFA}"/>
          </ac:spMkLst>
        </pc:spChg>
        <pc:spChg chg="mod">
          <ac:chgData name="Neta Becker" userId="cef0aa30-4247-4db8-9bc0-d63efc0d3a53" providerId="ADAL" clId="{F41227B9-745C-4395-9C71-3772E855083B}" dt="2024-04-20T09:22:38.819" v="403" actId="20577"/>
          <ac:spMkLst>
            <pc:docMk/>
            <pc:sldMk cId="4065677750" sldId="258"/>
            <ac:spMk id="3" creationId="{12642EC7-8503-E8AB-52BC-06C912BABE9F}"/>
          </ac:spMkLst>
        </pc:spChg>
      </pc:sldChg>
      <pc:sldChg chg="new del">
        <pc:chgData name="Neta Becker" userId="cef0aa30-4247-4db8-9bc0-d63efc0d3a53" providerId="ADAL" clId="{F41227B9-745C-4395-9C71-3772E855083B}" dt="2024-04-20T09:05:25.744" v="35" actId="47"/>
        <pc:sldMkLst>
          <pc:docMk/>
          <pc:sldMk cId="4140540780" sldId="258"/>
        </pc:sldMkLst>
      </pc:sldChg>
    </pc:docChg>
  </pc:docChgLst>
  <pc:docChgLst>
    <pc:chgData name="Neta Becker" userId="cef0aa30-4247-4db8-9bc0-d63efc0d3a53" providerId="ADAL" clId="{82B47B47-6544-4BFE-BA12-49607BE3FA5F}"/>
    <pc:docChg chg="undo custSel addSld delSld modSld modMainMaster">
      <pc:chgData name="Neta Becker" userId="cef0aa30-4247-4db8-9bc0-d63efc0d3a53" providerId="ADAL" clId="{82B47B47-6544-4BFE-BA12-49607BE3FA5F}" dt="2024-05-06T09:25:12.371" v="3640"/>
      <pc:docMkLst>
        <pc:docMk/>
      </pc:docMkLst>
      <pc:sldChg chg="addSp delSp modSp mod setBg setClrOvrMap delDesignElem chgLayout modNotesTx">
        <pc:chgData name="Neta Becker" userId="cef0aa30-4247-4db8-9bc0-d63efc0d3a53" providerId="ADAL" clId="{82B47B47-6544-4BFE-BA12-49607BE3FA5F}" dt="2024-05-06T09:25:12.371" v="3640"/>
        <pc:sldMkLst>
          <pc:docMk/>
          <pc:sldMk cId="2179648205" sldId="256"/>
        </pc:sldMkLst>
        <pc:spChg chg="mod ord">
          <ac:chgData name="Neta Becker" userId="cef0aa30-4247-4db8-9bc0-d63efc0d3a53" providerId="ADAL" clId="{82B47B47-6544-4BFE-BA12-49607BE3FA5F}" dt="2024-05-06T09:25:10.813" v="3639" actId="26606"/>
          <ac:spMkLst>
            <pc:docMk/>
            <pc:sldMk cId="2179648205" sldId="256"/>
            <ac:spMk id="2" creationId="{672AD88C-22F7-6099-31A3-259788130B42}"/>
          </ac:spMkLst>
        </pc:spChg>
        <pc:spChg chg="mod ord">
          <ac:chgData name="Neta Becker" userId="cef0aa30-4247-4db8-9bc0-d63efc0d3a53" providerId="ADAL" clId="{82B47B47-6544-4BFE-BA12-49607BE3FA5F}" dt="2024-05-06T09:25:10.813" v="3639" actId="26606"/>
          <ac:spMkLst>
            <pc:docMk/>
            <pc:sldMk cId="2179648205" sldId="256"/>
            <ac:spMk id="3" creationId="{0D89FC02-A4AB-8F19-7B48-608FCF3D55D3}"/>
          </ac:spMkLst>
        </pc:spChg>
        <pc:spChg chg="mod">
          <ac:chgData name="Neta Becker" userId="cef0aa30-4247-4db8-9bc0-d63efc0d3a53" providerId="ADAL" clId="{82B47B47-6544-4BFE-BA12-49607BE3FA5F}" dt="2024-05-01T15:52:35.552" v="2044" actId="1076"/>
          <ac:spMkLst>
            <pc:docMk/>
            <pc:sldMk cId="2179648205" sldId="256"/>
            <ac:spMk id="4" creationId="{CE588B98-B49F-CE19-44E8-F1BAB7128CA6}"/>
          </ac:spMkLst>
        </pc:spChg>
        <pc:spChg chg="add del">
          <ac:chgData name="Neta Becker" userId="cef0aa30-4247-4db8-9bc0-d63efc0d3a53" providerId="ADAL" clId="{82B47B47-6544-4BFE-BA12-49607BE3FA5F}" dt="2024-05-06T09:25:12.371" v="3640"/>
          <ac:spMkLst>
            <pc:docMk/>
            <pc:sldMk cId="2179648205" sldId="256"/>
            <ac:spMk id="7" creationId="{4BA0C938-1486-4635-9F6C-44D521FA6A4E}"/>
          </ac:spMkLst>
        </pc:spChg>
        <pc:spChg chg="add del">
          <ac:chgData name="Neta Becker" userId="cef0aa30-4247-4db8-9bc0-d63efc0d3a53" providerId="ADAL" clId="{82B47B47-6544-4BFE-BA12-49607BE3FA5F}" dt="2024-05-06T09:25:12.371" v="3640"/>
          <ac:spMkLst>
            <pc:docMk/>
            <pc:sldMk cId="2179648205" sldId="256"/>
            <ac:spMk id="8" creationId="{942A7ABB-6A86-4A02-A072-FA82CDCE533C}"/>
          </ac:spMkLst>
        </pc:spChg>
        <pc:spChg chg="add del">
          <ac:chgData name="Neta Becker" userId="cef0aa30-4247-4db8-9bc0-d63efc0d3a53" providerId="ADAL" clId="{82B47B47-6544-4BFE-BA12-49607BE3FA5F}" dt="2024-05-01T19:13:07.840" v="2180"/>
          <ac:spMkLst>
            <pc:docMk/>
            <pc:sldMk cId="2179648205" sldId="256"/>
            <ac:spMk id="9" creationId="{9179DE42-5613-4B35-A1E6-6CCBAA13C743}"/>
          </ac:spMkLst>
        </pc:spChg>
        <pc:spChg chg="add del">
          <ac:chgData name="Neta Becker" userId="cef0aa30-4247-4db8-9bc0-d63efc0d3a53" providerId="ADAL" clId="{82B47B47-6544-4BFE-BA12-49607BE3FA5F}" dt="2024-05-06T09:24:25.705" v="3634" actId="26606"/>
          <ac:spMkLst>
            <pc:docMk/>
            <pc:sldMk cId="2179648205" sldId="256"/>
            <ac:spMk id="12" creationId="{1579DD07-B6CD-4C04-8A4A-3B92CE8C8A31}"/>
          </ac:spMkLst>
        </pc:spChg>
        <pc:spChg chg="add del">
          <ac:chgData name="Neta Becker" userId="cef0aa30-4247-4db8-9bc0-d63efc0d3a53" providerId="ADAL" clId="{82B47B47-6544-4BFE-BA12-49607BE3FA5F}" dt="2024-05-06T09:24:25.705" v="3634" actId="26606"/>
          <ac:spMkLst>
            <pc:docMk/>
            <pc:sldMk cId="2179648205" sldId="256"/>
            <ac:spMk id="14" creationId="{36A995F0-906C-4573-A739-16EED217D852}"/>
          </ac:spMkLst>
        </pc:spChg>
        <pc:spChg chg="add del">
          <ac:chgData name="Neta Becker" userId="cef0aa30-4247-4db8-9bc0-d63efc0d3a53" providerId="ADAL" clId="{82B47B47-6544-4BFE-BA12-49607BE3FA5F}" dt="2024-05-01T19:13:07.840" v="2180"/>
          <ac:spMkLst>
            <pc:docMk/>
            <pc:sldMk cId="2179648205" sldId="256"/>
            <ac:spMk id="15" creationId="{52FB45E9-914E-4471-AC87-E475CD51767D}"/>
          </ac:spMkLst>
        </pc:spChg>
        <pc:spChg chg="add del">
          <ac:chgData name="Neta Becker" userId="cef0aa30-4247-4db8-9bc0-d63efc0d3a53" providerId="ADAL" clId="{82B47B47-6544-4BFE-BA12-49607BE3FA5F}" dt="2024-05-01T19:13:07.840" v="2180"/>
          <ac:spMkLst>
            <pc:docMk/>
            <pc:sldMk cId="2179648205" sldId="256"/>
            <ac:spMk id="17" creationId="{C310626D-5743-49D4-8F7D-88C4F8F05774}"/>
          </ac:spMkLst>
        </pc:spChg>
        <pc:spChg chg="add del">
          <ac:chgData name="Neta Becker" userId="cef0aa30-4247-4db8-9bc0-d63efc0d3a53" providerId="ADAL" clId="{82B47B47-6544-4BFE-BA12-49607BE3FA5F}" dt="2024-05-06T09:25:10.813" v="3639" actId="26606"/>
          <ac:spMkLst>
            <pc:docMk/>
            <pc:sldMk cId="2179648205" sldId="256"/>
            <ac:spMk id="18" creationId="{1579DD07-B6CD-4C04-8A4A-3B92CE8C8A31}"/>
          </ac:spMkLst>
        </pc:spChg>
        <pc:spChg chg="add del">
          <ac:chgData name="Neta Becker" userId="cef0aa30-4247-4db8-9bc0-d63efc0d3a53" providerId="ADAL" clId="{82B47B47-6544-4BFE-BA12-49607BE3FA5F}" dt="2024-05-01T19:13:07.840" v="2180"/>
          <ac:spMkLst>
            <pc:docMk/>
            <pc:sldMk cId="2179648205" sldId="256"/>
            <ac:spMk id="19" creationId="{3C195FC1-B568-4C72-9902-34CB35DDD7A1}"/>
          </ac:spMkLst>
        </pc:spChg>
        <pc:spChg chg="add del">
          <ac:chgData name="Neta Becker" userId="cef0aa30-4247-4db8-9bc0-d63efc0d3a53" providerId="ADAL" clId="{82B47B47-6544-4BFE-BA12-49607BE3FA5F}" dt="2024-05-06T09:25:10.813" v="3639" actId="26606"/>
          <ac:spMkLst>
            <pc:docMk/>
            <pc:sldMk cId="2179648205" sldId="256"/>
            <ac:spMk id="20" creationId="{36A995F0-906C-4573-A739-16EED217D852}"/>
          </ac:spMkLst>
        </pc:spChg>
        <pc:spChg chg="add del">
          <ac:chgData name="Neta Becker" userId="cef0aa30-4247-4db8-9bc0-d63efc0d3a53" providerId="ADAL" clId="{82B47B47-6544-4BFE-BA12-49607BE3FA5F}" dt="2024-05-01T19:13:07.840" v="2180"/>
          <ac:spMkLst>
            <pc:docMk/>
            <pc:sldMk cId="2179648205" sldId="256"/>
            <ac:spMk id="21" creationId="{EF2BDF77-362C-43F0-8CBB-A969EC2AE0C4}"/>
          </ac:spMkLst>
        </pc:spChg>
        <pc:spChg chg="add del">
          <ac:chgData name="Neta Becker" userId="cef0aa30-4247-4db8-9bc0-d63efc0d3a53" providerId="ADAL" clId="{82B47B47-6544-4BFE-BA12-49607BE3FA5F}" dt="2024-05-01T19:13:07.840" v="2180"/>
          <ac:spMkLst>
            <pc:docMk/>
            <pc:sldMk cId="2179648205" sldId="256"/>
            <ac:spMk id="23" creationId="{4BE96B01-3929-432D-B8C2-ADBCB74C2EF4}"/>
          </ac:spMkLst>
        </pc:spChg>
        <pc:spChg chg="add del">
          <ac:chgData name="Neta Becker" userId="cef0aa30-4247-4db8-9bc0-d63efc0d3a53" providerId="ADAL" clId="{82B47B47-6544-4BFE-BA12-49607BE3FA5F}" dt="2024-05-01T19:13:07.840" v="2180"/>
          <ac:spMkLst>
            <pc:docMk/>
            <pc:sldMk cId="2179648205" sldId="256"/>
            <ac:spMk id="25" creationId="{2A6FCDE6-CDE2-4C51-B18E-A95CFB679714}"/>
          </ac:spMkLst>
        </pc:spChg>
        <pc:spChg chg="add del">
          <ac:chgData name="Neta Becker" userId="cef0aa30-4247-4db8-9bc0-d63efc0d3a53" providerId="ADAL" clId="{82B47B47-6544-4BFE-BA12-49607BE3FA5F}" dt="2024-05-01T19:13:07.840" v="2180"/>
          <ac:spMkLst>
            <pc:docMk/>
            <pc:sldMk cId="2179648205" sldId="256"/>
            <ac:spMk id="27" creationId="{9D2E8756-2465-473A-BA2A-2DB1D6224745}"/>
          </ac:spMkLst>
        </pc:spChg>
        <pc:picChg chg="add del mod">
          <ac:chgData name="Neta Becker" userId="cef0aa30-4247-4db8-9bc0-d63efc0d3a53" providerId="ADAL" clId="{82B47B47-6544-4BFE-BA12-49607BE3FA5F}" dt="2024-05-01T19:21:07.300" v="2444" actId="478"/>
          <ac:picMkLst>
            <pc:docMk/>
            <pc:sldMk cId="2179648205" sldId="256"/>
            <ac:picMk id="6" creationId="{4D63A7AA-D769-0846-8117-5E9FEE32461E}"/>
          </ac:picMkLst>
        </pc:picChg>
        <pc:cxnChg chg="add del">
          <ac:chgData name="Neta Becker" userId="cef0aa30-4247-4db8-9bc0-d63efc0d3a53" providerId="ADAL" clId="{82B47B47-6544-4BFE-BA12-49607BE3FA5F}" dt="2024-05-06T09:25:12.371" v="3640"/>
          <ac:cxnSpMkLst>
            <pc:docMk/>
            <pc:sldMk cId="2179648205" sldId="256"/>
            <ac:cxnSpMk id="10" creationId="{B6916720-6D22-4D4B-BC19-23008C7DD487}"/>
          </ac:cxnSpMkLst>
        </pc:cxnChg>
        <pc:cxnChg chg="add del">
          <ac:chgData name="Neta Becker" userId="cef0aa30-4247-4db8-9bc0-d63efc0d3a53" providerId="ADAL" clId="{82B47B47-6544-4BFE-BA12-49607BE3FA5F}" dt="2024-05-01T19:13:07.840" v="2180"/>
          <ac:cxnSpMkLst>
            <pc:docMk/>
            <pc:sldMk cId="2179648205" sldId="256"/>
            <ac:cxnSpMk id="11" creationId="{EB898B32-3891-4C3A-8F58-C5969D2E9033}"/>
          </ac:cxnSpMkLst>
        </pc:cxnChg>
        <pc:cxnChg chg="add del">
          <ac:chgData name="Neta Becker" userId="cef0aa30-4247-4db8-9bc0-d63efc0d3a53" providerId="ADAL" clId="{82B47B47-6544-4BFE-BA12-49607BE3FA5F}" dt="2024-05-01T19:13:07.840" v="2180"/>
          <ac:cxnSpMkLst>
            <pc:docMk/>
            <pc:sldMk cId="2179648205" sldId="256"/>
            <ac:cxnSpMk id="13" creationId="{4AE4806D-B8F9-4679-A68A-9BD21C01A301}"/>
          </ac:cxnSpMkLst>
        </pc:cxnChg>
        <pc:cxnChg chg="add del">
          <ac:chgData name="Neta Becker" userId="cef0aa30-4247-4db8-9bc0-d63efc0d3a53" providerId="ADAL" clId="{82B47B47-6544-4BFE-BA12-49607BE3FA5F}" dt="2024-05-06T09:24:25.705" v="3634" actId="26606"/>
          <ac:cxnSpMkLst>
            <pc:docMk/>
            <pc:sldMk cId="2179648205" sldId="256"/>
            <ac:cxnSpMk id="16" creationId="{C3F5F06D-7250-43A5-9B61-0B7F1FD7E395}"/>
          </ac:cxnSpMkLst>
        </pc:cxnChg>
        <pc:cxnChg chg="add del">
          <ac:chgData name="Neta Becker" userId="cef0aa30-4247-4db8-9bc0-d63efc0d3a53" providerId="ADAL" clId="{82B47B47-6544-4BFE-BA12-49607BE3FA5F}" dt="2024-05-06T09:25:10.813" v="3639" actId="26606"/>
          <ac:cxnSpMkLst>
            <pc:docMk/>
            <pc:sldMk cId="2179648205" sldId="256"/>
            <ac:cxnSpMk id="22" creationId="{C3F5F06D-7250-43A5-9B61-0B7F1FD7E395}"/>
          </ac:cxnSpMkLst>
        </pc:cxnChg>
      </pc:sldChg>
      <pc:sldChg chg="addSp delSp modSp mod modNotesTx">
        <pc:chgData name="Neta Becker" userId="cef0aa30-4247-4db8-9bc0-d63efc0d3a53" providerId="ADAL" clId="{82B47B47-6544-4BFE-BA12-49607BE3FA5F}" dt="2024-05-06T09:22:55.695" v="3621" actId="207"/>
        <pc:sldMkLst>
          <pc:docMk/>
          <pc:sldMk cId="1769220115" sldId="257"/>
        </pc:sldMkLst>
        <pc:spChg chg="mod">
          <ac:chgData name="Neta Becker" userId="cef0aa30-4247-4db8-9bc0-d63efc0d3a53" providerId="ADAL" clId="{82B47B47-6544-4BFE-BA12-49607BE3FA5F}" dt="2024-05-02T16:24:30.096" v="3341" actId="20577"/>
          <ac:spMkLst>
            <pc:docMk/>
            <pc:sldMk cId="1769220115" sldId="257"/>
            <ac:spMk id="2" creationId="{BBABCC05-9708-FD2A-9DD0-01CF0D3836F2}"/>
          </ac:spMkLst>
        </pc:spChg>
        <pc:spChg chg="mod">
          <ac:chgData name="Neta Becker" userId="cef0aa30-4247-4db8-9bc0-d63efc0d3a53" providerId="ADAL" clId="{82B47B47-6544-4BFE-BA12-49607BE3FA5F}" dt="2024-05-02T16:18:07.386" v="3330" actId="5793"/>
          <ac:spMkLst>
            <pc:docMk/>
            <pc:sldMk cId="1769220115" sldId="257"/>
            <ac:spMk id="3" creationId="{138B8362-48C3-13F0-617A-B8A3256120CA}"/>
          </ac:spMkLst>
        </pc:spChg>
        <pc:spChg chg="add mod">
          <ac:chgData name="Neta Becker" userId="cef0aa30-4247-4db8-9bc0-d63efc0d3a53" providerId="ADAL" clId="{82B47B47-6544-4BFE-BA12-49607BE3FA5F}" dt="2024-05-06T09:22:55.695" v="3621" actId="207"/>
          <ac:spMkLst>
            <pc:docMk/>
            <pc:sldMk cId="1769220115" sldId="257"/>
            <ac:spMk id="4" creationId="{F3482219-5777-CBB4-8E30-F4C29866D366}"/>
          </ac:spMkLst>
        </pc:spChg>
        <pc:spChg chg="add mod">
          <ac:chgData name="Neta Becker" userId="cef0aa30-4247-4db8-9bc0-d63efc0d3a53" providerId="ADAL" clId="{82B47B47-6544-4BFE-BA12-49607BE3FA5F}" dt="2024-05-06T09:20:43.242" v="3611"/>
          <ac:spMkLst>
            <pc:docMk/>
            <pc:sldMk cId="1769220115" sldId="257"/>
            <ac:spMk id="5" creationId="{6BDEEF3C-D978-344A-EBED-87588AACCC05}"/>
          </ac:spMkLst>
        </pc:spChg>
        <pc:picChg chg="add del mod">
          <ac:chgData name="Neta Becker" userId="cef0aa30-4247-4db8-9bc0-d63efc0d3a53" providerId="ADAL" clId="{82B47B47-6544-4BFE-BA12-49607BE3FA5F}" dt="2024-05-02T16:18:08.821" v="3331" actId="478"/>
          <ac:picMkLst>
            <pc:docMk/>
            <pc:sldMk cId="1769220115" sldId="257"/>
            <ac:picMk id="4" creationId="{B071C4F8-BD2C-C229-CA6F-785524D588D0}"/>
          </ac:picMkLst>
        </pc:picChg>
        <pc:picChg chg="del">
          <ac:chgData name="Neta Becker" userId="cef0aa30-4247-4db8-9bc0-d63efc0d3a53" providerId="ADAL" clId="{82B47B47-6544-4BFE-BA12-49607BE3FA5F}" dt="2024-04-29T18:17:01.148" v="358" actId="21"/>
          <ac:picMkLst>
            <pc:docMk/>
            <pc:sldMk cId="1769220115" sldId="257"/>
            <ac:picMk id="7" creationId="{5D2567AD-A929-17F9-A858-A92AA2CDC031}"/>
          </ac:picMkLst>
        </pc:picChg>
      </pc:sldChg>
      <pc:sldChg chg="del mod modShow">
        <pc:chgData name="Neta Becker" userId="cef0aa30-4247-4db8-9bc0-d63efc0d3a53" providerId="ADAL" clId="{82B47B47-6544-4BFE-BA12-49607BE3FA5F}" dt="2024-04-29T18:10:11.973" v="67" actId="47"/>
        <pc:sldMkLst>
          <pc:docMk/>
          <pc:sldMk cId="4065677750" sldId="258"/>
        </pc:sldMkLst>
      </pc:sldChg>
      <pc:sldChg chg="addSp delSp modSp new del mod setBg delDesignElem modShow modNotesTx">
        <pc:chgData name="Neta Becker" userId="cef0aa30-4247-4db8-9bc0-d63efc0d3a53" providerId="ADAL" clId="{82B47B47-6544-4BFE-BA12-49607BE3FA5F}" dt="2024-05-02T16:51:30.809" v="3432" actId="2696"/>
        <pc:sldMkLst>
          <pc:docMk/>
          <pc:sldMk cId="2356026510" sldId="259"/>
        </pc:sldMkLst>
        <pc:spChg chg="mod">
          <ac:chgData name="Neta Becker" userId="cef0aa30-4247-4db8-9bc0-d63efc0d3a53" providerId="ADAL" clId="{82B47B47-6544-4BFE-BA12-49607BE3FA5F}" dt="2024-05-02T16:24:50.723" v="3361" actId="20577"/>
          <ac:spMkLst>
            <pc:docMk/>
            <pc:sldMk cId="2356026510" sldId="259"/>
            <ac:spMk id="2" creationId="{559A5026-460D-BD7D-3D3D-195155927D0F}"/>
          </ac:spMkLst>
        </pc:spChg>
        <pc:spChg chg="del mod">
          <ac:chgData name="Neta Becker" userId="cef0aa30-4247-4db8-9bc0-d63efc0d3a53" providerId="ADAL" clId="{82B47B47-6544-4BFE-BA12-49607BE3FA5F}" dt="2024-05-01T15:50:41.746" v="2035" actId="26606"/>
          <ac:spMkLst>
            <pc:docMk/>
            <pc:sldMk cId="2356026510" sldId="259"/>
            <ac:spMk id="3" creationId="{3FD159A2-1020-D396-98CD-4E7FF11F8210}"/>
          </ac:spMkLst>
        </pc:spChg>
        <pc:spChg chg="add del">
          <ac:chgData name="Neta Becker" userId="cef0aa30-4247-4db8-9bc0-d63efc0d3a53" providerId="ADAL" clId="{82B47B47-6544-4BFE-BA12-49607BE3FA5F}" dt="2024-05-01T19:13:07.840" v="2180"/>
          <ac:spMkLst>
            <pc:docMk/>
            <pc:sldMk cId="2356026510" sldId="259"/>
            <ac:spMk id="9" creationId="{45B71F80-1F92-4074-84D9-16A062B215B3}"/>
          </ac:spMkLst>
        </pc:spChg>
        <pc:spChg chg="add del">
          <ac:chgData name="Neta Becker" userId="cef0aa30-4247-4db8-9bc0-d63efc0d3a53" providerId="ADAL" clId="{82B47B47-6544-4BFE-BA12-49607BE3FA5F}" dt="2024-05-01T19:13:07.840" v="2180"/>
          <ac:spMkLst>
            <pc:docMk/>
            <pc:sldMk cId="2356026510" sldId="259"/>
            <ac:spMk id="11" creationId="{7209C9DA-6E0D-46D9-8275-C52222D8CCAC}"/>
          </ac:spMkLst>
        </pc:spChg>
        <pc:spChg chg="add del">
          <ac:chgData name="Neta Becker" userId="cef0aa30-4247-4db8-9bc0-d63efc0d3a53" providerId="ADAL" clId="{82B47B47-6544-4BFE-BA12-49607BE3FA5F}" dt="2024-05-01T19:13:07.840" v="2180"/>
          <ac:spMkLst>
            <pc:docMk/>
            <pc:sldMk cId="2356026510" sldId="259"/>
            <ac:spMk id="13" creationId="{3EB57A4D-E0D0-46DA-B339-F24CA46FA70B}"/>
          </ac:spMkLst>
        </pc:spChg>
        <pc:graphicFrameChg chg="add">
          <ac:chgData name="Neta Becker" userId="cef0aa30-4247-4db8-9bc0-d63efc0d3a53" providerId="ADAL" clId="{82B47B47-6544-4BFE-BA12-49607BE3FA5F}" dt="2024-05-01T15:50:41.746" v="2035" actId="26606"/>
          <ac:graphicFrameMkLst>
            <pc:docMk/>
            <pc:sldMk cId="2356026510" sldId="259"/>
            <ac:graphicFrameMk id="5" creationId="{1FCDF94E-AA3B-E29B-5DDA-C50CCEA35D5E}"/>
          </ac:graphicFrameMkLst>
        </pc:graphicFrameChg>
      </pc:sldChg>
      <pc:sldChg chg="addSp modSp new mod modShow modNotesTx">
        <pc:chgData name="Neta Becker" userId="cef0aa30-4247-4db8-9bc0-d63efc0d3a53" providerId="ADAL" clId="{82B47B47-6544-4BFE-BA12-49607BE3FA5F}" dt="2024-05-06T09:25:12.371" v="3640"/>
        <pc:sldMkLst>
          <pc:docMk/>
          <pc:sldMk cId="2968838544" sldId="260"/>
        </pc:sldMkLst>
        <pc:spChg chg="mod">
          <ac:chgData name="Neta Becker" userId="cef0aa30-4247-4db8-9bc0-d63efc0d3a53" providerId="ADAL" clId="{82B47B47-6544-4BFE-BA12-49607BE3FA5F}" dt="2024-05-06T09:25:12.371" v="3640"/>
          <ac:spMkLst>
            <pc:docMk/>
            <pc:sldMk cId="2968838544" sldId="260"/>
            <ac:spMk id="2" creationId="{740EF0B2-1FEB-FFA2-67D6-9A5DBB7AADB8}"/>
          </ac:spMkLst>
        </pc:spChg>
        <pc:spChg chg="mod">
          <ac:chgData name="Neta Becker" userId="cef0aa30-4247-4db8-9bc0-d63efc0d3a53" providerId="ADAL" clId="{82B47B47-6544-4BFE-BA12-49607BE3FA5F}" dt="2024-05-06T09:25:12.371" v="3640"/>
          <ac:spMkLst>
            <pc:docMk/>
            <pc:sldMk cId="2968838544" sldId="260"/>
            <ac:spMk id="3" creationId="{6D1E74C4-204E-AA3F-084A-12061BF8DF60}"/>
          </ac:spMkLst>
        </pc:spChg>
        <pc:spChg chg="add mod">
          <ac:chgData name="Neta Becker" userId="cef0aa30-4247-4db8-9bc0-d63efc0d3a53" providerId="ADAL" clId="{82B47B47-6544-4BFE-BA12-49607BE3FA5F}" dt="2024-05-06T09:23:01.090" v="3622" actId="207"/>
          <ac:spMkLst>
            <pc:docMk/>
            <pc:sldMk cId="2968838544" sldId="260"/>
            <ac:spMk id="4" creationId="{E48DD004-B007-8E13-0D59-7E3DC4EADB0D}"/>
          </ac:spMkLst>
        </pc:spChg>
        <pc:spChg chg="mod">
          <ac:chgData name="Neta Becker" userId="cef0aa30-4247-4db8-9bc0-d63efc0d3a53" providerId="ADAL" clId="{82B47B47-6544-4BFE-BA12-49607BE3FA5F}" dt="2024-05-06T09:21:00.855" v="3612"/>
          <ac:spMkLst>
            <pc:docMk/>
            <pc:sldMk cId="2968838544" sldId="260"/>
            <ac:spMk id="7" creationId="{CC540FA7-D374-E7C0-6F6B-CDC99BCCFE75}"/>
          </ac:spMkLst>
        </pc:spChg>
        <pc:spChg chg="mod">
          <ac:chgData name="Neta Becker" userId="cef0aa30-4247-4db8-9bc0-d63efc0d3a53" providerId="ADAL" clId="{82B47B47-6544-4BFE-BA12-49607BE3FA5F}" dt="2024-05-06T09:21:00.855" v="3612"/>
          <ac:spMkLst>
            <pc:docMk/>
            <pc:sldMk cId="2968838544" sldId="260"/>
            <ac:spMk id="8" creationId="{7D21A3F0-6C4F-3C0C-A7E1-E936DD406013}"/>
          </ac:spMkLst>
        </pc:spChg>
        <pc:spChg chg="mod">
          <ac:chgData name="Neta Becker" userId="cef0aa30-4247-4db8-9bc0-d63efc0d3a53" providerId="ADAL" clId="{82B47B47-6544-4BFE-BA12-49607BE3FA5F}" dt="2024-05-06T09:21:00.855" v="3612"/>
          <ac:spMkLst>
            <pc:docMk/>
            <pc:sldMk cId="2968838544" sldId="260"/>
            <ac:spMk id="9" creationId="{8E1AC6B6-BA36-AA2F-0103-32AF210F60F2}"/>
          </ac:spMkLst>
        </pc:spChg>
        <pc:spChg chg="mod">
          <ac:chgData name="Neta Becker" userId="cef0aa30-4247-4db8-9bc0-d63efc0d3a53" providerId="ADAL" clId="{82B47B47-6544-4BFE-BA12-49607BE3FA5F}" dt="2024-05-06T09:21:00.855" v="3612"/>
          <ac:spMkLst>
            <pc:docMk/>
            <pc:sldMk cId="2968838544" sldId="260"/>
            <ac:spMk id="10" creationId="{BA80A8A6-F45F-48BB-E039-EA2C37ECAC9D}"/>
          </ac:spMkLst>
        </pc:spChg>
        <pc:spChg chg="mod">
          <ac:chgData name="Neta Becker" userId="cef0aa30-4247-4db8-9bc0-d63efc0d3a53" providerId="ADAL" clId="{82B47B47-6544-4BFE-BA12-49607BE3FA5F}" dt="2024-05-06T09:21:00.855" v="3612"/>
          <ac:spMkLst>
            <pc:docMk/>
            <pc:sldMk cId="2968838544" sldId="260"/>
            <ac:spMk id="11" creationId="{9C8307DB-D17A-217F-2B16-FF21065F1384}"/>
          </ac:spMkLst>
        </pc:spChg>
        <pc:spChg chg="mod">
          <ac:chgData name="Neta Becker" userId="cef0aa30-4247-4db8-9bc0-d63efc0d3a53" providerId="ADAL" clId="{82B47B47-6544-4BFE-BA12-49607BE3FA5F}" dt="2024-05-06T09:21:00.855" v="3612"/>
          <ac:spMkLst>
            <pc:docMk/>
            <pc:sldMk cId="2968838544" sldId="260"/>
            <ac:spMk id="12" creationId="{B86F424C-F4BD-721F-7595-A3EEC2AAA38E}"/>
          </ac:spMkLst>
        </pc:spChg>
        <pc:grpChg chg="add mod">
          <ac:chgData name="Neta Becker" userId="cef0aa30-4247-4db8-9bc0-d63efc0d3a53" providerId="ADAL" clId="{82B47B47-6544-4BFE-BA12-49607BE3FA5F}" dt="2024-05-06T09:21:00.855" v="3612"/>
          <ac:grpSpMkLst>
            <pc:docMk/>
            <pc:sldMk cId="2968838544" sldId="260"/>
            <ac:grpSpMk id="6" creationId="{42D68D64-2AF4-4DAF-B3FA-22F89910B0E2}"/>
          </ac:grpSpMkLst>
        </pc:grpChg>
        <pc:picChg chg="add mod">
          <ac:chgData name="Neta Becker" userId="cef0aa30-4247-4db8-9bc0-d63efc0d3a53" providerId="ADAL" clId="{82B47B47-6544-4BFE-BA12-49607BE3FA5F}" dt="2024-05-01T19:14:38.022" v="2187" actId="1076"/>
          <ac:picMkLst>
            <pc:docMk/>
            <pc:sldMk cId="2968838544" sldId="260"/>
            <ac:picMk id="5" creationId="{B7574A9B-FDE9-E090-222F-BBE808DAF180}"/>
          </ac:picMkLst>
        </pc:picChg>
      </pc:sldChg>
      <pc:sldChg chg="addSp delSp modSp new mod setBg delDesignElem modNotesTx">
        <pc:chgData name="Neta Becker" userId="cef0aa30-4247-4db8-9bc0-d63efc0d3a53" providerId="ADAL" clId="{82B47B47-6544-4BFE-BA12-49607BE3FA5F}" dt="2024-05-06T09:23:04.522" v="3623" actId="207"/>
        <pc:sldMkLst>
          <pc:docMk/>
          <pc:sldMk cId="461867753" sldId="261"/>
        </pc:sldMkLst>
        <pc:spChg chg="mod">
          <ac:chgData name="Neta Becker" userId="cef0aa30-4247-4db8-9bc0-d63efc0d3a53" providerId="ADAL" clId="{82B47B47-6544-4BFE-BA12-49607BE3FA5F}" dt="2024-05-01T20:13:54.941" v="3310" actId="20577"/>
          <ac:spMkLst>
            <pc:docMk/>
            <pc:sldMk cId="461867753" sldId="261"/>
            <ac:spMk id="2" creationId="{27F2BC14-3B96-5B86-2DD7-96DF3F92CEED}"/>
          </ac:spMkLst>
        </pc:spChg>
        <pc:spChg chg="add mod">
          <ac:chgData name="Neta Becker" userId="cef0aa30-4247-4db8-9bc0-d63efc0d3a53" providerId="ADAL" clId="{82B47B47-6544-4BFE-BA12-49607BE3FA5F}" dt="2024-05-05T16:01:23.603" v="3483" actId="1076"/>
          <ac:spMkLst>
            <pc:docMk/>
            <pc:sldMk cId="461867753" sldId="261"/>
            <ac:spMk id="3" creationId="{59B13712-2E9B-1174-4923-86AC75DEE9BB}"/>
          </ac:spMkLst>
        </pc:spChg>
        <pc:spChg chg="del mod">
          <ac:chgData name="Neta Becker" userId="cef0aa30-4247-4db8-9bc0-d63efc0d3a53" providerId="ADAL" clId="{82B47B47-6544-4BFE-BA12-49607BE3FA5F}" dt="2024-05-01T20:00:16.450" v="3059" actId="478"/>
          <ac:spMkLst>
            <pc:docMk/>
            <pc:sldMk cId="461867753" sldId="261"/>
            <ac:spMk id="3" creationId="{BD3F2A46-25CA-CA6C-D366-BD52A7267B03}"/>
          </ac:spMkLst>
        </pc:spChg>
        <pc:spChg chg="add mod">
          <ac:chgData name="Neta Becker" userId="cef0aa30-4247-4db8-9bc0-d63efc0d3a53" providerId="ADAL" clId="{82B47B47-6544-4BFE-BA12-49607BE3FA5F}" dt="2024-05-05T16:01:33.158" v="3487" actId="20577"/>
          <ac:spMkLst>
            <pc:docMk/>
            <pc:sldMk cId="461867753" sldId="261"/>
            <ac:spMk id="4" creationId="{14003EA2-3B99-CDA1-CB5E-4030F5CE842D}"/>
          </ac:spMkLst>
        </pc:spChg>
        <pc:spChg chg="add mod">
          <ac:chgData name="Neta Becker" userId="cef0aa30-4247-4db8-9bc0-d63efc0d3a53" providerId="ADAL" clId="{82B47B47-6544-4BFE-BA12-49607BE3FA5F}" dt="2024-05-05T16:01:50.775" v="3500" actId="20577"/>
          <ac:spMkLst>
            <pc:docMk/>
            <pc:sldMk cId="461867753" sldId="261"/>
            <ac:spMk id="6" creationId="{3F639773-BE76-38E2-3AC3-3443D2BF61F2}"/>
          </ac:spMkLst>
        </pc:spChg>
        <pc:spChg chg="add mod">
          <ac:chgData name="Neta Becker" userId="cef0aa30-4247-4db8-9bc0-d63efc0d3a53" providerId="ADAL" clId="{82B47B47-6544-4BFE-BA12-49607BE3FA5F}" dt="2024-05-05T16:02:11.610" v="3504" actId="20577"/>
          <ac:spMkLst>
            <pc:docMk/>
            <pc:sldMk cId="461867753" sldId="261"/>
            <ac:spMk id="7" creationId="{824600E3-9A04-D1A5-D7D3-A94281884CFC}"/>
          </ac:spMkLst>
        </pc:spChg>
        <pc:spChg chg="add mod">
          <ac:chgData name="Neta Becker" userId="cef0aa30-4247-4db8-9bc0-d63efc0d3a53" providerId="ADAL" clId="{82B47B47-6544-4BFE-BA12-49607BE3FA5F}" dt="2024-05-05T16:02:13.806" v="3506" actId="20577"/>
          <ac:spMkLst>
            <pc:docMk/>
            <pc:sldMk cId="461867753" sldId="261"/>
            <ac:spMk id="8" creationId="{E7F835B6-7E92-E8DB-554C-37E3CDDE2DDC}"/>
          </ac:spMkLst>
        </pc:spChg>
        <pc:spChg chg="add mod">
          <ac:chgData name="Neta Becker" userId="cef0aa30-4247-4db8-9bc0-d63efc0d3a53" providerId="ADAL" clId="{82B47B47-6544-4BFE-BA12-49607BE3FA5F}" dt="2024-05-05T16:02:16.750" v="3508" actId="20577"/>
          <ac:spMkLst>
            <pc:docMk/>
            <pc:sldMk cId="461867753" sldId="261"/>
            <ac:spMk id="9" creationId="{7CF1D10C-B56D-85EE-4D7F-2B2129E28E27}"/>
          </ac:spMkLst>
        </pc:spChg>
        <pc:spChg chg="add del">
          <ac:chgData name="Neta Becker" userId="cef0aa30-4247-4db8-9bc0-d63efc0d3a53" providerId="ADAL" clId="{82B47B47-6544-4BFE-BA12-49607BE3FA5F}" dt="2024-05-01T20:00:37.445" v="3062" actId="26606"/>
          <ac:spMkLst>
            <pc:docMk/>
            <pc:sldMk cId="461867753" sldId="261"/>
            <ac:spMk id="10" creationId="{7624DB4B-273D-4F37-AD77-7818C762DC43}"/>
          </ac:spMkLst>
        </pc:spChg>
        <pc:spChg chg="add del">
          <ac:chgData name="Neta Becker" userId="cef0aa30-4247-4db8-9bc0-d63efc0d3a53" providerId="ADAL" clId="{82B47B47-6544-4BFE-BA12-49607BE3FA5F}" dt="2024-05-01T20:00:37.445" v="3062" actId="26606"/>
          <ac:spMkLst>
            <pc:docMk/>
            <pc:sldMk cId="461867753" sldId="261"/>
            <ac:spMk id="12" creationId="{0AACDBA6-CFDF-49EC-8008-46FD62C4600E}"/>
          </ac:spMkLst>
        </pc:spChg>
        <pc:spChg chg="add mod">
          <ac:chgData name="Neta Becker" userId="cef0aa30-4247-4db8-9bc0-d63efc0d3a53" providerId="ADAL" clId="{82B47B47-6544-4BFE-BA12-49607BE3FA5F}" dt="2024-05-06T09:23:04.522" v="3623" actId="207"/>
          <ac:spMkLst>
            <pc:docMk/>
            <pc:sldMk cId="461867753" sldId="261"/>
            <ac:spMk id="14" creationId="{A1ADE3B4-1024-E165-569C-B54122EF68C3}"/>
          </ac:spMkLst>
        </pc:spChg>
        <pc:spChg chg="add del">
          <ac:chgData name="Neta Becker" userId="cef0aa30-4247-4db8-9bc0-d63efc0d3a53" providerId="ADAL" clId="{82B47B47-6544-4BFE-BA12-49607BE3FA5F}" dt="2024-05-01T20:00:37.445" v="3062" actId="26606"/>
          <ac:spMkLst>
            <pc:docMk/>
            <pc:sldMk cId="461867753" sldId="261"/>
            <ac:spMk id="16" creationId="{50367A81-30BE-4382-AC54-91DE34827C54}"/>
          </ac:spMkLst>
        </pc:spChg>
        <pc:spChg chg="mod">
          <ac:chgData name="Neta Becker" userId="cef0aa30-4247-4db8-9bc0-d63efc0d3a53" providerId="ADAL" clId="{82B47B47-6544-4BFE-BA12-49607BE3FA5F}" dt="2024-05-06T09:21:06.652" v="3613"/>
          <ac:spMkLst>
            <pc:docMk/>
            <pc:sldMk cId="461867753" sldId="261"/>
            <ac:spMk id="18" creationId="{6C428213-4A02-E17F-1BF5-50279389432E}"/>
          </ac:spMkLst>
        </pc:spChg>
        <pc:spChg chg="mod">
          <ac:chgData name="Neta Becker" userId="cef0aa30-4247-4db8-9bc0-d63efc0d3a53" providerId="ADAL" clId="{82B47B47-6544-4BFE-BA12-49607BE3FA5F}" dt="2024-05-06T09:21:06.652" v="3613"/>
          <ac:spMkLst>
            <pc:docMk/>
            <pc:sldMk cId="461867753" sldId="261"/>
            <ac:spMk id="19" creationId="{E0A0FAD6-7401-B9B4-5DB1-54DBCDE9057B}"/>
          </ac:spMkLst>
        </pc:spChg>
        <pc:spChg chg="add del">
          <ac:chgData name="Neta Becker" userId="cef0aa30-4247-4db8-9bc0-d63efc0d3a53" providerId="ADAL" clId="{82B47B47-6544-4BFE-BA12-49607BE3FA5F}" dt="2024-05-05T19:20:09.656" v="3599"/>
          <ac:spMkLst>
            <pc:docMk/>
            <pc:sldMk cId="461867753" sldId="261"/>
            <ac:spMk id="21" creationId="{6EAAB671-E1B2-4834-B3F6-E0A2D3BE861F}"/>
          </ac:spMkLst>
        </pc:spChg>
        <pc:spChg chg="add del">
          <ac:chgData name="Neta Becker" userId="cef0aa30-4247-4db8-9bc0-d63efc0d3a53" providerId="ADAL" clId="{82B47B47-6544-4BFE-BA12-49607BE3FA5F}" dt="2024-05-05T19:20:09.656" v="3599"/>
          <ac:spMkLst>
            <pc:docMk/>
            <pc:sldMk cId="461867753" sldId="261"/>
            <ac:spMk id="22" creationId="{389FFE7C-E583-49D7-B92E-1EC8D6D4FC8F}"/>
          </ac:spMkLst>
        </pc:spChg>
        <pc:spChg chg="add del">
          <ac:chgData name="Neta Becker" userId="cef0aa30-4247-4db8-9bc0-d63efc0d3a53" providerId="ADAL" clId="{82B47B47-6544-4BFE-BA12-49607BE3FA5F}" dt="2024-05-05T19:20:09.656" v="3599"/>
          <ac:spMkLst>
            <pc:docMk/>
            <pc:sldMk cId="461867753" sldId="261"/>
            <ac:spMk id="23" creationId="{D0D2945E-06BB-4ED7-B357-30CA7211CF17}"/>
          </ac:spMkLst>
        </pc:spChg>
        <pc:spChg chg="mod">
          <ac:chgData name="Neta Becker" userId="cef0aa30-4247-4db8-9bc0-d63efc0d3a53" providerId="ADAL" clId="{82B47B47-6544-4BFE-BA12-49607BE3FA5F}" dt="2024-05-06T09:21:06.652" v="3613"/>
          <ac:spMkLst>
            <pc:docMk/>
            <pc:sldMk cId="461867753" sldId="261"/>
            <ac:spMk id="25" creationId="{DE5736CF-33FB-19AA-1EA5-91659DAF5A45}"/>
          </ac:spMkLst>
        </pc:spChg>
        <pc:spChg chg="mod">
          <ac:chgData name="Neta Becker" userId="cef0aa30-4247-4db8-9bc0-d63efc0d3a53" providerId="ADAL" clId="{82B47B47-6544-4BFE-BA12-49607BE3FA5F}" dt="2024-05-06T09:21:06.652" v="3613"/>
          <ac:spMkLst>
            <pc:docMk/>
            <pc:sldMk cId="461867753" sldId="261"/>
            <ac:spMk id="27" creationId="{2085121E-5778-FDBD-3122-57459E09E9D9}"/>
          </ac:spMkLst>
        </pc:spChg>
        <pc:spChg chg="mod">
          <ac:chgData name="Neta Becker" userId="cef0aa30-4247-4db8-9bc0-d63efc0d3a53" providerId="ADAL" clId="{82B47B47-6544-4BFE-BA12-49607BE3FA5F}" dt="2024-05-06T09:21:06.652" v="3613"/>
          <ac:spMkLst>
            <pc:docMk/>
            <pc:sldMk cId="461867753" sldId="261"/>
            <ac:spMk id="28" creationId="{8BEE8248-D2F5-3601-7EA3-AB96036FE23E}"/>
          </ac:spMkLst>
        </pc:spChg>
        <pc:spChg chg="mod">
          <ac:chgData name="Neta Becker" userId="cef0aa30-4247-4db8-9bc0-d63efc0d3a53" providerId="ADAL" clId="{82B47B47-6544-4BFE-BA12-49607BE3FA5F}" dt="2024-05-06T09:21:06.652" v="3613"/>
          <ac:spMkLst>
            <pc:docMk/>
            <pc:sldMk cId="461867753" sldId="261"/>
            <ac:spMk id="29" creationId="{AF44F0EB-F53B-EF98-E56F-789776E41460}"/>
          </ac:spMkLst>
        </pc:spChg>
        <pc:spChg chg="add mod">
          <ac:chgData name="Neta Becker" userId="cef0aa30-4247-4db8-9bc0-d63efc0d3a53" providerId="ADAL" clId="{82B47B47-6544-4BFE-BA12-49607BE3FA5F}" dt="2024-05-01T20:03:05.220" v="3155" actId="122"/>
          <ac:spMkLst>
            <pc:docMk/>
            <pc:sldMk cId="461867753" sldId="261"/>
            <ac:spMk id="39" creationId="{5E77387B-4106-F94B-E490-515A6B708E28}"/>
          </ac:spMkLst>
        </pc:spChg>
        <pc:spChg chg="add mod">
          <ac:chgData name="Neta Becker" userId="cef0aa30-4247-4db8-9bc0-d63efc0d3a53" providerId="ADAL" clId="{82B47B47-6544-4BFE-BA12-49607BE3FA5F}" dt="2024-05-01T20:03:07.790" v="3156" actId="122"/>
          <ac:spMkLst>
            <pc:docMk/>
            <pc:sldMk cId="461867753" sldId="261"/>
            <ac:spMk id="40" creationId="{2885E57A-1E18-A693-DF51-361DEDCF79DF}"/>
          </ac:spMkLst>
        </pc:spChg>
        <pc:spChg chg="add del mod">
          <ac:chgData name="Neta Becker" userId="cef0aa30-4247-4db8-9bc0-d63efc0d3a53" providerId="ADAL" clId="{82B47B47-6544-4BFE-BA12-49607BE3FA5F}" dt="2024-05-01T20:08:10.618" v="3169" actId="478"/>
          <ac:spMkLst>
            <pc:docMk/>
            <pc:sldMk cId="461867753" sldId="261"/>
            <ac:spMk id="41" creationId="{E4352FD9-5649-34CA-6ADF-A4B10F9155CE}"/>
          </ac:spMkLst>
        </pc:spChg>
        <pc:spChg chg="add mod">
          <ac:chgData name="Neta Becker" userId="cef0aa30-4247-4db8-9bc0-d63efc0d3a53" providerId="ADAL" clId="{82B47B47-6544-4BFE-BA12-49607BE3FA5F}" dt="2024-05-01T20:10:52.751" v="3299" actId="27636"/>
          <ac:spMkLst>
            <pc:docMk/>
            <pc:sldMk cId="461867753" sldId="261"/>
            <ac:spMk id="48" creationId="{DB227C68-2F3D-A754-9C77-58515A28E4A4}"/>
          </ac:spMkLst>
        </pc:spChg>
        <pc:grpChg chg="add mod">
          <ac:chgData name="Neta Becker" userId="cef0aa30-4247-4db8-9bc0-d63efc0d3a53" providerId="ADAL" clId="{82B47B47-6544-4BFE-BA12-49607BE3FA5F}" dt="2024-05-06T09:21:06.652" v="3613"/>
          <ac:grpSpMkLst>
            <pc:docMk/>
            <pc:sldMk cId="461867753" sldId="261"/>
            <ac:grpSpMk id="16" creationId="{69F1DC3A-CA80-BB4B-5027-E21F1B0D031B}"/>
          </ac:grpSpMkLst>
        </pc:grpChg>
        <pc:picChg chg="add mod">
          <ac:chgData name="Neta Becker" userId="cef0aa30-4247-4db8-9bc0-d63efc0d3a53" providerId="ADAL" clId="{82B47B47-6544-4BFE-BA12-49607BE3FA5F}" dt="2024-05-01T20:00:41.063" v="3064" actId="27614"/>
          <ac:picMkLst>
            <pc:docMk/>
            <pc:sldMk cId="461867753" sldId="261"/>
            <ac:picMk id="5" creationId="{1E83A6E1-0C7A-1426-412D-C8B6F196B100}"/>
          </ac:picMkLst>
        </pc:picChg>
        <pc:cxnChg chg="add del mod">
          <ac:chgData name="Neta Becker" userId="cef0aa30-4247-4db8-9bc0-d63efc0d3a53" providerId="ADAL" clId="{82B47B47-6544-4BFE-BA12-49607BE3FA5F}" dt="2024-05-01T20:01:06.240" v="3069" actId="478"/>
          <ac:cxnSpMkLst>
            <pc:docMk/>
            <pc:sldMk cId="461867753" sldId="261"/>
            <ac:cxnSpMk id="7" creationId="{B16113A0-A9CD-FB2A-746D-72D6AE31D88A}"/>
          </ac:cxnSpMkLst>
        </pc:cxnChg>
        <pc:cxnChg chg="add mod">
          <ac:chgData name="Neta Becker" userId="cef0aa30-4247-4db8-9bc0-d63efc0d3a53" providerId="ADAL" clId="{82B47B47-6544-4BFE-BA12-49607BE3FA5F}" dt="2024-05-05T16:03:09.937" v="3593" actId="1076"/>
          <ac:cxnSpMkLst>
            <pc:docMk/>
            <pc:sldMk cId="461867753" sldId="261"/>
            <ac:cxnSpMk id="12" creationId="{451DBC3B-C91A-1FBD-A94F-5133C1569AC3}"/>
          </ac:cxnSpMkLst>
        </pc:cxnChg>
        <pc:cxnChg chg="add del">
          <ac:chgData name="Neta Becker" userId="cef0aa30-4247-4db8-9bc0-d63efc0d3a53" providerId="ADAL" clId="{82B47B47-6544-4BFE-BA12-49607BE3FA5F}" dt="2024-05-01T20:00:37.445" v="3062" actId="26606"/>
          <ac:cxnSpMkLst>
            <pc:docMk/>
            <pc:sldMk cId="461867753" sldId="261"/>
            <ac:cxnSpMk id="14" creationId="{BA790F5F-7816-441D-BA59-630FDC224E72}"/>
          </ac:cxnSpMkLst>
        </pc:cxnChg>
        <pc:cxnChg chg="add mod">
          <ac:chgData name="Neta Becker" userId="cef0aa30-4247-4db8-9bc0-d63efc0d3a53" providerId="ADAL" clId="{82B47B47-6544-4BFE-BA12-49607BE3FA5F}" dt="2024-05-01T20:02:16.701" v="3091" actId="1076"/>
          <ac:cxnSpMkLst>
            <pc:docMk/>
            <pc:sldMk cId="461867753" sldId="261"/>
            <ac:cxnSpMk id="15" creationId="{46242B1B-8544-B736-9FB5-F05BDB0C86B8}"/>
          </ac:cxnSpMkLst>
        </pc:cxnChg>
        <pc:cxnChg chg="add mod">
          <ac:chgData name="Neta Becker" userId="cef0aa30-4247-4db8-9bc0-d63efc0d3a53" providerId="ADAL" clId="{82B47B47-6544-4BFE-BA12-49607BE3FA5F}" dt="2024-05-01T20:02:16.701" v="3091" actId="1076"/>
          <ac:cxnSpMkLst>
            <pc:docMk/>
            <pc:sldMk cId="461867753" sldId="261"/>
            <ac:cxnSpMk id="17" creationId="{C7CA7660-175B-A264-1D90-E9D820FF190B}"/>
          </ac:cxnSpMkLst>
        </pc:cxnChg>
        <pc:cxnChg chg="add del">
          <ac:chgData name="Neta Becker" userId="cef0aa30-4247-4db8-9bc0-d63efc0d3a53" providerId="ADAL" clId="{82B47B47-6544-4BFE-BA12-49607BE3FA5F}" dt="2024-05-01T20:00:37.445" v="3062" actId="26606"/>
          <ac:cxnSpMkLst>
            <pc:docMk/>
            <pc:sldMk cId="461867753" sldId="261"/>
            <ac:cxnSpMk id="18" creationId="{58E55502-A21B-4709-B554-098027577A9C}"/>
          </ac:cxnSpMkLst>
        </pc:cxnChg>
        <pc:cxnChg chg="add del">
          <ac:chgData name="Neta Becker" userId="cef0aa30-4247-4db8-9bc0-d63efc0d3a53" providerId="ADAL" clId="{82B47B47-6544-4BFE-BA12-49607BE3FA5F}" dt="2024-05-05T19:20:09.656" v="3599"/>
          <ac:cxnSpMkLst>
            <pc:docMk/>
            <pc:sldMk cId="461867753" sldId="261"/>
            <ac:cxnSpMk id="20" creationId="{B73DEAEA-BFDB-410C-89E7-02514506C826}"/>
          </ac:cxnSpMkLst>
        </pc:cxnChg>
        <pc:cxnChg chg="add del">
          <ac:chgData name="Neta Becker" userId="cef0aa30-4247-4db8-9bc0-d63efc0d3a53" providerId="ADAL" clId="{82B47B47-6544-4BFE-BA12-49607BE3FA5F}" dt="2024-05-05T19:20:09.656" v="3599"/>
          <ac:cxnSpMkLst>
            <pc:docMk/>
            <pc:sldMk cId="461867753" sldId="261"/>
            <ac:cxnSpMk id="24" creationId="{F4C9872C-B3B3-4A61-B20E-F79415F455B3}"/>
          </ac:cxnSpMkLst>
        </pc:cxnChg>
        <pc:cxnChg chg="add mod">
          <ac:chgData name="Neta Becker" userId="cef0aa30-4247-4db8-9bc0-d63efc0d3a53" providerId="ADAL" clId="{82B47B47-6544-4BFE-BA12-49607BE3FA5F}" dt="2024-05-01T20:02:16.701" v="3091" actId="1076"/>
          <ac:cxnSpMkLst>
            <pc:docMk/>
            <pc:sldMk cId="461867753" sldId="261"/>
            <ac:cxnSpMk id="26" creationId="{A7E2E51D-36A8-2616-5C64-DB76808F0322}"/>
          </ac:cxnSpMkLst>
        </pc:cxnChg>
        <pc:cxnChg chg="add mod">
          <ac:chgData name="Neta Becker" userId="cef0aa30-4247-4db8-9bc0-d63efc0d3a53" providerId="ADAL" clId="{82B47B47-6544-4BFE-BA12-49607BE3FA5F}" dt="2024-05-01T20:02:13.080" v="3090" actId="1076"/>
          <ac:cxnSpMkLst>
            <pc:docMk/>
            <pc:sldMk cId="461867753" sldId="261"/>
            <ac:cxnSpMk id="30" creationId="{99070760-9ABF-8E48-1E00-CE0D6F0399D8}"/>
          </ac:cxnSpMkLst>
        </pc:cxnChg>
        <pc:cxnChg chg="add mod">
          <ac:chgData name="Neta Becker" userId="cef0aa30-4247-4db8-9bc0-d63efc0d3a53" providerId="ADAL" clId="{82B47B47-6544-4BFE-BA12-49607BE3FA5F}" dt="2024-05-01T20:02:13.080" v="3090" actId="1076"/>
          <ac:cxnSpMkLst>
            <pc:docMk/>
            <pc:sldMk cId="461867753" sldId="261"/>
            <ac:cxnSpMk id="31" creationId="{3B375C1D-DB6E-1CA9-F6D9-FC395302BE22}"/>
          </ac:cxnSpMkLst>
        </pc:cxnChg>
        <pc:cxnChg chg="add mod">
          <ac:chgData name="Neta Becker" userId="cef0aa30-4247-4db8-9bc0-d63efc0d3a53" providerId="ADAL" clId="{82B47B47-6544-4BFE-BA12-49607BE3FA5F}" dt="2024-05-01T20:02:13.080" v="3090" actId="1076"/>
          <ac:cxnSpMkLst>
            <pc:docMk/>
            <pc:sldMk cId="461867753" sldId="261"/>
            <ac:cxnSpMk id="32" creationId="{4B0DD588-5D13-6452-B540-53ACF5B31763}"/>
          </ac:cxnSpMkLst>
        </pc:cxnChg>
        <pc:cxnChg chg="add del mod ord">
          <ac:chgData name="Neta Becker" userId="cef0aa30-4247-4db8-9bc0-d63efc0d3a53" providerId="ADAL" clId="{82B47B47-6544-4BFE-BA12-49607BE3FA5F}" dt="2024-05-05T16:02:44.978" v="3514" actId="478"/>
          <ac:cxnSpMkLst>
            <pc:docMk/>
            <pc:sldMk cId="461867753" sldId="261"/>
            <ac:cxnSpMk id="42" creationId="{CE615DB1-75CB-6678-B806-23A37375F4C4}"/>
          </ac:cxnSpMkLst>
        </pc:cxnChg>
        <pc:cxnChg chg="add mod ord">
          <ac:chgData name="Neta Becker" userId="cef0aa30-4247-4db8-9bc0-d63efc0d3a53" providerId="ADAL" clId="{82B47B47-6544-4BFE-BA12-49607BE3FA5F}" dt="2024-05-05T16:02:34.954" v="3512" actId="14100"/>
          <ac:cxnSpMkLst>
            <pc:docMk/>
            <pc:sldMk cId="461867753" sldId="261"/>
            <ac:cxnSpMk id="45" creationId="{C0835E53-08FD-E88E-207A-5C35665B6DB5}"/>
          </ac:cxnSpMkLst>
        </pc:cxnChg>
        <pc:cxnChg chg="add mod ord">
          <ac:chgData name="Neta Becker" userId="cef0aa30-4247-4db8-9bc0-d63efc0d3a53" providerId="ADAL" clId="{82B47B47-6544-4BFE-BA12-49607BE3FA5F}" dt="2024-05-05T16:03:17.761" v="3595" actId="14100"/>
          <ac:cxnSpMkLst>
            <pc:docMk/>
            <pc:sldMk cId="461867753" sldId="261"/>
            <ac:cxnSpMk id="46" creationId="{DA7708FF-E23A-0C59-6836-A9A7D11BFD5A}"/>
          </ac:cxnSpMkLst>
        </pc:cxnChg>
      </pc:sldChg>
      <pc:sldChg chg="addSp modSp new mod">
        <pc:chgData name="Neta Becker" userId="cef0aa30-4247-4db8-9bc0-d63efc0d3a53" providerId="ADAL" clId="{82B47B47-6544-4BFE-BA12-49607BE3FA5F}" dt="2024-05-06T09:25:12.371" v="3640"/>
        <pc:sldMkLst>
          <pc:docMk/>
          <pc:sldMk cId="3063377580" sldId="262"/>
        </pc:sldMkLst>
        <pc:spChg chg="mod">
          <ac:chgData name="Neta Becker" userId="cef0aa30-4247-4db8-9bc0-d63efc0d3a53" providerId="ADAL" clId="{82B47B47-6544-4BFE-BA12-49607BE3FA5F}" dt="2024-05-06T09:25:12.371" v="3640"/>
          <ac:spMkLst>
            <pc:docMk/>
            <pc:sldMk cId="3063377580" sldId="262"/>
            <ac:spMk id="2" creationId="{6701CDF3-1F26-7CF3-898F-F2B07566BDFF}"/>
          </ac:spMkLst>
        </pc:spChg>
        <pc:spChg chg="mod">
          <ac:chgData name="Neta Becker" userId="cef0aa30-4247-4db8-9bc0-d63efc0d3a53" providerId="ADAL" clId="{82B47B47-6544-4BFE-BA12-49607BE3FA5F}" dt="2024-05-06T09:25:12.371" v="3640"/>
          <ac:spMkLst>
            <pc:docMk/>
            <pc:sldMk cId="3063377580" sldId="262"/>
            <ac:spMk id="3" creationId="{79639998-542D-EA12-DA1F-335575519817}"/>
          </ac:spMkLst>
        </pc:spChg>
        <pc:spChg chg="add mod">
          <ac:chgData name="Neta Becker" userId="cef0aa30-4247-4db8-9bc0-d63efc0d3a53" providerId="ADAL" clId="{82B47B47-6544-4BFE-BA12-49607BE3FA5F}" dt="2024-05-06T09:23:26.295" v="3625" actId="207"/>
          <ac:spMkLst>
            <pc:docMk/>
            <pc:sldMk cId="3063377580" sldId="262"/>
            <ac:spMk id="4" creationId="{7A60196C-5479-B60B-099D-EC985C4E3F0B}"/>
          </ac:spMkLst>
        </pc:spChg>
        <pc:spChg chg="mod">
          <ac:chgData name="Neta Becker" userId="cef0aa30-4247-4db8-9bc0-d63efc0d3a53" providerId="ADAL" clId="{82B47B47-6544-4BFE-BA12-49607BE3FA5F}" dt="2024-05-06T09:21:24.489" v="3614"/>
          <ac:spMkLst>
            <pc:docMk/>
            <pc:sldMk cId="3063377580" sldId="262"/>
            <ac:spMk id="6" creationId="{5CABB30E-1CBC-FAE5-9424-9CC60730F427}"/>
          </ac:spMkLst>
        </pc:spChg>
        <pc:spChg chg="mod">
          <ac:chgData name="Neta Becker" userId="cef0aa30-4247-4db8-9bc0-d63efc0d3a53" providerId="ADAL" clId="{82B47B47-6544-4BFE-BA12-49607BE3FA5F}" dt="2024-05-06T09:21:24.489" v="3614"/>
          <ac:spMkLst>
            <pc:docMk/>
            <pc:sldMk cId="3063377580" sldId="262"/>
            <ac:spMk id="7" creationId="{4BA6B998-44ED-4E72-21EB-8D8F0D4A8964}"/>
          </ac:spMkLst>
        </pc:spChg>
        <pc:spChg chg="mod">
          <ac:chgData name="Neta Becker" userId="cef0aa30-4247-4db8-9bc0-d63efc0d3a53" providerId="ADAL" clId="{82B47B47-6544-4BFE-BA12-49607BE3FA5F}" dt="2024-05-06T09:21:24.489" v="3614"/>
          <ac:spMkLst>
            <pc:docMk/>
            <pc:sldMk cId="3063377580" sldId="262"/>
            <ac:spMk id="8" creationId="{C910031A-B62C-C935-54EF-D2A038A1AE7E}"/>
          </ac:spMkLst>
        </pc:spChg>
        <pc:grpChg chg="add mod">
          <ac:chgData name="Neta Becker" userId="cef0aa30-4247-4db8-9bc0-d63efc0d3a53" providerId="ADAL" clId="{82B47B47-6544-4BFE-BA12-49607BE3FA5F}" dt="2024-05-06T09:21:24.489" v="3614"/>
          <ac:grpSpMkLst>
            <pc:docMk/>
            <pc:sldMk cId="3063377580" sldId="262"/>
            <ac:grpSpMk id="5" creationId="{10FDD71C-3262-2392-83EA-8E8F971ACBBA}"/>
          </ac:grpSpMkLst>
        </pc:grpChg>
      </pc:sldChg>
      <pc:sldChg chg="modSp new del mod">
        <pc:chgData name="Neta Becker" userId="cef0aa30-4247-4db8-9bc0-d63efc0d3a53" providerId="ADAL" clId="{82B47B47-6544-4BFE-BA12-49607BE3FA5F}" dt="2024-05-02T16:25:14.766" v="3362" actId="47"/>
        <pc:sldMkLst>
          <pc:docMk/>
          <pc:sldMk cId="1257507290" sldId="263"/>
        </pc:sldMkLst>
        <pc:spChg chg="mod">
          <ac:chgData name="Neta Becker" userId="cef0aa30-4247-4db8-9bc0-d63efc0d3a53" providerId="ADAL" clId="{82B47B47-6544-4BFE-BA12-49607BE3FA5F}" dt="2024-05-01T19:14:11.070" v="2186"/>
          <ac:spMkLst>
            <pc:docMk/>
            <pc:sldMk cId="1257507290" sldId="263"/>
            <ac:spMk id="2" creationId="{2BE72628-6CF8-6063-4C80-8117665D23C7}"/>
          </ac:spMkLst>
        </pc:spChg>
        <pc:spChg chg="mod">
          <ac:chgData name="Neta Becker" userId="cef0aa30-4247-4db8-9bc0-d63efc0d3a53" providerId="ADAL" clId="{82B47B47-6544-4BFE-BA12-49607BE3FA5F}" dt="2024-05-01T19:14:11.070" v="2186"/>
          <ac:spMkLst>
            <pc:docMk/>
            <pc:sldMk cId="1257507290" sldId="263"/>
            <ac:spMk id="3" creationId="{7FD7C254-ACC4-6D10-373A-1EC33E904CAD}"/>
          </ac:spMkLst>
        </pc:spChg>
      </pc:sldChg>
      <pc:sldChg chg="addSp modSp new mod">
        <pc:chgData name="Neta Becker" userId="cef0aa30-4247-4db8-9bc0-d63efc0d3a53" providerId="ADAL" clId="{82B47B47-6544-4BFE-BA12-49607BE3FA5F}" dt="2024-05-06T09:25:12.371" v="3640"/>
        <pc:sldMkLst>
          <pc:docMk/>
          <pc:sldMk cId="1521044007" sldId="264"/>
        </pc:sldMkLst>
        <pc:spChg chg="mod">
          <ac:chgData name="Neta Becker" userId="cef0aa30-4247-4db8-9bc0-d63efc0d3a53" providerId="ADAL" clId="{82B47B47-6544-4BFE-BA12-49607BE3FA5F}" dt="2024-05-06T09:25:12.371" v="3640"/>
          <ac:spMkLst>
            <pc:docMk/>
            <pc:sldMk cId="1521044007" sldId="264"/>
            <ac:spMk id="2" creationId="{9E1B47C9-23BE-9F8B-A0E0-E74CAB5ED67A}"/>
          </ac:spMkLst>
        </pc:spChg>
        <pc:spChg chg="mod">
          <ac:chgData name="Neta Becker" userId="cef0aa30-4247-4db8-9bc0-d63efc0d3a53" providerId="ADAL" clId="{82B47B47-6544-4BFE-BA12-49607BE3FA5F}" dt="2024-05-06T09:25:12.371" v="3640"/>
          <ac:spMkLst>
            <pc:docMk/>
            <pc:sldMk cId="1521044007" sldId="264"/>
            <ac:spMk id="3" creationId="{2D2E6A14-D956-DE39-DFB5-8D352E675082}"/>
          </ac:spMkLst>
        </pc:spChg>
        <pc:spChg chg="add mod">
          <ac:chgData name="Neta Becker" userId="cef0aa30-4247-4db8-9bc0-d63efc0d3a53" providerId="ADAL" clId="{82B47B47-6544-4BFE-BA12-49607BE3FA5F}" dt="2024-05-06T09:23:36.537" v="3626" actId="207"/>
          <ac:spMkLst>
            <pc:docMk/>
            <pc:sldMk cId="1521044007" sldId="264"/>
            <ac:spMk id="4" creationId="{B8D434B1-56CC-6E8D-FDD2-84F2A848D19A}"/>
          </ac:spMkLst>
        </pc:spChg>
        <pc:spChg chg="mod">
          <ac:chgData name="Neta Becker" userId="cef0aa30-4247-4db8-9bc0-d63efc0d3a53" providerId="ADAL" clId="{82B47B47-6544-4BFE-BA12-49607BE3FA5F}" dt="2024-05-06T09:21:26.742" v="3615"/>
          <ac:spMkLst>
            <pc:docMk/>
            <pc:sldMk cId="1521044007" sldId="264"/>
            <ac:spMk id="6" creationId="{118BEC51-40EB-32C2-B97B-894607665666}"/>
          </ac:spMkLst>
        </pc:spChg>
        <pc:spChg chg="mod">
          <ac:chgData name="Neta Becker" userId="cef0aa30-4247-4db8-9bc0-d63efc0d3a53" providerId="ADAL" clId="{82B47B47-6544-4BFE-BA12-49607BE3FA5F}" dt="2024-05-06T09:21:26.742" v="3615"/>
          <ac:spMkLst>
            <pc:docMk/>
            <pc:sldMk cId="1521044007" sldId="264"/>
            <ac:spMk id="7" creationId="{42D04CD0-2AD6-C614-6F95-3DB36DC7FF5A}"/>
          </ac:spMkLst>
        </pc:spChg>
        <pc:spChg chg="mod">
          <ac:chgData name="Neta Becker" userId="cef0aa30-4247-4db8-9bc0-d63efc0d3a53" providerId="ADAL" clId="{82B47B47-6544-4BFE-BA12-49607BE3FA5F}" dt="2024-05-06T09:21:26.742" v="3615"/>
          <ac:spMkLst>
            <pc:docMk/>
            <pc:sldMk cId="1521044007" sldId="264"/>
            <ac:spMk id="8" creationId="{41DB6582-97B6-95D9-6058-4A4471F70016}"/>
          </ac:spMkLst>
        </pc:spChg>
        <pc:grpChg chg="add mod">
          <ac:chgData name="Neta Becker" userId="cef0aa30-4247-4db8-9bc0-d63efc0d3a53" providerId="ADAL" clId="{82B47B47-6544-4BFE-BA12-49607BE3FA5F}" dt="2024-05-06T09:21:26.742" v="3615"/>
          <ac:grpSpMkLst>
            <pc:docMk/>
            <pc:sldMk cId="1521044007" sldId="264"/>
            <ac:grpSpMk id="5" creationId="{220E5C26-EB1D-31C2-6A8B-D662D1D97FC8}"/>
          </ac:grpSpMkLst>
        </pc:grpChg>
      </pc:sldChg>
      <pc:sldChg chg="addSp modSp new mod">
        <pc:chgData name="Neta Becker" userId="cef0aa30-4247-4db8-9bc0-d63efc0d3a53" providerId="ADAL" clId="{82B47B47-6544-4BFE-BA12-49607BE3FA5F}" dt="2024-05-06T09:25:12.371" v="3640"/>
        <pc:sldMkLst>
          <pc:docMk/>
          <pc:sldMk cId="3884930515" sldId="265"/>
        </pc:sldMkLst>
        <pc:spChg chg="mod">
          <ac:chgData name="Neta Becker" userId="cef0aa30-4247-4db8-9bc0-d63efc0d3a53" providerId="ADAL" clId="{82B47B47-6544-4BFE-BA12-49607BE3FA5F}" dt="2024-05-06T09:25:12.371" v="3640"/>
          <ac:spMkLst>
            <pc:docMk/>
            <pc:sldMk cId="3884930515" sldId="265"/>
            <ac:spMk id="2" creationId="{FBB17739-EDA8-0BBF-2BBE-DD328C51C51D}"/>
          </ac:spMkLst>
        </pc:spChg>
        <pc:spChg chg="mod">
          <ac:chgData name="Neta Becker" userId="cef0aa30-4247-4db8-9bc0-d63efc0d3a53" providerId="ADAL" clId="{82B47B47-6544-4BFE-BA12-49607BE3FA5F}" dt="2024-05-06T09:25:12.371" v="3640"/>
          <ac:spMkLst>
            <pc:docMk/>
            <pc:sldMk cId="3884930515" sldId="265"/>
            <ac:spMk id="3" creationId="{2CEC7C2B-FE22-13AA-830E-5D224F921C9D}"/>
          </ac:spMkLst>
        </pc:spChg>
        <pc:spChg chg="add mod">
          <ac:chgData name="Neta Becker" userId="cef0aa30-4247-4db8-9bc0-d63efc0d3a53" providerId="ADAL" clId="{82B47B47-6544-4BFE-BA12-49607BE3FA5F}" dt="2024-05-06T09:23:40.706" v="3627" actId="207"/>
          <ac:spMkLst>
            <pc:docMk/>
            <pc:sldMk cId="3884930515" sldId="265"/>
            <ac:spMk id="4" creationId="{DB4B58AA-CB6F-C0F0-4724-E92868B9FD0E}"/>
          </ac:spMkLst>
        </pc:spChg>
        <pc:spChg chg="mod">
          <ac:chgData name="Neta Becker" userId="cef0aa30-4247-4db8-9bc0-d63efc0d3a53" providerId="ADAL" clId="{82B47B47-6544-4BFE-BA12-49607BE3FA5F}" dt="2024-05-06T09:21:28.965" v="3616"/>
          <ac:spMkLst>
            <pc:docMk/>
            <pc:sldMk cId="3884930515" sldId="265"/>
            <ac:spMk id="6" creationId="{2608EC1E-CF34-1B32-5C9F-E9F6FCBF6CB4}"/>
          </ac:spMkLst>
        </pc:spChg>
        <pc:spChg chg="mod">
          <ac:chgData name="Neta Becker" userId="cef0aa30-4247-4db8-9bc0-d63efc0d3a53" providerId="ADAL" clId="{82B47B47-6544-4BFE-BA12-49607BE3FA5F}" dt="2024-05-06T09:21:28.965" v="3616"/>
          <ac:spMkLst>
            <pc:docMk/>
            <pc:sldMk cId="3884930515" sldId="265"/>
            <ac:spMk id="7" creationId="{A24D5EAA-27CE-050F-F478-1E90FDFE9227}"/>
          </ac:spMkLst>
        </pc:spChg>
        <pc:spChg chg="mod">
          <ac:chgData name="Neta Becker" userId="cef0aa30-4247-4db8-9bc0-d63efc0d3a53" providerId="ADAL" clId="{82B47B47-6544-4BFE-BA12-49607BE3FA5F}" dt="2024-05-06T09:21:28.965" v="3616"/>
          <ac:spMkLst>
            <pc:docMk/>
            <pc:sldMk cId="3884930515" sldId="265"/>
            <ac:spMk id="8" creationId="{BD773F22-CE2F-7E1B-8AA9-82D35518965D}"/>
          </ac:spMkLst>
        </pc:spChg>
        <pc:grpChg chg="add mod">
          <ac:chgData name="Neta Becker" userId="cef0aa30-4247-4db8-9bc0-d63efc0d3a53" providerId="ADAL" clId="{82B47B47-6544-4BFE-BA12-49607BE3FA5F}" dt="2024-05-06T09:21:28.965" v="3616"/>
          <ac:grpSpMkLst>
            <pc:docMk/>
            <pc:sldMk cId="3884930515" sldId="265"/>
            <ac:grpSpMk id="5" creationId="{4752F03D-3D59-EDD4-1EDF-103EBF40E5C6}"/>
          </ac:grpSpMkLst>
        </pc:grpChg>
      </pc:sldChg>
      <pc:sldChg chg="new del">
        <pc:chgData name="Neta Becker" userId="cef0aa30-4247-4db8-9bc0-d63efc0d3a53" providerId="ADAL" clId="{82B47B47-6544-4BFE-BA12-49607BE3FA5F}" dt="2024-04-29T18:12:30.001" v="224" actId="47"/>
        <pc:sldMkLst>
          <pc:docMk/>
          <pc:sldMk cId="2279436743" sldId="266"/>
        </pc:sldMkLst>
      </pc:sldChg>
      <pc:sldChg chg="addSp modSp new mod modShow">
        <pc:chgData name="Neta Becker" userId="cef0aa30-4247-4db8-9bc0-d63efc0d3a53" providerId="ADAL" clId="{82B47B47-6544-4BFE-BA12-49607BE3FA5F}" dt="2024-05-06T09:25:12.371" v="3640"/>
        <pc:sldMkLst>
          <pc:docMk/>
          <pc:sldMk cId="3614498727" sldId="267"/>
        </pc:sldMkLst>
        <pc:spChg chg="mod">
          <ac:chgData name="Neta Becker" userId="cef0aa30-4247-4db8-9bc0-d63efc0d3a53" providerId="ADAL" clId="{82B47B47-6544-4BFE-BA12-49607BE3FA5F}" dt="2024-05-06T09:25:12.371" v="3640"/>
          <ac:spMkLst>
            <pc:docMk/>
            <pc:sldMk cId="3614498727" sldId="267"/>
            <ac:spMk id="2" creationId="{AC2ACF71-CF4B-C77D-06EE-335720E44195}"/>
          </ac:spMkLst>
        </pc:spChg>
        <pc:spChg chg="mod">
          <ac:chgData name="Neta Becker" userId="cef0aa30-4247-4db8-9bc0-d63efc0d3a53" providerId="ADAL" clId="{82B47B47-6544-4BFE-BA12-49607BE3FA5F}" dt="2024-05-06T09:25:12.371" v="3640"/>
          <ac:spMkLst>
            <pc:docMk/>
            <pc:sldMk cId="3614498727" sldId="267"/>
            <ac:spMk id="3" creationId="{3FB97B73-96BD-1AB7-EA8C-0E12DAF0CCBC}"/>
          </ac:spMkLst>
        </pc:spChg>
        <pc:picChg chg="add mod">
          <ac:chgData name="Neta Becker" userId="cef0aa30-4247-4db8-9bc0-d63efc0d3a53" providerId="ADAL" clId="{82B47B47-6544-4BFE-BA12-49607BE3FA5F}" dt="2024-04-29T18:17:06.348" v="360" actId="1076"/>
          <ac:picMkLst>
            <pc:docMk/>
            <pc:sldMk cId="3614498727" sldId="267"/>
            <ac:picMk id="7" creationId="{5D2567AD-A929-17F9-A858-A92AA2CDC031}"/>
          </ac:picMkLst>
        </pc:picChg>
      </pc:sldChg>
      <pc:sldChg chg="addSp delSp modSp new mod setBg modClrScheme delDesignElem chgLayout">
        <pc:chgData name="Neta Becker" userId="cef0aa30-4247-4db8-9bc0-d63efc0d3a53" providerId="ADAL" clId="{82B47B47-6544-4BFE-BA12-49607BE3FA5F}" dt="2024-05-06T09:25:12.371" v="3640"/>
        <pc:sldMkLst>
          <pc:docMk/>
          <pc:sldMk cId="3788276947" sldId="268"/>
        </pc:sldMkLst>
        <pc:spChg chg="mod ord">
          <ac:chgData name="Neta Becker" userId="cef0aa30-4247-4db8-9bc0-d63efc0d3a53" providerId="ADAL" clId="{82B47B47-6544-4BFE-BA12-49607BE3FA5F}" dt="2024-05-05T19:23:39.489" v="3609" actId="122"/>
          <ac:spMkLst>
            <pc:docMk/>
            <pc:sldMk cId="3788276947" sldId="268"/>
            <ac:spMk id="2" creationId="{D11A6587-4B31-2098-8A11-B9028D74594E}"/>
          </ac:spMkLst>
        </pc:spChg>
        <pc:spChg chg="add mod ord">
          <ac:chgData name="Neta Becker" userId="cef0aa30-4247-4db8-9bc0-d63efc0d3a53" providerId="ADAL" clId="{82B47B47-6544-4BFE-BA12-49607BE3FA5F}" dt="2024-05-05T19:23:41.021" v="3610" actId="122"/>
          <ac:spMkLst>
            <pc:docMk/>
            <pc:sldMk cId="3788276947" sldId="268"/>
            <ac:spMk id="3" creationId="{179BA227-78E9-E910-93F6-862AA8674913}"/>
          </ac:spMkLst>
        </pc:spChg>
        <pc:spChg chg="add del">
          <ac:chgData name="Neta Becker" userId="cef0aa30-4247-4db8-9bc0-d63efc0d3a53" providerId="ADAL" clId="{82B47B47-6544-4BFE-BA12-49607BE3FA5F}" dt="2024-05-06T09:25:12.371" v="3640"/>
          <ac:spMkLst>
            <pc:docMk/>
            <pc:sldMk cId="3788276947" sldId="268"/>
            <ac:spMk id="8" creationId="{1579DD07-B6CD-4C04-8A4A-3B92CE8C8A31}"/>
          </ac:spMkLst>
        </pc:spChg>
        <pc:spChg chg="add del">
          <ac:chgData name="Neta Becker" userId="cef0aa30-4247-4db8-9bc0-d63efc0d3a53" providerId="ADAL" clId="{82B47B47-6544-4BFE-BA12-49607BE3FA5F}" dt="2024-05-06T09:25:12.371" v="3640"/>
          <ac:spMkLst>
            <pc:docMk/>
            <pc:sldMk cId="3788276947" sldId="268"/>
            <ac:spMk id="10" creationId="{D4A3DB12-3AD8-467C-910C-F09E3A688BD7}"/>
          </ac:spMkLst>
        </pc:spChg>
        <pc:spChg chg="add del">
          <ac:chgData name="Neta Becker" userId="cef0aa30-4247-4db8-9bc0-d63efc0d3a53" providerId="ADAL" clId="{82B47B47-6544-4BFE-BA12-49607BE3FA5F}" dt="2024-05-06T09:25:12.371" v="3640"/>
          <ac:spMkLst>
            <pc:docMk/>
            <pc:sldMk cId="3788276947" sldId="268"/>
            <ac:spMk id="12" creationId="{36A995F0-906C-4573-A739-16EED217D852}"/>
          </ac:spMkLst>
        </pc:spChg>
        <pc:cxnChg chg="add del">
          <ac:chgData name="Neta Becker" userId="cef0aa30-4247-4db8-9bc0-d63efc0d3a53" providerId="ADAL" clId="{82B47B47-6544-4BFE-BA12-49607BE3FA5F}" dt="2024-05-06T09:25:12.371" v="3640"/>
          <ac:cxnSpMkLst>
            <pc:docMk/>
            <pc:sldMk cId="3788276947" sldId="268"/>
            <ac:cxnSpMk id="14" creationId="{C3F5F06D-7250-43A5-9B61-0B7F1FD7E395}"/>
          </ac:cxnSpMkLst>
        </pc:cxnChg>
      </pc:sldChg>
      <pc:sldChg chg="addSp modSp add mod">
        <pc:chgData name="Neta Becker" userId="cef0aa30-4247-4db8-9bc0-d63efc0d3a53" providerId="ADAL" clId="{82B47B47-6544-4BFE-BA12-49607BE3FA5F}" dt="2024-05-06T09:25:12.371" v="3640"/>
        <pc:sldMkLst>
          <pc:docMk/>
          <pc:sldMk cId="199201543" sldId="269"/>
        </pc:sldMkLst>
        <pc:spChg chg="mod">
          <ac:chgData name="Neta Becker" userId="cef0aa30-4247-4db8-9bc0-d63efc0d3a53" providerId="ADAL" clId="{82B47B47-6544-4BFE-BA12-49607BE3FA5F}" dt="2024-05-06T09:25:12.371" v="3640"/>
          <ac:spMkLst>
            <pc:docMk/>
            <pc:sldMk cId="199201543" sldId="269"/>
            <ac:spMk id="2" creationId="{FBB17739-EDA8-0BBF-2BBE-DD328C51C51D}"/>
          </ac:spMkLst>
        </pc:spChg>
        <pc:spChg chg="mod">
          <ac:chgData name="Neta Becker" userId="cef0aa30-4247-4db8-9bc0-d63efc0d3a53" providerId="ADAL" clId="{82B47B47-6544-4BFE-BA12-49607BE3FA5F}" dt="2024-05-06T09:25:12.371" v="3640"/>
          <ac:spMkLst>
            <pc:docMk/>
            <pc:sldMk cId="199201543" sldId="269"/>
            <ac:spMk id="3" creationId="{2CEC7C2B-FE22-13AA-830E-5D224F921C9D}"/>
          </ac:spMkLst>
        </pc:spChg>
        <pc:spChg chg="add mod">
          <ac:chgData name="Neta Becker" userId="cef0aa30-4247-4db8-9bc0-d63efc0d3a53" providerId="ADAL" clId="{82B47B47-6544-4BFE-BA12-49607BE3FA5F}" dt="2024-05-06T09:21:31.427" v="3617"/>
          <ac:spMkLst>
            <pc:docMk/>
            <pc:sldMk cId="199201543" sldId="269"/>
            <ac:spMk id="4" creationId="{074D8EDC-2D71-7E60-700A-79B5EB0034F5}"/>
          </ac:spMkLst>
        </pc:spChg>
        <pc:spChg chg="mod">
          <ac:chgData name="Neta Becker" userId="cef0aa30-4247-4db8-9bc0-d63efc0d3a53" providerId="ADAL" clId="{82B47B47-6544-4BFE-BA12-49607BE3FA5F}" dt="2024-05-06T09:21:31.427" v="3617"/>
          <ac:spMkLst>
            <pc:docMk/>
            <pc:sldMk cId="199201543" sldId="269"/>
            <ac:spMk id="6" creationId="{C090F1DC-4557-00A2-A834-759087CF4054}"/>
          </ac:spMkLst>
        </pc:spChg>
        <pc:spChg chg="mod">
          <ac:chgData name="Neta Becker" userId="cef0aa30-4247-4db8-9bc0-d63efc0d3a53" providerId="ADAL" clId="{82B47B47-6544-4BFE-BA12-49607BE3FA5F}" dt="2024-05-06T09:21:31.427" v="3617"/>
          <ac:spMkLst>
            <pc:docMk/>
            <pc:sldMk cId="199201543" sldId="269"/>
            <ac:spMk id="7" creationId="{864AAC93-B5A7-5321-297C-66B5860AE633}"/>
          </ac:spMkLst>
        </pc:spChg>
        <pc:spChg chg="mod">
          <ac:chgData name="Neta Becker" userId="cef0aa30-4247-4db8-9bc0-d63efc0d3a53" providerId="ADAL" clId="{82B47B47-6544-4BFE-BA12-49607BE3FA5F}" dt="2024-05-06T09:21:31.427" v="3617"/>
          <ac:spMkLst>
            <pc:docMk/>
            <pc:sldMk cId="199201543" sldId="269"/>
            <ac:spMk id="8" creationId="{480B719B-2E7F-36B3-738D-C66CCFAB3A7E}"/>
          </ac:spMkLst>
        </pc:spChg>
        <pc:spChg chg="add mod">
          <ac:chgData name="Neta Becker" userId="cef0aa30-4247-4db8-9bc0-d63efc0d3a53" providerId="ADAL" clId="{82B47B47-6544-4BFE-BA12-49607BE3FA5F}" dt="2024-05-06T09:23:44.713" v="3628" actId="207"/>
          <ac:spMkLst>
            <pc:docMk/>
            <pc:sldMk cId="199201543" sldId="269"/>
            <ac:spMk id="9" creationId="{DE063978-8620-7123-C184-49543BBAD5D2}"/>
          </ac:spMkLst>
        </pc:spChg>
        <pc:spChg chg="mod">
          <ac:chgData name="Neta Becker" userId="cef0aa30-4247-4db8-9bc0-d63efc0d3a53" providerId="ADAL" clId="{82B47B47-6544-4BFE-BA12-49607BE3FA5F}" dt="2024-05-06T09:21:45.969" v="3618"/>
          <ac:spMkLst>
            <pc:docMk/>
            <pc:sldMk cId="199201543" sldId="269"/>
            <ac:spMk id="11" creationId="{94291A3E-6BA9-4687-19B4-182AFDA4E0AA}"/>
          </ac:spMkLst>
        </pc:spChg>
        <pc:spChg chg="mod">
          <ac:chgData name="Neta Becker" userId="cef0aa30-4247-4db8-9bc0-d63efc0d3a53" providerId="ADAL" clId="{82B47B47-6544-4BFE-BA12-49607BE3FA5F}" dt="2024-05-06T09:21:45.969" v="3618"/>
          <ac:spMkLst>
            <pc:docMk/>
            <pc:sldMk cId="199201543" sldId="269"/>
            <ac:spMk id="12" creationId="{FB42B343-775E-56CB-0E74-DB5F39653A61}"/>
          </ac:spMkLst>
        </pc:spChg>
        <pc:spChg chg="mod">
          <ac:chgData name="Neta Becker" userId="cef0aa30-4247-4db8-9bc0-d63efc0d3a53" providerId="ADAL" clId="{82B47B47-6544-4BFE-BA12-49607BE3FA5F}" dt="2024-05-06T09:21:45.969" v="3618"/>
          <ac:spMkLst>
            <pc:docMk/>
            <pc:sldMk cId="199201543" sldId="269"/>
            <ac:spMk id="13" creationId="{411BE791-C0CB-F0DA-7032-F1AC97AFA9CE}"/>
          </ac:spMkLst>
        </pc:spChg>
        <pc:spChg chg="mod">
          <ac:chgData name="Neta Becker" userId="cef0aa30-4247-4db8-9bc0-d63efc0d3a53" providerId="ADAL" clId="{82B47B47-6544-4BFE-BA12-49607BE3FA5F}" dt="2024-05-06T09:21:45.969" v="3618"/>
          <ac:spMkLst>
            <pc:docMk/>
            <pc:sldMk cId="199201543" sldId="269"/>
            <ac:spMk id="14" creationId="{22A0815E-00DF-9E46-BA9C-4E482B67F4AD}"/>
          </ac:spMkLst>
        </pc:spChg>
        <pc:spChg chg="mod">
          <ac:chgData name="Neta Becker" userId="cef0aa30-4247-4db8-9bc0-d63efc0d3a53" providerId="ADAL" clId="{82B47B47-6544-4BFE-BA12-49607BE3FA5F}" dt="2024-05-06T09:21:45.969" v="3618"/>
          <ac:spMkLst>
            <pc:docMk/>
            <pc:sldMk cId="199201543" sldId="269"/>
            <ac:spMk id="15" creationId="{A926A02C-468E-3D25-F2D3-E7595A9F5B94}"/>
          </ac:spMkLst>
        </pc:spChg>
        <pc:spChg chg="mod">
          <ac:chgData name="Neta Becker" userId="cef0aa30-4247-4db8-9bc0-d63efc0d3a53" providerId="ADAL" clId="{82B47B47-6544-4BFE-BA12-49607BE3FA5F}" dt="2024-05-06T09:21:45.969" v="3618"/>
          <ac:spMkLst>
            <pc:docMk/>
            <pc:sldMk cId="199201543" sldId="269"/>
            <ac:spMk id="16" creationId="{1CE50F4B-B203-D970-A705-8FB2034AF3F5}"/>
          </ac:spMkLst>
        </pc:spChg>
        <pc:grpChg chg="add mod">
          <ac:chgData name="Neta Becker" userId="cef0aa30-4247-4db8-9bc0-d63efc0d3a53" providerId="ADAL" clId="{82B47B47-6544-4BFE-BA12-49607BE3FA5F}" dt="2024-05-06T09:21:31.427" v="3617"/>
          <ac:grpSpMkLst>
            <pc:docMk/>
            <pc:sldMk cId="199201543" sldId="269"/>
            <ac:grpSpMk id="5" creationId="{900AD05F-0EC7-314B-F380-6AACA6AC2A4C}"/>
          </ac:grpSpMkLst>
        </pc:grpChg>
        <pc:grpChg chg="add mod">
          <ac:chgData name="Neta Becker" userId="cef0aa30-4247-4db8-9bc0-d63efc0d3a53" providerId="ADAL" clId="{82B47B47-6544-4BFE-BA12-49607BE3FA5F}" dt="2024-05-06T09:21:45.969" v="3618"/>
          <ac:grpSpMkLst>
            <pc:docMk/>
            <pc:sldMk cId="199201543" sldId="269"/>
            <ac:grpSpMk id="10" creationId="{7B960A06-522D-EF27-6243-F14BD6BF85D5}"/>
          </ac:grpSpMkLst>
        </pc:grpChg>
      </pc:sldChg>
      <pc:sldChg chg="addSp delSp modSp add del mod setBg delDesignElem modShow">
        <pc:chgData name="Neta Becker" userId="cef0aa30-4247-4db8-9bc0-d63efc0d3a53" providerId="ADAL" clId="{82B47B47-6544-4BFE-BA12-49607BE3FA5F}" dt="2024-05-01T19:12:03.468" v="2076" actId="47"/>
        <pc:sldMkLst>
          <pc:docMk/>
          <pc:sldMk cId="1134421789" sldId="269"/>
        </pc:sldMkLst>
        <pc:spChg chg="mod">
          <ac:chgData name="Neta Becker" userId="cef0aa30-4247-4db8-9bc0-d63efc0d3a53" providerId="ADAL" clId="{82B47B47-6544-4BFE-BA12-49607BE3FA5F}" dt="2024-04-29T18:56:53.434" v="1661" actId="26606"/>
          <ac:spMkLst>
            <pc:docMk/>
            <pc:sldMk cId="1134421789" sldId="269"/>
            <ac:spMk id="2" creationId="{740EF0B2-1FEB-FFA2-67D6-9A5DBB7AADB8}"/>
          </ac:spMkLst>
        </pc:spChg>
        <pc:spChg chg="del mod">
          <ac:chgData name="Neta Becker" userId="cef0aa30-4247-4db8-9bc0-d63efc0d3a53" providerId="ADAL" clId="{82B47B47-6544-4BFE-BA12-49607BE3FA5F}" dt="2024-04-29T18:56:53.434" v="1661" actId="26606"/>
          <ac:spMkLst>
            <pc:docMk/>
            <pc:sldMk cId="1134421789" sldId="269"/>
            <ac:spMk id="3" creationId="{6D1E74C4-204E-AA3F-084A-12061BF8DF60}"/>
          </ac:spMkLst>
        </pc:spChg>
        <pc:spChg chg="add del">
          <ac:chgData name="Neta Becker" userId="cef0aa30-4247-4db8-9bc0-d63efc0d3a53" providerId="ADAL" clId="{82B47B47-6544-4BFE-BA12-49607BE3FA5F}" dt="2024-05-01T15:50:24.430" v="2030"/>
          <ac:spMkLst>
            <pc:docMk/>
            <pc:sldMk cId="1134421789" sldId="269"/>
            <ac:spMk id="10" creationId="{D4771268-CB57-404A-9271-370EB28F6090}"/>
          </ac:spMkLst>
        </pc:spChg>
        <pc:picChg chg="add mod">
          <ac:chgData name="Neta Becker" userId="cef0aa30-4247-4db8-9bc0-d63efc0d3a53" providerId="ADAL" clId="{82B47B47-6544-4BFE-BA12-49607BE3FA5F}" dt="2024-04-29T18:57:14.298" v="1666" actId="1076"/>
          <ac:picMkLst>
            <pc:docMk/>
            <pc:sldMk cId="1134421789" sldId="269"/>
            <ac:picMk id="5" creationId="{B39923C6-860A-A0E9-81E0-463473ACA16D}"/>
          </ac:picMkLst>
        </pc:picChg>
      </pc:sldChg>
      <pc:sldChg chg="addSp delSp modSp new del mod modClrScheme chgLayout">
        <pc:chgData name="Neta Becker" userId="cef0aa30-4247-4db8-9bc0-d63efc0d3a53" providerId="ADAL" clId="{82B47B47-6544-4BFE-BA12-49607BE3FA5F}" dt="2024-05-05T19:19:15.006" v="3597" actId="47"/>
        <pc:sldMkLst>
          <pc:docMk/>
          <pc:sldMk cId="2089736960" sldId="270"/>
        </pc:sldMkLst>
        <pc:spChg chg="del">
          <ac:chgData name="Neta Becker" userId="cef0aa30-4247-4db8-9bc0-d63efc0d3a53" providerId="ADAL" clId="{82B47B47-6544-4BFE-BA12-49607BE3FA5F}" dt="2024-05-02T16:37:48.916" v="3424" actId="700"/>
          <ac:spMkLst>
            <pc:docMk/>
            <pc:sldMk cId="2089736960" sldId="270"/>
            <ac:spMk id="2" creationId="{596D87F5-190B-C9BD-CD2B-ACC6470CDA83}"/>
          </ac:spMkLst>
        </pc:spChg>
        <pc:spChg chg="del">
          <ac:chgData name="Neta Becker" userId="cef0aa30-4247-4db8-9bc0-d63efc0d3a53" providerId="ADAL" clId="{82B47B47-6544-4BFE-BA12-49607BE3FA5F}" dt="2024-05-02T16:37:48.916" v="3424" actId="700"/>
          <ac:spMkLst>
            <pc:docMk/>
            <pc:sldMk cId="2089736960" sldId="270"/>
            <ac:spMk id="3" creationId="{AE1256E2-91DB-5E74-81CD-70EF37931189}"/>
          </ac:spMkLst>
        </pc:spChg>
        <pc:spChg chg="add mod">
          <ac:chgData name="Neta Becker" userId="cef0aa30-4247-4db8-9bc0-d63efc0d3a53" providerId="ADAL" clId="{82B47B47-6544-4BFE-BA12-49607BE3FA5F}" dt="2024-05-02T16:37:56.603" v="3431" actId="20577"/>
          <ac:spMkLst>
            <pc:docMk/>
            <pc:sldMk cId="2089736960" sldId="270"/>
            <ac:spMk id="4" creationId="{CBDF7521-B80C-A3B2-211C-8F7A377F97EC}"/>
          </ac:spMkLst>
        </pc:spChg>
      </pc:sldChg>
      <pc:sldChg chg="addSp delSp modSp add del mod delDesignElem">
        <pc:chgData name="Neta Becker" userId="cef0aa30-4247-4db8-9bc0-d63efc0d3a53" providerId="ADAL" clId="{82B47B47-6544-4BFE-BA12-49607BE3FA5F}" dt="2024-05-01T19:48:09.482" v="2599" actId="47"/>
        <pc:sldMkLst>
          <pc:docMk/>
          <pc:sldMk cId="3042174345" sldId="270"/>
        </pc:sldMkLst>
        <pc:spChg chg="add mod">
          <ac:chgData name="Neta Becker" userId="cef0aa30-4247-4db8-9bc0-d63efc0d3a53" providerId="ADAL" clId="{82B47B47-6544-4BFE-BA12-49607BE3FA5F}" dt="2024-05-01T19:13:42.691" v="2183" actId="27636"/>
          <ac:spMkLst>
            <pc:docMk/>
            <pc:sldMk cId="3042174345" sldId="270"/>
            <ac:spMk id="4" creationId="{A33740FA-9F88-E3C6-95F5-2B53302DAE02}"/>
          </ac:spMkLst>
        </pc:spChg>
        <pc:spChg chg="del">
          <ac:chgData name="Neta Becker" userId="cef0aa30-4247-4db8-9bc0-d63efc0d3a53" providerId="ADAL" clId="{82B47B47-6544-4BFE-BA12-49607BE3FA5F}" dt="2024-05-01T15:50:24.430" v="2030"/>
          <ac:spMkLst>
            <pc:docMk/>
            <pc:sldMk cId="3042174345" sldId="270"/>
            <ac:spMk id="10" creationId="{D4771268-CB57-404A-9271-370EB28F6090}"/>
          </ac:spMkLst>
        </pc:spChg>
        <pc:picChg chg="del">
          <ac:chgData name="Neta Becker" userId="cef0aa30-4247-4db8-9bc0-d63efc0d3a53" providerId="ADAL" clId="{82B47B47-6544-4BFE-BA12-49607BE3FA5F}" dt="2024-04-29T18:57:40.935" v="1669" actId="478"/>
          <ac:picMkLst>
            <pc:docMk/>
            <pc:sldMk cId="3042174345" sldId="270"/>
            <ac:picMk id="5" creationId="{B39923C6-860A-A0E9-81E0-463473ACA16D}"/>
          </ac:picMkLst>
        </pc:picChg>
      </pc:sldChg>
      <pc:sldChg chg="modSp add mod">
        <pc:chgData name="Neta Becker" userId="cef0aa30-4247-4db8-9bc0-d63efc0d3a53" providerId="ADAL" clId="{82B47B47-6544-4BFE-BA12-49607BE3FA5F}" dt="2024-05-06T09:25:12.371" v="3640"/>
        <pc:sldMkLst>
          <pc:docMk/>
          <pc:sldMk cId="660352062" sldId="312"/>
        </pc:sldMkLst>
        <pc:spChg chg="mod">
          <ac:chgData name="Neta Becker" userId="cef0aa30-4247-4db8-9bc0-d63efc0d3a53" providerId="ADAL" clId="{82B47B47-6544-4BFE-BA12-49607BE3FA5F}" dt="2024-05-06T09:22:44.968" v="3620" actId="207"/>
          <ac:spMkLst>
            <pc:docMk/>
            <pc:sldMk cId="660352062" sldId="312"/>
            <ac:spMk id="305" creationId="{00000000-0000-0000-0000-000000000000}"/>
          </ac:spMkLst>
        </pc:spChg>
        <pc:spChg chg="mod">
          <ac:chgData name="Neta Becker" userId="cef0aa30-4247-4db8-9bc0-d63efc0d3a53" providerId="ADAL" clId="{82B47B47-6544-4BFE-BA12-49607BE3FA5F}" dt="2024-05-06T09:22:40.648" v="3619" actId="207"/>
          <ac:spMkLst>
            <pc:docMk/>
            <pc:sldMk cId="660352062" sldId="312"/>
            <ac:spMk id="307" creationId="{00000000-0000-0000-0000-000000000000}"/>
          </ac:spMkLst>
        </pc:spChg>
        <pc:spChg chg="mod">
          <ac:chgData name="Neta Becker" userId="cef0aa30-4247-4db8-9bc0-d63efc0d3a53" providerId="ADAL" clId="{82B47B47-6544-4BFE-BA12-49607BE3FA5F}" dt="2024-05-06T09:25:12.371" v="3640"/>
          <ac:spMkLst>
            <pc:docMk/>
            <pc:sldMk cId="660352062" sldId="312"/>
            <ac:spMk id="309"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0"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1"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2"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3"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4"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5"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6"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7"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8"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9" creationId="{00000000-0000-0000-0000-000000000000}"/>
          </ac:spMkLst>
        </pc:spChg>
        <pc:spChg chg="mod">
          <ac:chgData name="Neta Becker" userId="cef0aa30-4247-4db8-9bc0-d63efc0d3a53" providerId="ADAL" clId="{82B47B47-6544-4BFE-BA12-49607BE3FA5F}" dt="2024-05-06T09:25:12.371" v="3640"/>
          <ac:spMkLst>
            <pc:docMk/>
            <pc:sldMk cId="660352062" sldId="312"/>
            <ac:spMk id="320" creationId="{00000000-0000-0000-0000-000000000000}"/>
          </ac:spMkLst>
        </pc:spChg>
        <pc:spChg chg="mod">
          <ac:chgData name="Neta Becker" userId="cef0aa30-4247-4db8-9bc0-d63efc0d3a53" providerId="ADAL" clId="{82B47B47-6544-4BFE-BA12-49607BE3FA5F}" dt="2024-05-06T09:25:12.371" v="3640"/>
          <ac:spMkLst>
            <pc:docMk/>
            <pc:sldMk cId="660352062" sldId="312"/>
            <ac:spMk id="321" creationId="{00000000-0000-0000-0000-000000000000}"/>
          </ac:spMkLst>
        </pc:spChg>
        <pc:grpChg chg="mod">
          <ac:chgData name="Neta Becker" userId="cef0aa30-4247-4db8-9bc0-d63efc0d3a53" providerId="ADAL" clId="{82B47B47-6544-4BFE-BA12-49607BE3FA5F}" dt="2024-05-05T19:23:14.629" v="3604" actId="207"/>
          <ac:grpSpMkLst>
            <pc:docMk/>
            <pc:sldMk cId="660352062" sldId="312"/>
            <ac:grpSpMk id="306" creationId="{00000000-0000-0000-0000-000000000000}"/>
          </ac:grpSpMkLst>
        </pc:grpChg>
        <pc:cxnChg chg="mod">
          <ac:chgData name="Neta Becker" userId="cef0aa30-4247-4db8-9bc0-d63efc0d3a53" providerId="ADAL" clId="{82B47B47-6544-4BFE-BA12-49607BE3FA5F}" dt="2024-05-05T19:23:14.629" v="3604" actId="207"/>
          <ac:cxnSpMkLst>
            <pc:docMk/>
            <pc:sldMk cId="660352062" sldId="312"/>
            <ac:cxnSpMk id="308" creationId="{00000000-0000-0000-0000-000000000000}"/>
          </ac:cxnSpMkLst>
        </pc:cxnChg>
      </pc:sldChg>
      <pc:sldMasterChg chg="modSldLayout">
        <pc:chgData name="Neta Becker" userId="cef0aa30-4247-4db8-9bc0-d63efc0d3a53" providerId="ADAL" clId="{82B47B47-6544-4BFE-BA12-49607BE3FA5F}" dt="2024-05-05T19:20:09.656" v="3599"/>
        <pc:sldMasterMkLst>
          <pc:docMk/>
          <pc:sldMasterMk cId="2969352036" sldId="2147483796"/>
        </pc:sldMasterMkLst>
        <pc:sldLayoutChg chg="delSp">
          <pc:chgData name="Neta Becker" userId="cef0aa30-4247-4db8-9bc0-d63efc0d3a53" providerId="ADAL" clId="{82B47B47-6544-4BFE-BA12-49607BE3FA5F}" dt="2024-05-05T19:20:09.656" v="3599"/>
          <pc:sldLayoutMkLst>
            <pc:docMk/>
            <pc:sldMasterMk cId="2969352036" sldId="2147483796"/>
            <pc:sldLayoutMk cId="2982127573" sldId="2147483808"/>
          </pc:sldLayoutMkLst>
          <pc:cxnChg chg="del">
            <ac:chgData name="Neta Becker" userId="cef0aa30-4247-4db8-9bc0-d63efc0d3a53" providerId="ADAL" clId="{82B47B47-6544-4BFE-BA12-49607BE3FA5F}" dt="2024-05-05T19:20:09.656" v="3599"/>
            <ac:cxnSpMkLst>
              <pc:docMk/>
              <pc:sldMasterMk cId="2969352036" sldId="2147483796"/>
              <pc:sldLayoutMk cId="2982127573" sldId="2147483808"/>
              <ac:cxnSpMk id="91" creationId="{00000000-0000-0000-0000-000000000000}"/>
            </ac:cxnSpMkLst>
          </pc:cxn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3AC2B-0516-4C3C-9B21-3C09651EECE3}" type="datetimeFigureOut">
              <a:rPr lang="en-IL" smtClean="0"/>
              <a:t>12/05/2024</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885491-9AC8-4B1E-A640-A20BDB93DAD1}" type="slidenum">
              <a:rPr lang="en-IL" smtClean="0"/>
              <a:t>‹#›</a:t>
            </a:fld>
            <a:endParaRPr lang="en-IL"/>
          </a:p>
        </p:txBody>
      </p:sp>
    </p:spTree>
    <p:extLst>
      <p:ext uri="{BB962C8B-B14F-4D97-AF65-F5344CB8AC3E}">
        <p14:creationId xmlns:p14="http://schemas.microsoft.com/office/powerpoint/2010/main" val="1016893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1F1F"/>
                </a:solidFill>
                <a:effectLst/>
                <a:highlight>
                  <a:srgbClr val="FFFFFF"/>
                </a:highlight>
                <a:latin typeface="Google Sans"/>
              </a:rPr>
              <a:t>The alternating direction method of multipliers (ADMM) is </a:t>
            </a:r>
            <a:r>
              <a:rPr lang="en-US" b="0" i="0" dirty="0">
                <a:solidFill>
                  <a:srgbClr val="040C28"/>
                </a:solidFill>
                <a:effectLst/>
                <a:highlight>
                  <a:srgbClr val="D3E3FD"/>
                </a:highlight>
                <a:latin typeface="Google Sans"/>
              </a:rPr>
              <a:t>an algorithm that attempts to solve a convex optimization problem by breaking it into smaller pieces, each of which will be easier to handle</a:t>
            </a:r>
            <a:r>
              <a:rPr lang="en-US" b="0" i="0" dirty="0">
                <a:solidFill>
                  <a:srgbClr val="1F1F1F"/>
                </a:solidFill>
                <a:effectLst/>
                <a:highlight>
                  <a:srgbClr val="FFFFFF"/>
                </a:highlight>
                <a:latin typeface="Google Sans"/>
              </a:rPr>
              <a:t>.</a:t>
            </a:r>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1</a:t>
            </a:fld>
            <a:endParaRPr lang="en-IL"/>
          </a:p>
        </p:txBody>
      </p:sp>
    </p:spTree>
    <p:extLst>
      <p:ext uri="{BB962C8B-B14F-4D97-AF65-F5344CB8AC3E}">
        <p14:creationId xmlns:p14="http://schemas.microsoft.com/office/powerpoint/2010/main" val="846257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747bfd1ede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747bfd1ed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5676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3</a:t>
            </a:fld>
            <a:endParaRPr lang="en-IL"/>
          </a:p>
        </p:txBody>
      </p:sp>
    </p:spTree>
    <p:extLst>
      <p:ext uri="{BB962C8B-B14F-4D97-AF65-F5344CB8AC3E}">
        <p14:creationId xmlns:p14="http://schemas.microsoft.com/office/powerpoint/2010/main" val="1599192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to handle the original non-linear, non- differentiable and non-convex minimization problem (1) , we break it down into a warping problem (2a) and a linearized, convex minimization problem (2b) . We then develop an </a:t>
            </a:r>
            <a:r>
              <a:rPr lang="en-US" dirty="0" err="1"/>
              <a:t>acceler</a:t>
            </a:r>
            <a:r>
              <a:rPr lang="en-US" dirty="0"/>
              <a:t>- </a:t>
            </a:r>
            <a:r>
              <a:rPr lang="en-US" dirty="0" err="1"/>
              <a:t>ated</a:t>
            </a:r>
            <a:r>
              <a:rPr lang="en-US" dirty="0"/>
              <a:t>, ADMM-based iterative algorithm to decompose (2b) into an over-relaxation step and three simple subproblems. Each </a:t>
            </a:r>
            <a:r>
              <a:rPr lang="en-US" dirty="0" err="1"/>
              <a:t>subprob</a:t>
            </a:r>
            <a:r>
              <a:rPr lang="en-US" dirty="0"/>
              <a:t>- </a:t>
            </a:r>
            <a:r>
              <a:rPr lang="en-US" dirty="0" err="1"/>
              <a:t>lem</a:t>
            </a:r>
            <a:r>
              <a:rPr lang="en-US" dirty="0"/>
              <a:t> has a closed-form, point-wise solution and can be efficiently handled using existing numerical methods (i.e. DCT and soft thresholding). As such, the algorithm is very accurate and efficient, which can be confirmed in Section 4.3 . </a:t>
            </a:r>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5</a:t>
            </a:fld>
            <a:endParaRPr lang="en-IL"/>
          </a:p>
        </p:txBody>
      </p:sp>
    </p:spTree>
    <p:extLst>
      <p:ext uri="{BB962C8B-B14F-4D97-AF65-F5344CB8AC3E}">
        <p14:creationId xmlns:p14="http://schemas.microsoft.com/office/powerpoint/2010/main" val="800710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רצו לבדוק: </a:t>
            </a:r>
          </a:p>
          <a:p>
            <a:pPr marL="228600" indent="-228600" algn="r" rtl="1">
              <a:buAutoNum type="arabicPeriod"/>
            </a:pPr>
            <a:r>
              <a:rPr lang="he-IL" dirty="0"/>
              <a:t>השפעת מספר הגזירה על התוצאות</a:t>
            </a:r>
          </a:p>
          <a:p>
            <a:pPr marL="228600" indent="-228600" algn="r" rtl="1">
              <a:buAutoNum type="arabicPeriod"/>
            </a:pPr>
            <a:r>
              <a:rPr lang="he-IL" dirty="0" err="1"/>
              <a:t>רובאסטיות</a:t>
            </a:r>
            <a:r>
              <a:rPr lang="he-IL" dirty="0"/>
              <a:t> ביחס </a:t>
            </a:r>
            <a:r>
              <a:rPr lang="he-IL" dirty="0" err="1"/>
              <a:t>לנורמל</a:t>
            </a:r>
            <a:r>
              <a:rPr lang="he-IL" dirty="0"/>
              <a:t> </a:t>
            </a:r>
            <a:r>
              <a:rPr lang="en-US" dirty="0"/>
              <a:t>L1</a:t>
            </a:r>
            <a:r>
              <a:rPr lang="he-IL" dirty="0"/>
              <a:t> לעומת </a:t>
            </a:r>
            <a:r>
              <a:rPr lang="en-US" dirty="0"/>
              <a:t>L2</a:t>
            </a:r>
            <a:r>
              <a:rPr lang="he-IL" dirty="0"/>
              <a:t>.</a:t>
            </a:r>
          </a:p>
          <a:p>
            <a:pPr marL="228600" indent="-228600" algn="r" rtl="1">
              <a:buAutoNum type="arabicPeriod"/>
            </a:pPr>
            <a:r>
              <a:rPr lang="he-IL" dirty="0"/>
              <a:t>השפעת אלפא (</a:t>
            </a:r>
            <a:r>
              <a:rPr lang="en-US" dirty="0"/>
              <a:t>over relaxation parameter</a:t>
            </a:r>
            <a:r>
              <a:rPr lang="he-IL" dirty="0"/>
              <a:t>)</a:t>
            </a:r>
          </a:p>
          <a:p>
            <a:pPr algn="r" rtl="1"/>
            <a:endParaRPr lang="en-US" dirty="0"/>
          </a:p>
          <a:p>
            <a:pPr algn="r" rtl="1"/>
            <a:endParaRPr lang="en-US" dirty="0"/>
          </a:p>
          <a:p>
            <a:pPr algn="r" rtl="1"/>
            <a:r>
              <a:rPr lang="en-US" dirty="0"/>
              <a:t>1st-order methods are more </a:t>
            </a:r>
            <a:r>
              <a:rPr lang="en-US" dirty="0" err="1"/>
              <a:t>dependant</a:t>
            </a:r>
            <a:r>
              <a:rPr lang="en-US" dirty="0"/>
              <a:t> on initial alignments between images so are more suitable when an affine linear pre-registration is avail- able, which is not the case for higher-order methods.</a:t>
            </a:r>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6</a:t>
            </a:fld>
            <a:endParaRPr lang="en-IL"/>
          </a:p>
        </p:txBody>
      </p:sp>
    </p:spTree>
    <p:extLst>
      <p:ext uri="{BB962C8B-B14F-4D97-AF65-F5344CB8AC3E}">
        <p14:creationId xmlns:p14="http://schemas.microsoft.com/office/powerpoint/2010/main" val="2194562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are planning to perform object tracking by using the algorithm presented in the paper to predict the changes in the object’s form between frames.</a:t>
            </a:r>
          </a:p>
          <a:p>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7</a:t>
            </a:fld>
            <a:endParaRPr lang="en-IL"/>
          </a:p>
        </p:txBody>
      </p:sp>
    </p:spTree>
    <p:extLst>
      <p:ext uri="{BB962C8B-B14F-4D97-AF65-F5344CB8AC3E}">
        <p14:creationId xmlns:p14="http://schemas.microsoft.com/office/powerpoint/2010/main" val="3593698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13</a:t>
            </a:fld>
            <a:endParaRPr lang="en-IL"/>
          </a:p>
        </p:txBody>
      </p:sp>
    </p:spTree>
    <p:extLst>
      <p:ext uri="{BB962C8B-B14F-4D97-AF65-F5344CB8AC3E}">
        <p14:creationId xmlns:p14="http://schemas.microsoft.com/office/powerpoint/2010/main" val="7205570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7E48F360-3E34-44F2-B2D1-F60E60B25061}" type="datetimeFigureOut">
              <a:rPr lang="en-US" smtClean="0"/>
              <a:t>5/12/24</a:t>
            </a:fld>
            <a:endParaRPr lang="en-US"/>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A7AD992B-B1BC-4E8D-93FE-9A08164C8B5D}" type="slidenum">
              <a:rPr lang="en-US" smtClean="0"/>
              <a:t>‹#›</a:t>
            </a:fld>
            <a:endParaRPr lang="en-US"/>
          </a:p>
        </p:txBody>
      </p:sp>
    </p:spTree>
    <p:extLst>
      <p:ext uri="{BB962C8B-B14F-4D97-AF65-F5344CB8AC3E}">
        <p14:creationId xmlns:p14="http://schemas.microsoft.com/office/powerpoint/2010/main" val="348469152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48F360-3E34-44F2-B2D1-F60E60B25061}" type="datetimeFigureOut">
              <a:rPr lang="en-US" smtClean="0"/>
              <a:t>5/12/24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266860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48F360-3E34-44F2-B2D1-F60E60B25061}" type="datetimeFigureOut">
              <a:rPr lang="en-US" smtClean="0"/>
              <a:t>5/12/24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3857526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77"/>
        <p:cNvGrpSpPr/>
        <p:nvPr/>
      </p:nvGrpSpPr>
      <p:grpSpPr>
        <a:xfrm>
          <a:off x="0" y="0"/>
          <a:ext cx="0" cy="0"/>
          <a:chOff x="0" y="0"/>
          <a:chExt cx="0" cy="0"/>
        </a:xfrm>
      </p:grpSpPr>
      <p:sp>
        <p:nvSpPr>
          <p:cNvPr id="78" name="Google Shape;78;p13"/>
          <p:cNvSpPr txBox="1">
            <a:spLocks noGrp="1"/>
          </p:cNvSpPr>
          <p:nvPr>
            <p:ph type="title"/>
          </p:nvPr>
        </p:nvSpPr>
        <p:spPr>
          <a:xfrm>
            <a:off x="950967" y="627533"/>
            <a:ext cx="10290000" cy="733200"/>
          </a:xfrm>
          <a:prstGeom prst="rect">
            <a:avLst/>
          </a:prstGeom>
        </p:spPr>
        <p:txBody>
          <a:bodyPr spcFirstLastPara="1" wrap="square" lIns="91425" tIns="91425" rIns="91425" bIns="91425" anchor="t" anchorCtr="0">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a:endParaRPr/>
          </a:p>
        </p:txBody>
      </p:sp>
      <p:sp>
        <p:nvSpPr>
          <p:cNvPr id="79" name="Google Shape;79;p13"/>
          <p:cNvSpPr txBox="1">
            <a:spLocks noGrp="1"/>
          </p:cNvSpPr>
          <p:nvPr>
            <p:ph type="subTitle" idx="1"/>
          </p:nvPr>
        </p:nvSpPr>
        <p:spPr>
          <a:xfrm>
            <a:off x="2581467" y="2839136"/>
            <a:ext cx="3051600" cy="86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0" name="Google Shape;80;p13"/>
          <p:cNvSpPr txBox="1">
            <a:spLocks noGrp="1"/>
          </p:cNvSpPr>
          <p:nvPr>
            <p:ph type="subTitle" idx="2"/>
          </p:nvPr>
        </p:nvSpPr>
        <p:spPr>
          <a:xfrm>
            <a:off x="2581467" y="1827033"/>
            <a:ext cx="3051600" cy="107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933">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9pPr>
          </a:lstStyle>
          <a:p>
            <a:endParaRPr/>
          </a:p>
        </p:txBody>
      </p:sp>
      <p:sp>
        <p:nvSpPr>
          <p:cNvPr id="81" name="Google Shape;81;p13"/>
          <p:cNvSpPr txBox="1">
            <a:spLocks noGrp="1"/>
          </p:cNvSpPr>
          <p:nvPr>
            <p:ph type="title" idx="3" hasCustomPrompt="1"/>
          </p:nvPr>
        </p:nvSpPr>
        <p:spPr>
          <a:xfrm>
            <a:off x="1324800" y="1977867"/>
            <a:ext cx="1168400" cy="153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4533"/>
            </a:lvl1pPr>
            <a:lvl2pPr lvl="1" algn="ctr" rtl="0">
              <a:spcBef>
                <a:spcPts val="0"/>
              </a:spcBef>
              <a:spcAft>
                <a:spcPts val="0"/>
              </a:spcAft>
              <a:buSzPts val="4600"/>
              <a:buNone/>
              <a:defRPr sz="6133"/>
            </a:lvl2pPr>
            <a:lvl3pPr lvl="2" algn="ctr" rtl="0">
              <a:spcBef>
                <a:spcPts val="0"/>
              </a:spcBef>
              <a:spcAft>
                <a:spcPts val="0"/>
              </a:spcAft>
              <a:buSzPts val="4600"/>
              <a:buNone/>
              <a:defRPr sz="6133"/>
            </a:lvl3pPr>
            <a:lvl4pPr lvl="3" algn="ctr" rtl="0">
              <a:spcBef>
                <a:spcPts val="0"/>
              </a:spcBef>
              <a:spcAft>
                <a:spcPts val="0"/>
              </a:spcAft>
              <a:buSzPts val="4600"/>
              <a:buNone/>
              <a:defRPr sz="6133"/>
            </a:lvl4pPr>
            <a:lvl5pPr lvl="4" algn="ctr" rtl="0">
              <a:spcBef>
                <a:spcPts val="0"/>
              </a:spcBef>
              <a:spcAft>
                <a:spcPts val="0"/>
              </a:spcAft>
              <a:buSzPts val="4600"/>
              <a:buNone/>
              <a:defRPr sz="6133"/>
            </a:lvl5pPr>
            <a:lvl6pPr lvl="5" algn="ctr" rtl="0">
              <a:spcBef>
                <a:spcPts val="0"/>
              </a:spcBef>
              <a:spcAft>
                <a:spcPts val="0"/>
              </a:spcAft>
              <a:buSzPts val="4600"/>
              <a:buNone/>
              <a:defRPr sz="6133"/>
            </a:lvl6pPr>
            <a:lvl7pPr lvl="6" algn="ctr" rtl="0">
              <a:spcBef>
                <a:spcPts val="0"/>
              </a:spcBef>
              <a:spcAft>
                <a:spcPts val="0"/>
              </a:spcAft>
              <a:buSzPts val="4600"/>
              <a:buNone/>
              <a:defRPr sz="6133"/>
            </a:lvl7pPr>
            <a:lvl8pPr lvl="7" algn="ctr" rtl="0">
              <a:spcBef>
                <a:spcPts val="0"/>
              </a:spcBef>
              <a:spcAft>
                <a:spcPts val="0"/>
              </a:spcAft>
              <a:buSzPts val="4600"/>
              <a:buNone/>
              <a:defRPr sz="6133"/>
            </a:lvl8pPr>
            <a:lvl9pPr lvl="8" algn="ctr" rtl="0">
              <a:spcBef>
                <a:spcPts val="0"/>
              </a:spcBef>
              <a:spcAft>
                <a:spcPts val="0"/>
              </a:spcAft>
              <a:buSzPts val="4600"/>
              <a:buNone/>
              <a:defRPr sz="6133"/>
            </a:lvl9pPr>
          </a:lstStyle>
          <a:p>
            <a:r>
              <a:t>xx%</a:t>
            </a:r>
          </a:p>
        </p:txBody>
      </p:sp>
      <p:sp>
        <p:nvSpPr>
          <p:cNvPr id="82" name="Google Shape;82;p13"/>
          <p:cNvSpPr txBox="1">
            <a:spLocks noGrp="1"/>
          </p:cNvSpPr>
          <p:nvPr>
            <p:ph type="subTitle" idx="4"/>
          </p:nvPr>
        </p:nvSpPr>
        <p:spPr>
          <a:xfrm>
            <a:off x="2581467" y="5102900"/>
            <a:ext cx="3051600" cy="86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3" name="Google Shape;83;p13"/>
          <p:cNvSpPr txBox="1">
            <a:spLocks noGrp="1"/>
          </p:cNvSpPr>
          <p:nvPr>
            <p:ph type="subTitle" idx="5"/>
          </p:nvPr>
        </p:nvSpPr>
        <p:spPr>
          <a:xfrm>
            <a:off x="2581467" y="4090933"/>
            <a:ext cx="3051600" cy="107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933">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9pPr>
          </a:lstStyle>
          <a:p>
            <a:endParaRPr/>
          </a:p>
        </p:txBody>
      </p:sp>
      <p:sp>
        <p:nvSpPr>
          <p:cNvPr id="84" name="Google Shape;84;p13"/>
          <p:cNvSpPr txBox="1">
            <a:spLocks noGrp="1"/>
          </p:cNvSpPr>
          <p:nvPr>
            <p:ph type="title" idx="6" hasCustomPrompt="1"/>
          </p:nvPr>
        </p:nvSpPr>
        <p:spPr>
          <a:xfrm>
            <a:off x="1324800" y="4239616"/>
            <a:ext cx="1168400" cy="153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4533"/>
            </a:lvl1pPr>
            <a:lvl2pPr lvl="1" algn="ctr" rtl="0">
              <a:spcBef>
                <a:spcPts val="0"/>
              </a:spcBef>
              <a:spcAft>
                <a:spcPts val="0"/>
              </a:spcAft>
              <a:buSzPts val="4600"/>
              <a:buNone/>
              <a:defRPr sz="6133"/>
            </a:lvl2pPr>
            <a:lvl3pPr lvl="2" algn="ctr" rtl="0">
              <a:spcBef>
                <a:spcPts val="0"/>
              </a:spcBef>
              <a:spcAft>
                <a:spcPts val="0"/>
              </a:spcAft>
              <a:buSzPts val="4600"/>
              <a:buNone/>
              <a:defRPr sz="6133"/>
            </a:lvl3pPr>
            <a:lvl4pPr lvl="3" algn="ctr" rtl="0">
              <a:spcBef>
                <a:spcPts val="0"/>
              </a:spcBef>
              <a:spcAft>
                <a:spcPts val="0"/>
              </a:spcAft>
              <a:buSzPts val="4600"/>
              <a:buNone/>
              <a:defRPr sz="6133"/>
            </a:lvl4pPr>
            <a:lvl5pPr lvl="4" algn="ctr" rtl="0">
              <a:spcBef>
                <a:spcPts val="0"/>
              </a:spcBef>
              <a:spcAft>
                <a:spcPts val="0"/>
              </a:spcAft>
              <a:buSzPts val="4600"/>
              <a:buNone/>
              <a:defRPr sz="6133"/>
            </a:lvl5pPr>
            <a:lvl6pPr lvl="5" algn="ctr" rtl="0">
              <a:spcBef>
                <a:spcPts val="0"/>
              </a:spcBef>
              <a:spcAft>
                <a:spcPts val="0"/>
              </a:spcAft>
              <a:buSzPts val="4600"/>
              <a:buNone/>
              <a:defRPr sz="6133"/>
            </a:lvl6pPr>
            <a:lvl7pPr lvl="6" algn="ctr" rtl="0">
              <a:spcBef>
                <a:spcPts val="0"/>
              </a:spcBef>
              <a:spcAft>
                <a:spcPts val="0"/>
              </a:spcAft>
              <a:buSzPts val="4600"/>
              <a:buNone/>
              <a:defRPr sz="6133"/>
            </a:lvl7pPr>
            <a:lvl8pPr lvl="7" algn="ctr" rtl="0">
              <a:spcBef>
                <a:spcPts val="0"/>
              </a:spcBef>
              <a:spcAft>
                <a:spcPts val="0"/>
              </a:spcAft>
              <a:buSzPts val="4600"/>
              <a:buNone/>
              <a:defRPr sz="6133"/>
            </a:lvl8pPr>
            <a:lvl9pPr lvl="8" algn="ctr" rtl="0">
              <a:spcBef>
                <a:spcPts val="0"/>
              </a:spcBef>
              <a:spcAft>
                <a:spcPts val="0"/>
              </a:spcAft>
              <a:buSzPts val="4600"/>
              <a:buNone/>
              <a:defRPr sz="6133"/>
            </a:lvl9pPr>
          </a:lstStyle>
          <a:p>
            <a:r>
              <a:t>xx%</a:t>
            </a:r>
          </a:p>
        </p:txBody>
      </p:sp>
      <p:sp>
        <p:nvSpPr>
          <p:cNvPr id="85" name="Google Shape;85;p13"/>
          <p:cNvSpPr txBox="1">
            <a:spLocks noGrp="1"/>
          </p:cNvSpPr>
          <p:nvPr>
            <p:ph type="subTitle" idx="7"/>
          </p:nvPr>
        </p:nvSpPr>
        <p:spPr>
          <a:xfrm>
            <a:off x="7959427" y="2839136"/>
            <a:ext cx="3051600" cy="86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6" name="Google Shape;86;p13"/>
          <p:cNvSpPr txBox="1">
            <a:spLocks noGrp="1"/>
          </p:cNvSpPr>
          <p:nvPr>
            <p:ph type="subTitle" idx="8"/>
          </p:nvPr>
        </p:nvSpPr>
        <p:spPr>
          <a:xfrm>
            <a:off x="7959427" y="1827033"/>
            <a:ext cx="3051600" cy="107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933">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9pPr>
          </a:lstStyle>
          <a:p>
            <a:endParaRPr/>
          </a:p>
        </p:txBody>
      </p:sp>
      <p:sp>
        <p:nvSpPr>
          <p:cNvPr id="87" name="Google Shape;87;p13"/>
          <p:cNvSpPr txBox="1">
            <a:spLocks noGrp="1"/>
          </p:cNvSpPr>
          <p:nvPr>
            <p:ph type="title" idx="9" hasCustomPrompt="1"/>
          </p:nvPr>
        </p:nvSpPr>
        <p:spPr>
          <a:xfrm>
            <a:off x="6711707" y="1977867"/>
            <a:ext cx="1168400" cy="153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4533"/>
            </a:lvl1pPr>
            <a:lvl2pPr lvl="1" algn="ctr" rtl="0">
              <a:spcBef>
                <a:spcPts val="0"/>
              </a:spcBef>
              <a:spcAft>
                <a:spcPts val="0"/>
              </a:spcAft>
              <a:buSzPts val="4600"/>
              <a:buNone/>
              <a:defRPr sz="6133"/>
            </a:lvl2pPr>
            <a:lvl3pPr lvl="2" algn="ctr" rtl="0">
              <a:spcBef>
                <a:spcPts val="0"/>
              </a:spcBef>
              <a:spcAft>
                <a:spcPts val="0"/>
              </a:spcAft>
              <a:buSzPts val="4600"/>
              <a:buNone/>
              <a:defRPr sz="6133"/>
            </a:lvl3pPr>
            <a:lvl4pPr lvl="3" algn="ctr" rtl="0">
              <a:spcBef>
                <a:spcPts val="0"/>
              </a:spcBef>
              <a:spcAft>
                <a:spcPts val="0"/>
              </a:spcAft>
              <a:buSzPts val="4600"/>
              <a:buNone/>
              <a:defRPr sz="6133"/>
            </a:lvl4pPr>
            <a:lvl5pPr lvl="4" algn="ctr" rtl="0">
              <a:spcBef>
                <a:spcPts val="0"/>
              </a:spcBef>
              <a:spcAft>
                <a:spcPts val="0"/>
              </a:spcAft>
              <a:buSzPts val="4600"/>
              <a:buNone/>
              <a:defRPr sz="6133"/>
            </a:lvl5pPr>
            <a:lvl6pPr lvl="5" algn="ctr" rtl="0">
              <a:spcBef>
                <a:spcPts val="0"/>
              </a:spcBef>
              <a:spcAft>
                <a:spcPts val="0"/>
              </a:spcAft>
              <a:buSzPts val="4600"/>
              <a:buNone/>
              <a:defRPr sz="6133"/>
            </a:lvl6pPr>
            <a:lvl7pPr lvl="6" algn="ctr" rtl="0">
              <a:spcBef>
                <a:spcPts val="0"/>
              </a:spcBef>
              <a:spcAft>
                <a:spcPts val="0"/>
              </a:spcAft>
              <a:buSzPts val="4600"/>
              <a:buNone/>
              <a:defRPr sz="6133"/>
            </a:lvl7pPr>
            <a:lvl8pPr lvl="7" algn="ctr" rtl="0">
              <a:spcBef>
                <a:spcPts val="0"/>
              </a:spcBef>
              <a:spcAft>
                <a:spcPts val="0"/>
              </a:spcAft>
              <a:buSzPts val="4600"/>
              <a:buNone/>
              <a:defRPr sz="6133"/>
            </a:lvl8pPr>
            <a:lvl9pPr lvl="8" algn="ctr" rtl="0">
              <a:spcBef>
                <a:spcPts val="0"/>
              </a:spcBef>
              <a:spcAft>
                <a:spcPts val="0"/>
              </a:spcAft>
              <a:buSzPts val="4600"/>
              <a:buNone/>
              <a:defRPr sz="6133"/>
            </a:lvl9pPr>
          </a:lstStyle>
          <a:p>
            <a:r>
              <a:t>xx%</a:t>
            </a:r>
          </a:p>
        </p:txBody>
      </p:sp>
      <p:sp>
        <p:nvSpPr>
          <p:cNvPr id="88" name="Google Shape;88;p13"/>
          <p:cNvSpPr txBox="1">
            <a:spLocks noGrp="1"/>
          </p:cNvSpPr>
          <p:nvPr>
            <p:ph type="subTitle" idx="13"/>
          </p:nvPr>
        </p:nvSpPr>
        <p:spPr>
          <a:xfrm>
            <a:off x="7959427" y="5102900"/>
            <a:ext cx="3051600" cy="86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9" name="Google Shape;89;p13"/>
          <p:cNvSpPr txBox="1">
            <a:spLocks noGrp="1"/>
          </p:cNvSpPr>
          <p:nvPr>
            <p:ph type="subTitle" idx="14"/>
          </p:nvPr>
        </p:nvSpPr>
        <p:spPr>
          <a:xfrm>
            <a:off x="7959427" y="4090933"/>
            <a:ext cx="3051600" cy="107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933">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9pPr>
          </a:lstStyle>
          <a:p>
            <a:endParaRPr/>
          </a:p>
        </p:txBody>
      </p:sp>
      <p:sp>
        <p:nvSpPr>
          <p:cNvPr id="90" name="Google Shape;90;p13"/>
          <p:cNvSpPr txBox="1">
            <a:spLocks noGrp="1"/>
          </p:cNvSpPr>
          <p:nvPr>
            <p:ph type="title" idx="15" hasCustomPrompt="1"/>
          </p:nvPr>
        </p:nvSpPr>
        <p:spPr>
          <a:xfrm>
            <a:off x="6711707" y="4239616"/>
            <a:ext cx="1168400" cy="153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4533"/>
            </a:lvl1pPr>
            <a:lvl2pPr lvl="1" algn="ctr" rtl="0">
              <a:spcBef>
                <a:spcPts val="0"/>
              </a:spcBef>
              <a:spcAft>
                <a:spcPts val="0"/>
              </a:spcAft>
              <a:buSzPts val="4600"/>
              <a:buNone/>
              <a:defRPr sz="6133"/>
            </a:lvl2pPr>
            <a:lvl3pPr lvl="2" algn="ctr" rtl="0">
              <a:spcBef>
                <a:spcPts val="0"/>
              </a:spcBef>
              <a:spcAft>
                <a:spcPts val="0"/>
              </a:spcAft>
              <a:buSzPts val="4600"/>
              <a:buNone/>
              <a:defRPr sz="6133"/>
            </a:lvl3pPr>
            <a:lvl4pPr lvl="3" algn="ctr" rtl="0">
              <a:spcBef>
                <a:spcPts val="0"/>
              </a:spcBef>
              <a:spcAft>
                <a:spcPts val="0"/>
              </a:spcAft>
              <a:buSzPts val="4600"/>
              <a:buNone/>
              <a:defRPr sz="6133"/>
            </a:lvl4pPr>
            <a:lvl5pPr lvl="4" algn="ctr" rtl="0">
              <a:spcBef>
                <a:spcPts val="0"/>
              </a:spcBef>
              <a:spcAft>
                <a:spcPts val="0"/>
              </a:spcAft>
              <a:buSzPts val="4600"/>
              <a:buNone/>
              <a:defRPr sz="6133"/>
            </a:lvl5pPr>
            <a:lvl6pPr lvl="5" algn="ctr" rtl="0">
              <a:spcBef>
                <a:spcPts val="0"/>
              </a:spcBef>
              <a:spcAft>
                <a:spcPts val="0"/>
              </a:spcAft>
              <a:buSzPts val="4600"/>
              <a:buNone/>
              <a:defRPr sz="6133"/>
            </a:lvl6pPr>
            <a:lvl7pPr lvl="6" algn="ctr" rtl="0">
              <a:spcBef>
                <a:spcPts val="0"/>
              </a:spcBef>
              <a:spcAft>
                <a:spcPts val="0"/>
              </a:spcAft>
              <a:buSzPts val="4600"/>
              <a:buNone/>
              <a:defRPr sz="6133"/>
            </a:lvl7pPr>
            <a:lvl8pPr lvl="7" algn="ctr" rtl="0">
              <a:spcBef>
                <a:spcPts val="0"/>
              </a:spcBef>
              <a:spcAft>
                <a:spcPts val="0"/>
              </a:spcAft>
              <a:buSzPts val="4600"/>
              <a:buNone/>
              <a:defRPr sz="6133"/>
            </a:lvl8pPr>
            <a:lvl9pPr lvl="8" algn="ctr" rtl="0">
              <a:spcBef>
                <a:spcPts val="0"/>
              </a:spcBef>
              <a:spcAft>
                <a:spcPts val="0"/>
              </a:spcAft>
              <a:buSzPts val="4600"/>
              <a:buNone/>
              <a:defRPr sz="6133"/>
            </a:lvl9pPr>
          </a:lstStyle>
          <a:p>
            <a:r>
              <a:t>xx%</a:t>
            </a:r>
          </a:p>
        </p:txBody>
      </p:sp>
    </p:spTree>
    <p:extLst>
      <p:ext uri="{BB962C8B-B14F-4D97-AF65-F5344CB8AC3E}">
        <p14:creationId xmlns:p14="http://schemas.microsoft.com/office/powerpoint/2010/main" val="1220493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48F360-3E34-44F2-B2D1-F60E60B25061}" type="datetimeFigureOut">
              <a:rPr lang="en-US" smtClean="0"/>
              <a:t>5/12/24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332088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7E48F360-3E34-44F2-B2D1-F60E60B25061}" type="datetimeFigureOut">
              <a:rPr lang="en-US" smtClean="0"/>
              <a:t>5/12/24</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2080"/>
            <a:ext cx="2112264" cy="228600"/>
          </a:xfrm>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170284290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48F360-3E34-44F2-B2D1-F60E60B25061}" type="datetimeFigureOut">
              <a:rPr lang="en-US" smtClean="0"/>
              <a:t>5/12/24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1167257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48F360-3E34-44F2-B2D1-F60E60B25061}" type="datetimeFigureOut">
              <a:rPr lang="en-US" smtClean="0"/>
              <a:t>5/12/24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612437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48F360-3E34-44F2-B2D1-F60E60B25061}" type="datetimeFigureOut">
              <a:rPr lang="en-US" smtClean="0"/>
              <a:t>5/12/24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2737422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48F360-3E34-44F2-B2D1-F60E60B25061}" type="datetimeFigureOut">
              <a:rPr lang="en-US" smtClean="0"/>
              <a:t>5/12/24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3553857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E48F360-3E34-44F2-B2D1-F60E60B25061}" type="datetimeFigureOut">
              <a:rPr lang="en-US" smtClean="0"/>
              <a:t>5/12/24</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6728" y="6227064"/>
            <a:ext cx="1463040" cy="256032"/>
          </a:xfrm>
        </p:spPr>
        <p:txBody>
          <a:bodyPr/>
          <a:lstStyle/>
          <a:p>
            <a:fld id="{A7AD992B-B1BC-4E8D-93FE-9A08164C8B5D}"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93351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7E48F360-3E34-44F2-B2D1-F60E60B25061}" type="datetimeFigureOut">
              <a:rPr lang="en-US" smtClean="0"/>
              <a:t>5/12/24</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56032"/>
          </a:xfrm>
        </p:spPr>
        <p:txBody>
          <a:bodyPr/>
          <a:lstStyle/>
          <a:p>
            <a:fld id="{A7AD992B-B1BC-4E8D-93FE-9A08164C8B5D}"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5688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7E48F360-3E34-44F2-B2D1-F60E60B25061}" type="datetimeFigureOut">
              <a:rPr lang="en-US" smtClean="0"/>
              <a:t>5/12/24</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A7AD992B-B1BC-4E8D-93FE-9A08164C8B5D}" type="slidenum">
              <a:rPr lang="en-US" smtClean="0"/>
              <a:t>‹#›</a:t>
            </a:fld>
            <a:endParaRPr lang="en-US"/>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1804776256"/>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media" Target="../media/media2.mp4"/><Relationship Id="rId7"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video" Target="../media/media3.mp4"/><Relationship Id="rId5" Type="http://schemas.microsoft.com/office/2007/relationships/media" Target="../media/media3.mp4"/><Relationship Id="rId4" Type="http://schemas.openxmlformats.org/officeDocument/2006/relationships/video" Target="../media/media2.mp4"/><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6995F625-BE4F-4433-8290-5DF0E8589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5" name="Rectangle 34">
            <a:extLst>
              <a:ext uri="{FF2B5EF4-FFF2-40B4-BE49-F238E27FC236}">
                <a16:creationId xmlns:a16="http://schemas.microsoft.com/office/drawing/2014/main" id="{E836677E-F83B-4FAB-8095-870076307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3">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sp>
        <p:nvSpPr>
          <p:cNvPr id="36" name="Rectangle 35">
            <a:extLst>
              <a:ext uri="{FF2B5EF4-FFF2-40B4-BE49-F238E27FC236}">
                <a16:creationId xmlns:a16="http://schemas.microsoft.com/office/drawing/2014/main" id="{655E224A-5F26-423E-949C-07A720F39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IL"/>
          </a:p>
        </p:txBody>
      </p:sp>
      <p:sp>
        <p:nvSpPr>
          <p:cNvPr id="37" name="Rectangle 36">
            <a:extLst>
              <a:ext uri="{FF2B5EF4-FFF2-40B4-BE49-F238E27FC236}">
                <a16:creationId xmlns:a16="http://schemas.microsoft.com/office/drawing/2014/main" id="{A6F1DA18-4CA4-40CF-9ACA-105D8373B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txBody>
          <a:bodyPr/>
          <a:lstStyle/>
          <a:p>
            <a:endParaRPr lang="en-IL"/>
          </a:p>
        </p:txBody>
      </p:sp>
      <p:sp>
        <p:nvSpPr>
          <p:cNvPr id="2" name="כותרת 1">
            <a:extLst>
              <a:ext uri="{FF2B5EF4-FFF2-40B4-BE49-F238E27FC236}">
                <a16:creationId xmlns:a16="http://schemas.microsoft.com/office/drawing/2014/main" id="{672AD88C-22F7-6099-31A3-259788130B42}"/>
              </a:ext>
            </a:extLst>
          </p:cNvPr>
          <p:cNvSpPr>
            <a:spLocks noGrp="1"/>
          </p:cNvSpPr>
          <p:nvPr>
            <p:ph type="ctrTitle"/>
          </p:nvPr>
        </p:nvSpPr>
        <p:spPr>
          <a:xfrm>
            <a:off x="1260205" y="1887795"/>
            <a:ext cx="9673306" cy="2733106"/>
          </a:xfrm>
        </p:spPr>
        <p:txBody>
          <a:bodyPr anchor="ctr">
            <a:normAutofit/>
          </a:bodyPr>
          <a:lstStyle/>
          <a:p>
            <a:r>
              <a:rPr lang="en-US" sz="4000" b="1" dirty="0">
                <a:latin typeface="Calibri" panose="020F0502020204030204" pitchFamily="34" charset="0"/>
                <a:cs typeface="Calibri" panose="020F0502020204030204" pitchFamily="34" charset="0"/>
              </a:rPr>
              <a:t>Arbitrary Order Total Variation for Deformable Image Registration</a:t>
            </a:r>
            <a:br>
              <a:rPr lang="en-US" sz="4000" b="1" dirty="0">
                <a:latin typeface="Calibri" panose="020F0502020204030204" pitchFamily="34" charset="0"/>
                <a:cs typeface="Calibri" panose="020F0502020204030204" pitchFamily="34" charset="0"/>
              </a:rPr>
            </a:br>
            <a:br>
              <a:rPr lang="en-US" sz="4000" dirty="0">
                <a:latin typeface="Calibri" panose="020F0502020204030204" pitchFamily="34" charset="0"/>
                <a:cs typeface="Calibri" panose="020F0502020204030204" pitchFamily="34" charset="0"/>
              </a:rPr>
            </a:br>
            <a:r>
              <a:rPr lang="en-US" sz="4000">
                <a:latin typeface="Calibri" panose="020F0502020204030204" pitchFamily="34" charset="0"/>
                <a:cs typeface="Calibri" panose="020F0502020204030204" pitchFamily="34" charset="0"/>
              </a:rPr>
              <a:t>By </a:t>
            </a:r>
            <a:r>
              <a:rPr lang="en-US" sz="4000" err="1">
                <a:latin typeface="Calibri" panose="020F0502020204030204" pitchFamily="34" charset="0"/>
                <a:cs typeface="Calibri" panose="020F0502020204030204" pitchFamily="34" charset="0"/>
              </a:rPr>
              <a:t>Jinming</a:t>
            </a:r>
            <a:r>
              <a:rPr lang="en-US" sz="4000">
                <a:latin typeface="Calibri" panose="020F0502020204030204" pitchFamily="34" charset="0"/>
                <a:cs typeface="Calibri" panose="020F0502020204030204" pitchFamily="34" charset="0"/>
              </a:rPr>
              <a:t> Duan, Xi Jia, Joseph Bartlett, </a:t>
            </a:r>
            <a:r>
              <a:rPr lang="en-US" sz="4000" err="1">
                <a:latin typeface="Calibri" panose="020F0502020204030204" pitchFamily="34" charset="0"/>
                <a:cs typeface="Calibri" panose="020F0502020204030204" pitchFamily="34" charset="0"/>
              </a:rPr>
              <a:t>Wenqi</a:t>
            </a:r>
            <a:r>
              <a:rPr lang="en-US" sz="4000">
                <a:latin typeface="Calibri" panose="020F0502020204030204" pitchFamily="34" charset="0"/>
                <a:cs typeface="Calibri" panose="020F0502020204030204" pitchFamily="34" charset="0"/>
              </a:rPr>
              <a:t> Lu, </a:t>
            </a:r>
            <a:r>
              <a:rPr lang="en-US" sz="4000" err="1">
                <a:latin typeface="Calibri" panose="020F0502020204030204" pitchFamily="34" charset="0"/>
                <a:cs typeface="Calibri" panose="020F0502020204030204" pitchFamily="34" charset="0"/>
              </a:rPr>
              <a:t>Zhaowen</a:t>
            </a:r>
            <a:r>
              <a:rPr lang="en-US" sz="4000">
                <a:latin typeface="Calibri" panose="020F0502020204030204" pitchFamily="34" charset="0"/>
                <a:cs typeface="Calibri" panose="020F0502020204030204" pitchFamily="34" charset="0"/>
              </a:rPr>
              <a:t> Qiu</a:t>
            </a:r>
            <a:endParaRPr lang="en-US" sz="4000" dirty="0">
              <a:latin typeface="Calibri" panose="020F0502020204030204" pitchFamily="34" charset="0"/>
              <a:cs typeface="Calibri" panose="020F0502020204030204" pitchFamily="34" charset="0"/>
            </a:endParaRPr>
          </a:p>
        </p:txBody>
      </p:sp>
      <p:sp>
        <p:nvSpPr>
          <p:cNvPr id="3" name="כותרת משנה 2">
            <a:extLst>
              <a:ext uri="{FF2B5EF4-FFF2-40B4-BE49-F238E27FC236}">
                <a16:creationId xmlns:a16="http://schemas.microsoft.com/office/drawing/2014/main" id="{0D89FC02-A4AB-8F19-7B48-608FCF3D55D3}"/>
              </a:ext>
            </a:extLst>
          </p:cNvPr>
          <p:cNvSpPr>
            <a:spLocks noGrp="1"/>
          </p:cNvSpPr>
          <p:nvPr>
            <p:ph type="subTitle" idx="1"/>
          </p:nvPr>
        </p:nvSpPr>
        <p:spPr>
          <a:xfrm>
            <a:off x="1260204" y="4718994"/>
            <a:ext cx="9673306" cy="913322"/>
          </a:xfrm>
        </p:spPr>
        <p:txBody>
          <a:bodyPr>
            <a:normAutofit/>
          </a:bodyPr>
          <a:lstStyle/>
          <a:p>
            <a:pPr>
              <a:spcAft>
                <a:spcPts val="600"/>
              </a:spcAft>
            </a:pPr>
            <a:r>
              <a:rPr lang="en-US" sz="2000" u="sng" dirty="0">
                <a:latin typeface="Calibri" panose="020F0502020204030204" pitchFamily="34" charset="0"/>
                <a:cs typeface="Calibri" panose="020F0502020204030204" pitchFamily="34" charset="0"/>
              </a:rPr>
              <a:t>Presented by</a:t>
            </a:r>
            <a:r>
              <a:rPr lang="en-US" sz="2000" dirty="0">
                <a:latin typeface="Calibri" panose="020F0502020204030204" pitchFamily="34" charset="0"/>
                <a:cs typeface="Calibri" panose="020F0502020204030204" pitchFamily="34" charset="0"/>
              </a:rPr>
              <a:t>:</a:t>
            </a:r>
          </a:p>
          <a:p>
            <a:pPr>
              <a:spcAft>
                <a:spcPts val="600"/>
              </a:spcAft>
            </a:pPr>
            <a:r>
              <a:rPr lang="en-US" sz="2000" dirty="0">
                <a:latin typeface="Calibri" panose="020F0502020204030204" pitchFamily="34" charset="0"/>
                <a:cs typeface="Calibri" panose="020F0502020204030204" pitchFamily="34" charset="0"/>
              </a:rPr>
              <a:t> Lior </a:t>
            </a:r>
            <a:r>
              <a:rPr lang="en-US" sz="2000">
                <a:latin typeface="Calibri" panose="020F0502020204030204" pitchFamily="34" charset="0"/>
                <a:cs typeface="Calibri" panose="020F0502020204030204" pitchFamily="34" charset="0"/>
              </a:rPr>
              <a:t>Dvir</a:t>
            </a:r>
            <a:r>
              <a:rPr lang="en-US" sz="2000" dirty="0">
                <a:latin typeface="Calibri" panose="020F0502020204030204" pitchFamily="34" charset="0"/>
                <a:cs typeface="Calibri" panose="020F0502020204030204" pitchFamily="34" charset="0"/>
              </a:rPr>
              <a:t> and Neta Becker</a:t>
            </a:r>
          </a:p>
        </p:txBody>
      </p:sp>
      <p:sp>
        <p:nvSpPr>
          <p:cNvPr id="38" name="Rectangle 37">
            <a:extLst>
              <a:ext uri="{FF2B5EF4-FFF2-40B4-BE49-F238E27FC236}">
                <a16:creationId xmlns:a16="http://schemas.microsoft.com/office/drawing/2014/main" id="{7C6D1B74-744B-4231-97DB-86B4C9C5E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10955"/>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cxnSp>
        <p:nvCxnSpPr>
          <p:cNvPr id="39" name="Straight Connector 38">
            <a:extLst>
              <a:ext uri="{FF2B5EF4-FFF2-40B4-BE49-F238E27FC236}">
                <a16:creationId xmlns:a16="http://schemas.microsoft.com/office/drawing/2014/main" id="{ABC98C72-9EDD-4426-B45A-84E06A7CD2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4887186-EE44-4AD3-BEFE-3478B45371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8EECC4E-F1C0-4C09-A7FD-4D623DACCC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44380"/>
            <a:ext cx="1691640" cy="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sp>
        <p:nvSpPr>
          <p:cNvPr id="4" name="כותרת משנה 2">
            <a:extLst>
              <a:ext uri="{FF2B5EF4-FFF2-40B4-BE49-F238E27FC236}">
                <a16:creationId xmlns:a16="http://schemas.microsoft.com/office/drawing/2014/main" id="{CE588B98-B49F-CE19-44E8-F1BAB7128CA6}"/>
              </a:ext>
            </a:extLst>
          </p:cNvPr>
          <p:cNvSpPr txBox="1">
            <a:spLocks/>
          </p:cNvSpPr>
          <p:nvPr/>
        </p:nvSpPr>
        <p:spPr>
          <a:xfrm>
            <a:off x="2082291" y="4182387"/>
            <a:ext cx="9144000" cy="1655762"/>
          </a:xfrm>
          <a:prstGeom prst="rect">
            <a:avLst/>
          </a:prstGeom>
        </p:spPr>
        <p:txBody>
          <a:bodyPr vert="horz" lIns="91440" tIns="45720" rIns="91440" bIns="45720" rtlCol="1">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rtl="0"/>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964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7739-EDA8-0BBF-2BBE-DD328C51C51D}"/>
              </a:ext>
            </a:extLst>
          </p:cNvPr>
          <p:cNvSpPr>
            <a:spLocks noGrp="1"/>
          </p:cNvSpPr>
          <p:nvPr>
            <p:ph type="title"/>
          </p:nvPr>
        </p:nvSpPr>
        <p:spPr/>
        <p:txBody>
          <a:bodyPr/>
          <a:lstStyle/>
          <a:p>
            <a:r>
              <a:rPr lang="en-US" dirty="0"/>
              <a:t>Results</a:t>
            </a:r>
            <a:endParaRPr lang="en-IL" dirty="0"/>
          </a:p>
        </p:txBody>
      </p:sp>
      <p:sp>
        <p:nvSpPr>
          <p:cNvPr id="4" name="Google Shape;348;p47">
            <a:extLst>
              <a:ext uri="{FF2B5EF4-FFF2-40B4-BE49-F238E27FC236}">
                <a16:creationId xmlns:a16="http://schemas.microsoft.com/office/drawing/2014/main" id="{DB4B58AA-CB6F-C0F0-4724-E92868B9FD0E}"/>
              </a:ext>
            </a:extLst>
          </p:cNvPr>
          <p:cNvSpPr txBox="1">
            <a:spLocks/>
          </p:cNvSpPr>
          <p:nvPr/>
        </p:nvSpPr>
        <p:spPr>
          <a:xfrm>
            <a:off x="-1" y="0"/>
            <a:ext cx="2363639"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Results</a:t>
            </a:r>
          </a:p>
          <a:p>
            <a:endParaRPr lang="en-US" sz="2400" dirty="0">
              <a:solidFill>
                <a:schemeClr val="accent2"/>
              </a:solidFill>
            </a:endParaRPr>
          </a:p>
        </p:txBody>
      </p:sp>
      <p:pic>
        <p:nvPicPr>
          <p:cNvPr id="24" name="Content Placeholder 23" descr="A black squares with white circles&#10;&#10;Description automatically generated with medium confidence">
            <a:extLst>
              <a:ext uri="{FF2B5EF4-FFF2-40B4-BE49-F238E27FC236}">
                <a16:creationId xmlns:a16="http://schemas.microsoft.com/office/drawing/2014/main" id="{01267404-B35F-39F5-884D-2B1893105A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3075" y="1804511"/>
            <a:ext cx="8705850" cy="44911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25" name="Google Shape;15898;p93">
            <a:extLst>
              <a:ext uri="{FF2B5EF4-FFF2-40B4-BE49-F238E27FC236}">
                <a16:creationId xmlns:a16="http://schemas.microsoft.com/office/drawing/2014/main" id="{8813B241-E7D6-0D24-13D7-6B0570F3A708}"/>
              </a:ext>
            </a:extLst>
          </p:cNvPr>
          <p:cNvGrpSpPr/>
          <p:nvPr/>
        </p:nvGrpSpPr>
        <p:grpSpPr>
          <a:xfrm>
            <a:off x="1783237" y="13106"/>
            <a:ext cx="437084" cy="552410"/>
            <a:chOff x="1768821" y="3361108"/>
            <a:chExt cx="278739" cy="339073"/>
          </a:xfrm>
        </p:grpSpPr>
        <p:sp>
          <p:nvSpPr>
            <p:cNvPr id="26" name="Google Shape;15899;p93">
              <a:extLst>
                <a:ext uri="{FF2B5EF4-FFF2-40B4-BE49-F238E27FC236}">
                  <a16:creationId xmlns:a16="http://schemas.microsoft.com/office/drawing/2014/main" id="{B23BB2A2-2F5F-B5F5-088A-5296456417FE}"/>
                </a:ext>
              </a:extLst>
            </p:cNvPr>
            <p:cNvSpPr/>
            <p:nvPr/>
          </p:nvSpPr>
          <p:spPr>
            <a:xfrm>
              <a:off x="1784374" y="3549744"/>
              <a:ext cx="32218" cy="21564"/>
            </a:xfrm>
            <a:custGeom>
              <a:avLst/>
              <a:gdLst/>
              <a:ahLst/>
              <a:cxnLst/>
              <a:rect l="l" t="t" r="r" b="b"/>
              <a:pathLst>
                <a:path w="1013" h="678" extrusionOk="0">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7" name="Google Shape;15900;p93">
              <a:extLst>
                <a:ext uri="{FF2B5EF4-FFF2-40B4-BE49-F238E27FC236}">
                  <a16:creationId xmlns:a16="http://schemas.microsoft.com/office/drawing/2014/main" id="{4CE871B1-21AC-2E34-8E65-87AD24A8DE46}"/>
                </a:ext>
              </a:extLst>
            </p:cNvPr>
            <p:cNvSpPr/>
            <p:nvPr/>
          </p:nvSpPr>
          <p:spPr>
            <a:xfrm>
              <a:off x="1998326" y="3551652"/>
              <a:ext cx="32218" cy="21532"/>
            </a:xfrm>
            <a:custGeom>
              <a:avLst/>
              <a:gdLst/>
              <a:ahLst/>
              <a:cxnLst/>
              <a:rect l="l" t="t" r="r" b="b"/>
              <a:pathLst>
                <a:path w="1013" h="677" extrusionOk="0">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8" name="Google Shape;15901;p93">
              <a:extLst>
                <a:ext uri="{FF2B5EF4-FFF2-40B4-BE49-F238E27FC236}">
                  <a16:creationId xmlns:a16="http://schemas.microsoft.com/office/drawing/2014/main" id="{06B786B0-1C62-E86D-BB0C-F17FF1DB21D9}"/>
                </a:ext>
              </a:extLst>
            </p:cNvPr>
            <p:cNvSpPr/>
            <p:nvPr/>
          </p:nvSpPr>
          <p:spPr>
            <a:xfrm>
              <a:off x="1826007" y="3466383"/>
              <a:ext cx="142041" cy="233799"/>
            </a:xfrm>
            <a:custGeom>
              <a:avLst/>
              <a:gdLst/>
              <a:ahLst/>
              <a:cxnLst/>
              <a:rect l="l" t="t" r="r" b="b"/>
              <a:pathLst>
                <a:path w="4466" h="7351" extrusionOk="0">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9" name="Google Shape;15902;p93">
              <a:extLst>
                <a:ext uri="{FF2B5EF4-FFF2-40B4-BE49-F238E27FC236}">
                  <a16:creationId xmlns:a16="http://schemas.microsoft.com/office/drawing/2014/main" id="{AF180DC5-F5BD-B27F-7E3E-68404E4EB424}"/>
                </a:ext>
              </a:extLst>
            </p:cNvPr>
            <p:cNvSpPr/>
            <p:nvPr/>
          </p:nvSpPr>
          <p:spPr>
            <a:xfrm>
              <a:off x="1820345" y="3409706"/>
              <a:ext cx="177631" cy="144236"/>
            </a:xfrm>
            <a:custGeom>
              <a:avLst/>
              <a:gdLst/>
              <a:ahLst/>
              <a:cxnLst/>
              <a:rect l="l" t="t" r="r" b="b"/>
              <a:pathLst>
                <a:path w="5585" h="4535" extrusionOk="0">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0" name="Google Shape;15903;p93">
              <a:extLst>
                <a:ext uri="{FF2B5EF4-FFF2-40B4-BE49-F238E27FC236}">
                  <a16:creationId xmlns:a16="http://schemas.microsoft.com/office/drawing/2014/main" id="{1B2210FB-A476-FBE0-42B4-797C500920E7}"/>
                </a:ext>
              </a:extLst>
            </p:cNvPr>
            <p:cNvSpPr/>
            <p:nvPr/>
          </p:nvSpPr>
          <p:spPr>
            <a:xfrm>
              <a:off x="1904406" y="3361108"/>
              <a:ext cx="10241" cy="32982"/>
            </a:xfrm>
            <a:custGeom>
              <a:avLst/>
              <a:gdLst/>
              <a:ahLst/>
              <a:cxnLst/>
              <a:rect l="l" t="t" r="r" b="b"/>
              <a:pathLst>
                <a:path w="322" h="1037" extrusionOk="0">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1" name="Google Shape;15904;p93">
              <a:extLst>
                <a:ext uri="{FF2B5EF4-FFF2-40B4-BE49-F238E27FC236}">
                  <a16:creationId xmlns:a16="http://schemas.microsoft.com/office/drawing/2014/main" id="{7081EEB8-8678-9C28-A872-FF001CFC0BAF}"/>
                </a:ext>
              </a:extLst>
            </p:cNvPr>
            <p:cNvSpPr/>
            <p:nvPr/>
          </p:nvSpPr>
          <p:spPr>
            <a:xfrm>
              <a:off x="1836248" y="3378219"/>
              <a:ext cx="23504" cy="29865"/>
            </a:xfrm>
            <a:custGeom>
              <a:avLst/>
              <a:gdLst/>
              <a:ahLst/>
              <a:cxnLst/>
              <a:rect l="l" t="t" r="r" b="b"/>
              <a:pathLst>
                <a:path w="739" h="939" extrusionOk="0">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2" name="Google Shape;15905;p93">
              <a:extLst>
                <a:ext uri="{FF2B5EF4-FFF2-40B4-BE49-F238E27FC236}">
                  <a16:creationId xmlns:a16="http://schemas.microsoft.com/office/drawing/2014/main" id="{1153D365-AF9C-C95C-D48B-06F41F67D87F}"/>
                </a:ext>
              </a:extLst>
            </p:cNvPr>
            <p:cNvSpPr/>
            <p:nvPr/>
          </p:nvSpPr>
          <p:spPr>
            <a:xfrm>
              <a:off x="1787014" y="3427072"/>
              <a:ext cx="31073" cy="21691"/>
            </a:xfrm>
            <a:custGeom>
              <a:avLst/>
              <a:gdLst/>
              <a:ahLst/>
              <a:cxnLst/>
              <a:rect l="l" t="t" r="r" b="b"/>
              <a:pathLst>
                <a:path w="977" h="682" extrusionOk="0">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3" name="Google Shape;15906;p93">
              <a:extLst>
                <a:ext uri="{FF2B5EF4-FFF2-40B4-BE49-F238E27FC236}">
                  <a16:creationId xmlns:a16="http://schemas.microsoft.com/office/drawing/2014/main" id="{7E8CF8E5-1A95-9A41-860C-667C7B8A7EB6}"/>
                </a:ext>
              </a:extLst>
            </p:cNvPr>
            <p:cNvSpPr/>
            <p:nvPr/>
          </p:nvSpPr>
          <p:spPr>
            <a:xfrm>
              <a:off x="1768821" y="3494021"/>
              <a:ext cx="33363" cy="10623"/>
            </a:xfrm>
            <a:custGeom>
              <a:avLst/>
              <a:gdLst/>
              <a:ahLst/>
              <a:cxnLst/>
              <a:rect l="l" t="t" r="r" b="b"/>
              <a:pathLst>
                <a:path w="1049" h="334" extrusionOk="0">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4" name="Google Shape;15907;p93">
              <a:extLst>
                <a:ext uri="{FF2B5EF4-FFF2-40B4-BE49-F238E27FC236}">
                  <a16:creationId xmlns:a16="http://schemas.microsoft.com/office/drawing/2014/main" id="{5DBCEC5B-C6AA-8131-B99B-82F5F5831815}"/>
                </a:ext>
              </a:extLst>
            </p:cNvPr>
            <p:cNvSpPr/>
            <p:nvPr/>
          </p:nvSpPr>
          <p:spPr>
            <a:xfrm>
              <a:off x="2014610" y="3495930"/>
              <a:ext cx="32950" cy="10623"/>
            </a:xfrm>
            <a:custGeom>
              <a:avLst/>
              <a:gdLst/>
              <a:ahLst/>
              <a:cxnLst/>
              <a:rect l="l" t="t" r="r" b="b"/>
              <a:pathLst>
                <a:path w="1036" h="334" extrusionOk="0">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5" name="Google Shape;15908;p93">
              <a:extLst>
                <a:ext uri="{FF2B5EF4-FFF2-40B4-BE49-F238E27FC236}">
                  <a16:creationId xmlns:a16="http://schemas.microsoft.com/office/drawing/2014/main" id="{6E45B0F6-2288-0ECC-0ED6-466911C93008}"/>
                </a:ext>
              </a:extLst>
            </p:cNvPr>
            <p:cNvSpPr/>
            <p:nvPr/>
          </p:nvSpPr>
          <p:spPr>
            <a:xfrm>
              <a:off x="1999439" y="3428948"/>
              <a:ext cx="31105" cy="21882"/>
            </a:xfrm>
            <a:custGeom>
              <a:avLst/>
              <a:gdLst/>
              <a:ahLst/>
              <a:cxnLst/>
              <a:rect l="l" t="t" r="r" b="b"/>
              <a:pathLst>
                <a:path w="978" h="688" extrusionOk="0">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6" name="Google Shape;15909;p93">
              <a:extLst>
                <a:ext uri="{FF2B5EF4-FFF2-40B4-BE49-F238E27FC236}">
                  <a16:creationId xmlns:a16="http://schemas.microsoft.com/office/drawing/2014/main" id="{9BFF60DB-365D-5FF2-7944-36830F0C75E8}"/>
                </a:ext>
              </a:extLst>
            </p:cNvPr>
            <p:cNvSpPr/>
            <p:nvPr/>
          </p:nvSpPr>
          <p:spPr>
            <a:xfrm>
              <a:off x="1958156" y="3379269"/>
              <a:ext cx="23917" cy="29579"/>
            </a:xfrm>
            <a:custGeom>
              <a:avLst/>
              <a:gdLst/>
              <a:ahLst/>
              <a:cxnLst/>
              <a:rect l="l" t="t" r="r" b="b"/>
              <a:pathLst>
                <a:path w="752" h="930" extrusionOk="0">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grpSp>
    </p:spTree>
    <p:extLst>
      <p:ext uri="{BB962C8B-B14F-4D97-AF65-F5344CB8AC3E}">
        <p14:creationId xmlns:p14="http://schemas.microsoft.com/office/powerpoint/2010/main" val="3884930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7739-EDA8-0BBF-2BBE-DD328C51C51D}"/>
              </a:ext>
            </a:extLst>
          </p:cNvPr>
          <p:cNvSpPr>
            <a:spLocks noGrp="1"/>
          </p:cNvSpPr>
          <p:nvPr>
            <p:ph type="title"/>
          </p:nvPr>
        </p:nvSpPr>
        <p:spPr/>
        <p:txBody>
          <a:bodyPr/>
          <a:lstStyle/>
          <a:p>
            <a:r>
              <a:rPr lang="en-US" dirty="0"/>
              <a:t>Results</a:t>
            </a:r>
            <a:endParaRPr lang="en-IL" dirty="0"/>
          </a:p>
        </p:txBody>
      </p:sp>
      <p:pic>
        <p:nvPicPr>
          <p:cNvPr id="9" name="GT.mp4">
            <a:hlinkClick r:id="" action="ppaction://media"/>
            <a:extLst>
              <a:ext uri="{FF2B5EF4-FFF2-40B4-BE49-F238E27FC236}">
                <a16:creationId xmlns:a16="http://schemas.microsoft.com/office/drawing/2014/main" id="{07590EA9-D1FD-3F79-303E-3BE0CB53087D}"/>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8"/>
          <a:stretch>
            <a:fillRect/>
          </a:stretch>
        </p:blipFill>
        <p:spPr>
          <a:xfrm>
            <a:off x="4376889" y="2927692"/>
            <a:ext cx="3438221" cy="2750799"/>
          </a:xfrm>
          <a:prstGeom prst="rect">
            <a:avLst/>
          </a:prstGeom>
          <a:solidFill>
            <a:srgbClr val="FFFFFF">
              <a:shade val="85000"/>
            </a:srgbClr>
          </a:solidFill>
          <a:ln w="88900" cap="sq">
            <a:solidFill>
              <a:srgbClr val="FFFFFF"/>
            </a:solidFill>
            <a:prstDash val="solid"/>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Google Shape;348;p47">
            <a:extLst>
              <a:ext uri="{FF2B5EF4-FFF2-40B4-BE49-F238E27FC236}">
                <a16:creationId xmlns:a16="http://schemas.microsoft.com/office/drawing/2014/main" id="{DB4B58AA-CB6F-C0F0-4724-E92868B9FD0E}"/>
              </a:ext>
            </a:extLst>
          </p:cNvPr>
          <p:cNvSpPr txBox="1">
            <a:spLocks/>
          </p:cNvSpPr>
          <p:nvPr/>
        </p:nvSpPr>
        <p:spPr>
          <a:xfrm>
            <a:off x="-1" y="0"/>
            <a:ext cx="2363639"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Results</a:t>
            </a:r>
          </a:p>
          <a:p>
            <a:endParaRPr lang="en-US" sz="2400" dirty="0">
              <a:solidFill>
                <a:schemeClr val="accent2"/>
              </a:solidFill>
            </a:endParaRPr>
          </a:p>
        </p:txBody>
      </p:sp>
      <p:pic>
        <p:nvPicPr>
          <p:cNvPr id="10" name="Algo.mp4">
            <a:hlinkClick r:id="" action="ppaction://media"/>
            <a:extLst>
              <a:ext uri="{FF2B5EF4-FFF2-40B4-BE49-F238E27FC236}">
                <a16:creationId xmlns:a16="http://schemas.microsoft.com/office/drawing/2014/main" id="{3549F2B6-4BE1-B931-C894-2FAC9A3BECD5}"/>
              </a:ext>
            </a:extLst>
          </p:cNvPr>
          <p:cNvPicPr>
            <a:picLocks noChangeAspect="1"/>
          </p:cNvPicPr>
          <p:nvPr>
            <a:videoFile r:link="rId4"/>
            <p:extLst>
              <p:ext uri="{DAA4B4D4-6D71-4841-9C94-3DE7FCFB9230}">
                <p14:media xmlns:p14="http://schemas.microsoft.com/office/powerpoint/2010/main" r:embed="rId3"/>
              </p:ext>
            </p:extLst>
          </p:nvPr>
        </p:nvPicPr>
        <p:blipFill>
          <a:blip r:embed="rId8"/>
          <a:stretch>
            <a:fillRect/>
          </a:stretch>
        </p:blipFill>
        <p:spPr>
          <a:xfrm>
            <a:off x="8169636" y="2931491"/>
            <a:ext cx="3438500" cy="2750800"/>
          </a:xfrm>
          <a:prstGeom prst="rect">
            <a:avLst/>
          </a:prstGeom>
          <a:solidFill>
            <a:srgbClr val="FFFFFF">
              <a:shade val="85000"/>
            </a:srgbClr>
          </a:solidFill>
          <a:ln w="88900" cap="sq">
            <a:solidFill>
              <a:srgbClr val="FFFFFF"/>
            </a:solidFill>
            <a:prstDash val="solid"/>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Orig.mp4">
            <a:hlinkClick r:id="" action="ppaction://media"/>
            <a:extLst>
              <a:ext uri="{FF2B5EF4-FFF2-40B4-BE49-F238E27FC236}">
                <a16:creationId xmlns:a16="http://schemas.microsoft.com/office/drawing/2014/main" id="{FAD8DBB3-C8E2-005E-C7AE-7F872A5728DF}"/>
              </a:ext>
            </a:extLst>
          </p:cNvPr>
          <p:cNvPicPr>
            <a:picLocks noChangeAspect="1"/>
          </p:cNvPicPr>
          <p:nvPr>
            <a:videoFile r:link="rId6"/>
            <p:extLst>
              <p:ext uri="{DAA4B4D4-6D71-4841-9C94-3DE7FCFB9230}">
                <p14:media xmlns:p14="http://schemas.microsoft.com/office/powerpoint/2010/main" r:embed="rId5"/>
              </p:ext>
            </p:extLst>
          </p:nvPr>
        </p:nvPicPr>
        <p:blipFill>
          <a:blip r:embed="rId9"/>
          <a:stretch>
            <a:fillRect/>
          </a:stretch>
        </p:blipFill>
        <p:spPr>
          <a:xfrm>
            <a:off x="584142" y="2927914"/>
            <a:ext cx="3438221" cy="2750577"/>
          </a:xfrm>
          <a:prstGeom prst="rect">
            <a:avLst/>
          </a:prstGeom>
          <a:solidFill>
            <a:srgbClr val="FFFFFF">
              <a:shade val="85000"/>
            </a:srgbClr>
          </a:solidFill>
          <a:ln w="88900" cap="sq">
            <a:solidFill>
              <a:srgbClr val="FFFFFF"/>
            </a:solidFill>
            <a:prstDash val="solid"/>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TextBox 13">
            <a:extLst>
              <a:ext uri="{FF2B5EF4-FFF2-40B4-BE49-F238E27FC236}">
                <a16:creationId xmlns:a16="http://schemas.microsoft.com/office/drawing/2014/main" id="{4735AB7A-77EE-AC40-99F7-D73A7A391964}"/>
              </a:ext>
            </a:extLst>
          </p:cNvPr>
          <p:cNvSpPr txBox="1"/>
          <p:nvPr/>
        </p:nvSpPr>
        <p:spPr>
          <a:xfrm>
            <a:off x="1066800" y="2404472"/>
            <a:ext cx="2307042" cy="523220"/>
          </a:xfrm>
          <a:prstGeom prst="rect">
            <a:avLst/>
          </a:prstGeom>
          <a:noFill/>
        </p:spPr>
        <p:txBody>
          <a:bodyPr wrap="none" rtlCol="0">
            <a:spAutoFit/>
          </a:bodyPr>
          <a:lstStyle/>
          <a:p>
            <a:r>
              <a:rPr lang="en-IL" sz="2800" b="1" dirty="0">
                <a:latin typeface="Calibri" panose="020F0502020204030204" pitchFamily="34" charset="0"/>
                <a:cs typeface="Calibri" panose="020F0502020204030204" pitchFamily="34" charset="0"/>
              </a:rPr>
              <a:t>Original Video</a:t>
            </a:r>
          </a:p>
        </p:txBody>
      </p:sp>
      <p:sp>
        <p:nvSpPr>
          <p:cNvPr id="15" name="TextBox 14">
            <a:extLst>
              <a:ext uri="{FF2B5EF4-FFF2-40B4-BE49-F238E27FC236}">
                <a16:creationId xmlns:a16="http://schemas.microsoft.com/office/drawing/2014/main" id="{DB502150-084D-5EFE-BCF6-2CCDE9022550}"/>
              </a:ext>
            </a:extLst>
          </p:cNvPr>
          <p:cNvSpPr txBox="1"/>
          <p:nvPr/>
        </p:nvSpPr>
        <p:spPr>
          <a:xfrm>
            <a:off x="5002751" y="2404472"/>
            <a:ext cx="2268250" cy="523220"/>
          </a:xfrm>
          <a:prstGeom prst="rect">
            <a:avLst/>
          </a:prstGeom>
          <a:noFill/>
        </p:spPr>
        <p:txBody>
          <a:bodyPr wrap="none" rtlCol="0">
            <a:spAutoFit/>
          </a:bodyPr>
          <a:lstStyle/>
          <a:p>
            <a:r>
              <a:rPr lang="en-IL" sz="2800" b="1" dirty="0">
                <a:latin typeface="Calibri" panose="020F0502020204030204" pitchFamily="34" charset="0"/>
                <a:cs typeface="Calibri" panose="020F0502020204030204" pitchFamily="34" charset="0"/>
              </a:rPr>
              <a:t>Ground Truth</a:t>
            </a:r>
          </a:p>
        </p:txBody>
      </p:sp>
      <p:sp>
        <p:nvSpPr>
          <p:cNvPr id="16" name="TextBox 15">
            <a:extLst>
              <a:ext uri="{FF2B5EF4-FFF2-40B4-BE49-F238E27FC236}">
                <a16:creationId xmlns:a16="http://schemas.microsoft.com/office/drawing/2014/main" id="{19985994-4AFB-0DC5-C64B-B27331BB8D3D}"/>
              </a:ext>
            </a:extLst>
          </p:cNvPr>
          <p:cNvSpPr txBox="1"/>
          <p:nvPr/>
        </p:nvSpPr>
        <p:spPr>
          <a:xfrm>
            <a:off x="8381261" y="2404472"/>
            <a:ext cx="3015249" cy="523220"/>
          </a:xfrm>
          <a:prstGeom prst="rect">
            <a:avLst/>
          </a:prstGeom>
          <a:noFill/>
        </p:spPr>
        <p:txBody>
          <a:bodyPr wrap="none" rtlCol="0">
            <a:spAutoFit/>
          </a:bodyPr>
          <a:lstStyle/>
          <a:p>
            <a:r>
              <a:rPr lang="en-IL" sz="2800" b="1" dirty="0">
                <a:latin typeface="Calibri" panose="020F0502020204030204" pitchFamily="34" charset="0"/>
                <a:cs typeface="Calibri" panose="020F0502020204030204" pitchFamily="34" charset="0"/>
              </a:rPr>
              <a:t>Algorithm Masking</a:t>
            </a:r>
          </a:p>
        </p:txBody>
      </p:sp>
      <p:grpSp>
        <p:nvGrpSpPr>
          <p:cNvPr id="26" name="Google Shape;15898;p93">
            <a:extLst>
              <a:ext uri="{FF2B5EF4-FFF2-40B4-BE49-F238E27FC236}">
                <a16:creationId xmlns:a16="http://schemas.microsoft.com/office/drawing/2014/main" id="{B1459D06-85AA-CBC8-EB7A-638C778F30EA}"/>
              </a:ext>
            </a:extLst>
          </p:cNvPr>
          <p:cNvGrpSpPr/>
          <p:nvPr/>
        </p:nvGrpSpPr>
        <p:grpSpPr>
          <a:xfrm>
            <a:off x="1783237" y="13106"/>
            <a:ext cx="437084" cy="552410"/>
            <a:chOff x="1768821" y="3361108"/>
            <a:chExt cx="278739" cy="339073"/>
          </a:xfrm>
        </p:grpSpPr>
        <p:sp>
          <p:nvSpPr>
            <p:cNvPr id="27" name="Google Shape;15899;p93">
              <a:extLst>
                <a:ext uri="{FF2B5EF4-FFF2-40B4-BE49-F238E27FC236}">
                  <a16:creationId xmlns:a16="http://schemas.microsoft.com/office/drawing/2014/main" id="{E41B970D-D51C-2F2C-5EDC-DBBC05B13F8F}"/>
                </a:ext>
              </a:extLst>
            </p:cNvPr>
            <p:cNvSpPr/>
            <p:nvPr/>
          </p:nvSpPr>
          <p:spPr>
            <a:xfrm>
              <a:off x="1784374" y="3549744"/>
              <a:ext cx="32218" cy="21564"/>
            </a:xfrm>
            <a:custGeom>
              <a:avLst/>
              <a:gdLst/>
              <a:ahLst/>
              <a:cxnLst/>
              <a:rect l="l" t="t" r="r" b="b"/>
              <a:pathLst>
                <a:path w="1013" h="678" extrusionOk="0">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8" name="Google Shape;15900;p93">
              <a:extLst>
                <a:ext uri="{FF2B5EF4-FFF2-40B4-BE49-F238E27FC236}">
                  <a16:creationId xmlns:a16="http://schemas.microsoft.com/office/drawing/2014/main" id="{DF84C318-8F0E-E6ED-A115-783D4385C256}"/>
                </a:ext>
              </a:extLst>
            </p:cNvPr>
            <p:cNvSpPr/>
            <p:nvPr/>
          </p:nvSpPr>
          <p:spPr>
            <a:xfrm>
              <a:off x="1998326" y="3551652"/>
              <a:ext cx="32218" cy="21532"/>
            </a:xfrm>
            <a:custGeom>
              <a:avLst/>
              <a:gdLst/>
              <a:ahLst/>
              <a:cxnLst/>
              <a:rect l="l" t="t" r="r" b="b"/>
              <a:pathLst>
                <a:path w="1013" h="677" extrusionOk="0">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9" name="Google Shape;15901;p93">
              <a:extLst>
                <a:ext uri="{FF2B5EF4-FFF2-40B4-BE49-F238E27FC236}">
                  <a16:creationId xmlns:a16="http://schemas.microsoft.com/office/drawing/2014/main" id="{DBA844A9-6F46-5C7A-F4E8-0DC8F5CD2BDF}"/>
                </a:ext>
              </a:extLst>
            </p:cNvPr>
            <p:cNvSpPr/>
            <p:nvPr/>
          </p:nvSpPr>
          <p:spPr>
            <a:xfrm>
              <a:off x="1826007" y="3466383"/>
              <a:ext cx="142041" cy="233799"/>
            </a:xfrm>
            <a:custGeom>
              <a:avLst/>
              <a:gdLst/>
              <a:ahLst/>
              <a:cxnLst/>
              <a:rect l="l" t="t" r="r" b="b"/>
              <a:pathLst>
                <a:path w="4466" h="7351" extrusionOk="0">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0" name="Google Shape;15902;p93">
              <a:extLst>
                <a:ext uri="{FF2B5EF4-FFF2-40B4-BE49-F238E27FC236}">
                  <a16:creationId xmlns:a16="http://schemas.microsoft.com/office/drawing/2014/main" id="{739992A0-210C-AD80-EC68-5DF33896C2E7}"/>
                </a:ext>
              </a:extLst>
            </p:cNvPr>
            <p:cNvSpPr/>
            <p:nvPr/>
          </p:nvSpPr>
          <p:spPr>
            <a:xfrm>
              <a:off x="1820345" y="3409706"/>
              <a:ext cx="177631" cy="144236"/>
            </a:xfrm>
            <a:custGeom>
              <a:avLst/>
              <a:gdLst/>
              <a:ahLst/>
              <a:cxnLst/>
              <a:rect l="l" t="t" r="r" b="b"/>
              <a:pathLst>
                <a:path w="5585" h="4535" extrusionOk="0">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1" name="Google Shape;15903;p93">
              <a:extLst>
                <a:ext uri="{FF2B5EF4-FFF2-40B4-BE49-F238E27FC236}">
                  <a16:creationId xmlns:a16="http://schemas.microsoft.com/office/drawing/2014/main" id="{8B187422-30F0-A86C-AF99-E19476E64C68}"/>
                </a:ext>
              </a:extLst>
            </p:cNvPr>
            <p:cNvSpPr/>
            <p:nvPr/>
          </p:nvSpPr>
          <p:spPr>
            <a:xfrm>
              <a:off x="1904406" y="3361108"/>
              <a:ext cx="10241" cy="32982"/>
            </a:xfrm>
            <a:custGeom>
              <a:avLst/>
              <a:gdLst/>
              <a:ahLst/>
              <a:cxnLst/>
              <a:rect l="l" t="t" r="r" b="b"/>
              <a:pathLst>
                <a:path w="322" h="1037" extrusionOk="0">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2" name="Google Shape;15904;p93">
              <a:extLst>
                <a:ext uri="{FF2B5EF4-FFF2-40B4-BE49-F238E27FC236}">
                  <a16:creationId xmlns:a16="http://schemas.microsoft.com/office/drawing/2014/main" id="{E69DADA9-6B12-1A2A-BC02-FD94207F09AC}"/>
                </a:ext>
              </a:extLst>
            </p:cNvPr>
            <p:cNvSpPr/>
            <p:nvPr/>
          </p:nvSpPr>
          <p:spPr>
            <a:xfrm>
              <a:off x="1836248" y="3378219"/>
              <a:ext cx="23504" cy="29865"/>
            </a:xfrm>
            <a:custGeom>
              <a:avLst/>
              <a:gdLst/>
              <a:ahLst/>
              <a:cxnLst/>
              <a:rect l="l" t="t" r="r" b="b"/>
              <a:pathLst>
                <a:path w="739" h="939" extrusionOk="0">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3" name="Google Shape;15905;p93">
              <a:extLst>
                <a:ext uri="{FF2B5EF4-FFF2-40B4-BE49-F238E27FC236}">
                  <a16:creationId xmlns:a16="http://schemas.microsoft.com/office/drawing/2014/main" id="{C6E57A4C-3822-AF92-C848-E88A4D97FB30}"/>
                </a:ext>
              </a:extLst>
            </p:cNvPr>
            <p:cNvSpPr/>
            <p:nvPr/>
          </p:nvSpPr>
          <p:spPr>
            <a:xfrm>
              <a:off x="1787014" y="3427072"/>
              <a:ext cx="31073" cy="21691"/>
            </a:xfrm>
            <a:custGeom>
              <a:avLst/>
              <a:gdLst/>
              <a:ahLst/>
              <a:cxnLst/>
              <a:rect l="l" t="t" r="r" b="b"/>
              <a:pathLst>
                <a:path w="977" h="682" extrusionOk="0">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4" name="Google Shape;15906;p93">
              <a:extLst>
                <a:ext uri="{FF2B5EF4-FFF2-40B4-BE49-F238E27FC236}">
                  <a16:creationId xmlns:a16="http://schemas.microsoft.com/office/drawing/2014/main" id="{4A190D26-F594-01AE-C2CB-E371DC40A50B}"/>
                </a:ext>
              </a:extLst>
            </p:cNvPr>
            <p:cNvSpPr/>
            <p:nvPr/>
          </p:nvSpPr>
          <p:spPr>
            <a:xfrm>
              <a:off x="1768821" y="3494021"/>
              <a:ext cx="33363" cy="10623"/>
            </a:xfrm>
            <a:custGeom>
              <a:avLst/>
              <a:gdLst/>
              <a:ahLst/>
              <a:cxnLst/>
              <a:rect l="l" t="t" r="r" b="b"/>
              <a:pathLst>
                <a:path w="1049" h="334" extrusionOk="0">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5" name="Google Shape;15907;p93">
              <a:extLst>
                <a:ext uri="{FF2B5EF4-FFF2-40B4-BE49-F238E27FC236}">
                  <a16:creationId xmlns:a16="http://schemas.microsoft.com/office/drawing/2014/main" id="{FA819C0E-3BFC-7DCD-CF5D-2215B1545171}"/>
                </a:ext>
              </a:extLst>
            </p:cNvPr>
            <p:cNvSpPr/>
            <p:nvPr/>
          </p:nvSpPr>
          <p:spPr>
            <a:xfrm>
              <a:off x="2014610" y="3495930"/>
              <a:ext cx="32950" cy="10623"/>
            </a:xfrm>
            <a:custGeom>
              <a:avLst/>
              <a:gdLst/>
              <a:ahLst/>
              <a:cxnLst/>
              <a:rect l="l" t="t" r="r" b="b"/>
              <a:pathLst>
                <a:path w="1036" h="334" extrusionOk="0">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6" name="Google Shape;15908;p93">
              <a:extLst>
                <a:ext uri="{FF2B5EF4-FFF2-40B4-BE49-F238E27FC236}">
                  <a16:creationId xmlns:a16="http://schemas.microsoft.com/office/drawing/2014/main" id="{11F93DA7-CC76-FF6C-27FC-24B8742304C8}"/>
                </a:ext>
              </a:extLst>
            </p:cNvPr>
            <p:cNvSpPr/>
            <p:nvPr/>
          </p:nvSpPr>
          <p:spPr>
            <a:xfrm>
              <a:off x="1999439" y="3428948"/>
              <a:ext cx="31105" cy="21882"/>
            </a:xfrm>
            <a:custGeom>
              <a:avLst/>
              <a:gdLst/>
              <a:ahLst/>
              <a:cxnLst/>
              <a:rect l="l" t="t" r="r" b="b"/>
              <a:pathLst>
                <a:path w="978" h="688" extrusionOk="0">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7" name="Google Shape;15909;p93">
              <a:extLst>
                <a:ext uri="{FF2B5EF4-FFF2-40B4-BE49-F238E27FC236}">
                  <a16:creationId xmlns:a16="http://schemas.microsoft.com/office/drawing/2014/main" id="{8BCD00FC-A86E-0723-1D02-52570CFC9CE6}"/>
                </a:ext>
              </a:extLst>
            </p:cNvPr>
            <p:cNvSpPr/>
            <p:nvPr/>
          </p:nvSpPr>
          <p:spPr>
            <a:xfrm>
              <a:off x="1958156" y="3379269"/>
              <a:ext cx="23917" cy="29579"/>
            </a:xfrm>
            <a:custGeom>
              <a:avLst/>
              <a:gdLst/>
              <a:ahLst/>
              <a:cxnLst/>
              <a:rect l="l" t="t" r="r" b="b"/>
              <a:pathLst>
                <a:path w="752" h="930" extrusionOk="0">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grpSp>
    </p:spTree>
    <p:extLst>
      <p:ext uri="{BB962C8B-B14F-4D97-AF65-F5344CB8AC3E}">
        <p14:creationId xmlns:p14="http://schemas.microsoft.com/office/powerpoint/2010/main" val="1314981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2000" fill="hold"/>
                                        <p:tgtEl>
                                          <p:spTgt spid="13"/>
                                        </p:tgtEl>
                                      </p:cBhvr>
                                    </p:cmd>
                                  </p:childTnLst>
                                </p:cTn>
                              </p:par>
                              <p:par>
                                <p:cTn id="7" presetID="1" presetClass="mediacall" presetSubtype="0" fill="hold" nodeType="withEffect">
                                  <p:stCondLst>
                                    <p:cond delay="0"/>
                                  </p:stCondLst>
                                  <p:childTnLst>
                                    <p:cmd type="call" cmd="playFrom(0.0)">
                                      <p:cBhvr>
                                        <p:cTn id="8" dur="2000" fill="hold"/>
                                        <p:tgtEl>
                                          <p:spTgt spid="9"/>
                                        </p:tgtEl>
                                      </p:cBhvr>
                                    </p:cmd>
                                  </p:childTnLst>
                                </p:cTn>
                              </p:par>
                              <p:par>
                                <p:cTn id="9" presetID="1" presetClass="mediacall" presetSubtype="0" fill="hold" nodeType="withEffect">
                                  <p:stCondLst>
                                    <p:cond delay="0"/>
                                  </p:stCondLst>
                                  <p:childTnLst>
                                    <p:cmd type="call" cmd="playFrom(0.0)">
                                      <p:cBhvr>
                                        <p:cTn id="10" dur="2000"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repeatCount="indefinite" fill="hold" display="0">
                  <p:stCondLst>
                    <p:cond delay="indefinite"/>
                  </p:stCondLst>
                </p:cTn>
                <p:tgtEl>
                  <p:spTgt spid="9"/>
                </p:tgtEl>
              </p:cMediaNode>
            </p:video>
            <p:seq concurrent="1" nextAc="seek">
              <p:cTn id="12" restart="whenNotActive" fill="hold" evtFilter="cancelBubble" nodeType="interactiveSeq">
                <p:stCondLst>
                  <p:cond evt="onClick" delay="0">
                    <p:tgtEl>
                      <p:spTgt spid="9"/>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9"/>
                                        </p:tgtEl>
                                      </p:cBhvr>
                                    </p:cmd>
                                  </p:childTnLst>
                                </p:cTn>
                              </p:par>
                            </p:childTnLst>
                          </p:cTn>
                        </p:par>
                      </p:childTnLst>
                    </p:cTn>
                  </p:par>
                </p:childTnLst>
              </p:cTn>
              <p:nextCondLst>
                <p:cond evt="onClick" delay="0">
                  <p:tgtEl>
                    <p:spTgt spid="9"/>
                  </p:tgtEl>
                </p:cond>
              </p:nextCondLst>
            </p:seq>
            <p:video>
              <p:cMediaNode vol="80000">
                <p:cTn id="17" repeatCount="indefinite" fill="hold" display="0">
                  <p:stCondLst>
                    <p:cond delay="indefinite"/>
                  </p:stCondLst>
                </p:cTn>
                <p:tgtEl>
                  <p:spTgt spid="13"/>
                </p:tgtEl>
              </p:cMediaNode>
            </p:video>
            <p:seq concurrent="1" nextAc="seek">
              <p:cTn id="18" restart="whenNotActive" fill="hold" evtFilter="cancelBubble" nodeType="interactiveSeq">
                <p:stCondLst>
                  <p:cond evt="onClick" delay="0">
                    <p:tgtEl>
                      <p:spTgt spid="13"/>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13"/>
                                        </p:tgtEl>
                                      </p:cBhvr>
                                    </p:cmd>
                                  </p:childTnLst>
                                </p:cTn>
                              </p:par>
                            </p:childTnLst>
                          </p:cTn>
                        </p:par>
                      </p:childTnLst>
                    </p:cTn>
                  </p:par>
                </p:childTnLst>
              </p:cTn>
              <p:nextCondLst>
                <p:cond evt="onClick" delay="0">
                  <p:tgtEl>
                    <p:spTgt spid="13"/>
                  </p:tgtEl>
                </p:cond>
              </p:nextCondLst>
            </p:seq>
            <p:video>
              <p:cMediaNode vol="80000">
                <p:cTn id="23" repeatCount="indefinite" fill="hold" display="0">
                  <p:stCondLst>
                    <p:cond delay="indefinite"/>
                  </p:stCondLst>
                </p:cTn>
                <p:tgtEl>
                  <p:spTgt spid="10"/>
                </p:tgtEl>
              </p:cMediaNode>
            </p:video>
            <p:seq concurrent="1" nextAc="seek">
              <p:cTn id="24" restart="whenNotActive" fill="hold" evtFilter="cancelBubble" nodeType="interactiveSeq">
                <p:stCondLst>
                  <p:cond evt="onClick" delay="0">
                    <p:tgtEl>
                      <p:spTgt spid="10"/>
                    </p:tgtEl>
                  </p:cond>
                </p:stCondLst>
                <p:endSync evt="end" delay="0">
                  <p:rtn val="all"/>
                </p:endSync>
                <p:childTnLst>
                  <p:par>
                    <p:cTn id="25" fill="hold">
                      <p:stCondLst>
                        <p:cond delay="0"/>
                      </p:stCondLst>
                      <p:childTnLst>
                        <p:par>
                          <p:cTn id="26" fill="hold">
                            <p:stCondLst>
                              <p:cond delay="0"/>
                            </p:stCondLst>
                            <p:childTnLst>
                              <p:par>
                                <p:cTn id="27" presetID="2" presetClass="mediacall" presetSubtype="0" fill="hold" nodeType="clickEffect">
                                  <p:stCondLst>
                                    <p:cond delay="0"/>
                                  </p:stCondLst>
                                  <p:childTnLst>
                                    <p:cmd type="call" cmd="togglePause">
                                      <p:cBhvr>
                                        <p:cTn id="28" dur="1" fill="hold"/>
                                        <p:tgtEl>
                                          <p:spTgt spid="10"/>
                                        </p:tgtEl>
                                      </p:cBhvr>
                                    </p:cmd>
                                  </p:childTnLst>
                                </p:cTn>
                              </p:par>
                            </p:childTnLst>
                          </p:cTn>
                        </p:par>
                      </p:childTnLst>
                    </p:cTn>
                  </p:par>
                </p:childTnLst>
              </p:cTn>
              <p:nextCondLst>
                <p:cond evt="onClick" delay="0">
                  <p:tgtEl>
                    <p:spTgt spid="10"/>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7739-EDA8-0BBF-2BBE-DD328C51C51D}"/>
              </a:ext>
            </a:extLst>
          </p:cNvPr>
          <p:cNvSpPr>
            <a:spLocks noGrp="1"/>
          </p:cNvSpPr>
          <p:nvPr>
            <p:ph type="title"/>
          </p:nvPr>
        </p:nvSpPr>
        <p:spPr/>
        <p:txBody>
          <a:bodyPr/>
          <a:lstStyle/>
          <a:p>
            <a:r>
              <a:rPr lang="en-US" dirty="0"/>
              <a:t>Future work</a:t>
            </a:r>
            <a:endParaRPr lang="en-IL" dirty="0"/>
          </a:p>
        </p:txBody>
      </p:sp>
      <p:sp>
        <p:nvSpPr>
          <p:cNvPr id="3" name="Content Placeholder 2">
            <a:extLst>
              <a:ext uri="{FF2B5EF4-FFF2-40B4-BE49-F238E27FC236}">
                <a16:creationId xmlns:a16="http://schemas.microsoft.com/office/drawing/2014/main" id="{2CEC7C2B-FE22-13AA-830E-5D224F921C9D}"/>
              </a:ext>
            </a:extLst>
          </p:cNvPr>
          <p:cNvSpPr>
            <a:spLocks noGrp="1"/>
          </p:cNvSpPr>
          <p:nvPr>
            <p:ph idx="1"/>
          </p:nvPr>
        </p:nvSpPr>
        <p:spPr/>
        <p:txBody>
          <a:bodyPr/>
          <a:lstStyle/>
          <a:p>
            <a:endParaRPr lang="en-IL"/>
          </a:p>
        </p:txBody>
      </p:sp>
      <p:sp>
        <p:nvSpPr>
          <p:cNvPr id="9" name="Google Shape;348;p47">
            <a:extLst>
              <a:ext uri="{FF2B5EF4-FFF2-40B4-BE49-F238E27FC236}">
                <a16:creationId xmlns:a16="http://schemas.microsoft.com/office/drawing/2014/main" id="{DE063978-8620-7123-C184-49543BBAD5D2}"/>
              </a:ext>
            </a:extLst>
          </p:cNvPr>
          <p:cNvSpPr txBox="1">
            <a:spLocks/>
          </p:cNvSpPr>
          <p:nvPr/>
        </p:nvSpPr>
        <p:spPr>
          <a:xfrm>
            <a:off x="-1" y="0"/>
            <a:ext cx="2286001"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pPr marL="0" lvl="0" indent="0" algn="l" rtl="0">
              <a:spcBef>
                <a:spcPts val="0"/>
              </a:spcBef>
              <a:spcAft>
                <a:spcPts val="0"/>
              </a:spcAft>
              <a:buNone/>
            </a:pPr>
            <a:r>
              <a:rPr lang="en-US" sz="2400" dirty="0">
                <a:solidFill>
                  <a:schemeClr val="tx1"/>
                </a:solidFill>
              </a:rPr>
              <a:t>Future Progress</a:t>
            </a:r>
          </a:p>
          <a:p>
            <a:endParaRPr lang="en-US" sz="2400" dirty="0">
              <a:solidFill>
                <a:schemeClr val="accent2"/>
              </a:solidFill>
            </a:endParaRPr>
          </a:p>
        </p:txBody>
      </p:sp>
      <p:grpSp>
        <p:nvGrpSpPr>
          <p:cNvPr id="10" name="Google Shape;16466;p95">
            <a:extLst>
              <a:ext uri="{FF2B5EF4-FFF2-40B4-BE49-F238E27FC236}">
                <a16:creationId xmlns:a16="http://schemas.microsoft.com/office/drawing/2014/main" id="{7B960A06-522D-EF27-6243-F14BD6BF85D5}"/>
              </a:ext>
            </a:extLst>
          </p:cNvPr>
          <p:cNvGrpSpPr/>
          <p:nvPr/>
        </p:nvGrpSpPr>
        <p:grpSpPr>
          <a:xfrm>
            <a:off x="2191109" y="96489"/>
            <a:ext cx="396815" cy="402763"/>
            <a:chOff x="6069423" y="2891892"/>
            <a:chExt cx="362321" cy="364231"/>
          </a:xfrm>
        </p:grpSpPr>
        <p:sp>
          <p:nvSpPr>
            <p:cNvPr id="11" name="Google Shape;16467;p95">
              <a:extLst>
                <a:ext uri="{FF2B5EF4-FFF2-40B4-BE49-F238E27FC236}">
                  <a16:creationId xmlns:a16="http://schemas.microsoft.com/office/drawing/2014/main" id="{94291A3E-6BA9-4687-19B4-182AFDA4E0AA}"/>
                </a:ext>
              </a:extLst>
            </p:cNvPr>
            <p:cNvSpPr/>
            <p:nvPr/>
          </p:nvSpPr>
          <p:spPr>
            <a:xfrm>
              <a:off x="6069423" y="2891892"/>
              <a:ext cx="278958" cy="278958"/>
            </a:xfrm>
            <a:custGeom>
              <a:avLst/>
              <a:gdLst/>
              <a:ahLst/>
              <a:cxnLst/>
              <a:rect l="l" t="t" r="r" b="b"/>
              <a:pathLst>
                <a:path w="8764" h="8764" extrusionOk="0">
                  <a:moveTo>
                    <a:pt x="4120" y="1"/>
                  </a:moveTo>
                  <a:cubicBezTo>
                    <a:pt x="3858" y="1"/>
                    <a:pt x="3632" y="203"/>
                    <a:pt x="3572" y="453"/>
                  </a:cubicBezTo>
                  <a:lnTo>
                    <a:pt x="3406" y="1299"/>
                  </a:lnTo>
                  <a:cubicBezTo>
                    <a:pt x="3227" y="1358"/>
                    <a:pt x="3060" y="1418"/>
                    <a:pt x="2906" y="1513"/>
                  </a:cubicBezTo>
                  <a:lnTo>
                    <a:pt x="2191" y="1037"/>
                  </a:lnTo>
                  <a:cubicBezTo>
                    <a:pt x="2096" y="971"/>
                    <a:pt x="1987" y="940"/>
                    <a:pt x="1879" y="940"/>
                  </a:cubicBezTo>
                  <a:cubicBezTo>
                    <a:pt x="1732" y="940"/>
                    <a:pt x="1587" y="998"/>
                    <a:pt x="1477" y="1108"/>
                  </a:cubicBezTo>
                  <a:lnTo>
                    <a:pt x="1096" y="1477"/>
                  </a:lnTo>
                  <a:cubicBezTo>
                    <a:pt x="905" y="1668"/>
                    <a:pt x="882" y="1965"/>
                    <a:pt x="1024" y="2191"/>
                  </a:cubicBezTo>
                  <a:lnTo>
                    <a:pt x="1501" y="2906"/>
                  </a:lnTo>
                  <a:cubicBezTo>
                    <a:pt x="1417" y="3073"/>
                    <a:pt x="1358" y="3239"/>
                    <a:pt x="1298" y="3406"/>
                  </a:cubicBezTo>
                  <a:lnTo>
                    <a:pt x="441" y="3573"/>
                  </a:lnTo>
                  <a:cubicBezTo>
                    <a:pt x="179" y="3632"/>
                    <a:pt x="0" y="3858"/>
                    <a:pt x="0" y="4132"/>
                  </a:cubicBezTo>
                  <a:lnTo>
                    <a:pt x="0" y="4644"/>
                  </a:lnTo>
                  <a:cubicBezTo>
                    <a:pt x="0" y="4918"/>
                    <a:pt x="191" y="5132"/>
                    <a:pt x="441" y="5204"/>
                  </a:cubicBezTo>
                  <a:lnTo>
                    <a:pt x="1298" y="5359"/>
                  </a:lnTo>
                  <a:cubicBezTo>
                    <a:pt x="1358" y="5537"/>
                    <a:pt x="1417" y="5704"/>
                    <a:pt x="1501" y="5871"/>
                  </a:cubicBezTo>
                  <a:lnTo>
                    <a:pt x="1024" y="6585"/>
                  </a:lnTo>
                  <a:cubicBezTo>
                    <a:pt x="882" y="6811"/>
                    <a:pt x="905" y="7109"/>
                    <a:pt x="1096" y="7299"/>
                  </a:cubicBezTo>
                  <a:lnTo>
                    <a:pt x="1477" y="7668"/>
                  </a:lnTo>
                  <a:cubicBezTo>
                    <a:pt x="1587" y="7778"/>
                    <a:pt x="1732" y="7837"/>
                    <a:pt x="1879" y="7837"/>
                  </a:cubicBezTo>
                  <a:cubicBezTo>
                    <a:pt x="1987" y="7837"/>
                    <a:pt x="2096" y="7805"/>
                    <a:pt x="2191" y="7740"/>
                  </a:cubicBezTo>
                  <a:lnTo>
                    <a:pt x="2906" y="7264"/>
                  </a:lnTo>
                  <a:cubicBezTo>
                    <a:pt x="3060" y="7359"/>
                    <a:pt x="3227" y="7418"/>
                    <a:pt x="3406" y="7478"/>
                  </a:cubicBezTo>
                  <a:lnTo>
                    <a:pt x="3572" y="8323"/>
                  </a:lnTo>
                  <a:cubicBezTo>
                    <a:pt x="3632" y="8585"/>
                    <a:pt x="3858" y="8764"/>
                    <a:pt x="4120" y="8764"/>
                  </a:cubicBezTo>
                  <a:lnTo>
                    <a:pt x="4644" y="8764"/>
                  </a:lnTo>
                  <a:cubicBezTo>
                    <a:pt x="4906" y="8764"/>
                    <a:pt x="5132" y="8573"/>
                    <a:pt x="5192" y="8323"/>
                  </a:cubicBezTo>
                  <a:lnTo>
                    <a:pt x="5358" y="7478"/>
                  </a:lnTo>
                  <a:cubicBezTo>
                    <a:pt x="5489" y="7430"/>
                    <a:pt x="5620" y="7371"/>
                    <a:pt x="5763" y="7311"/>
                  </a:cubicBezTo>
                  <a:cubicBezTo>
                    <a:pt x="5846" y="7299"/>
                    <a:pt x="5894" y="7192"/>
                    <a:pt x="5846" y="7109"/>
                  </a:cubicBezTo>
                  <a:cubicBezTo>
                    <a:pt x="5812" y="7039"/>
                    <a:pt x="5751" y="6995"/>
                    <a:pt x="5684" y="6995"/>
                  </a:cubicBezTo>
                  <a:cubicBezTo>
                    <a:pt x="5659" y="6995"/>
                    <a:pt x="5634" y="7001"/>
                    <a:pt x="5608" y="7014"/>
                  </a:cubicBezTo>
                  <a:cubicBezTo>
                    <a:pt x="5465" y="7085"/>
                    <a:pt x="5311" y="7144"/>
                    <a:pt x="5144" y="7180"/>
                  </a:cubicBezTo>
                  <a:cubicBezTo>
                    <a:pt x="5084" y="7192"/>
                    <a:pt x="5025" y="7252"/>
                    <a:pt x="5013" y="7311"/>
                  </a:cubicBezTo>
                  <a:lnTo>
                    <a:pt x="4823" y="8264"/>
                  </a:lnTo>
                  <a:cubicBezTo>
                    <a:pt x="4811" y="8347"/>
                    <a:pt x="4715" y="8430"/>
                    <a:pt x="4632" y="8430"/>
                  </a:cubicBezTo>
                  <a:lnTo>
                    <a:pt x="4108" y="8430"/>
                  </a:lnTo>
                  <a:cubicBezTo>
                    <a:pt x="4013" y="8430"/>
                    <a:pt x="3930" y="8347"/>
                    <a:pt x="3918" y="8264"/>
                  </a:cubicBezTo>
                  <a:lnTo>
                    <a:pt x="3715" y="7311"/>
                  </a:lnTo>
                  <a:cubicBezTo>
                    <a:pt x="3703" y="7252"/>
                    <a:pt x="3656" y="7192"/>
                    <a:pt x="3584" y="7180"/>
                  </a:cubicBezTo>
                  <a:cubicBezTo>
                    <a:pt x="3358" y="7121"/>
                    <a:pt x="3156" y="7025"/>
                    <a:pt x="2965" y="6906"/>
                  </a:cubicBezTo>
                  <a:cubicBezTo>
                    <a:pt x="2935" y="6894"/>
                    <a:pt x="2900" y="6888"/>
                    <a:pt x="2864" y="6888"/>
                  </a:cubicBezTo>
                  <a:cubicBezTo>
                    <a:pt x="2828" y="6888"/>
                    <a:pt x="2792" y="6894"/>
                    <a:pt x="2763" y="6906"/>
                  </a:cubicBezTo>
                  <a:lnTo>
                    <a:pt x="1965" y="7442"/>
                  </a:lnTo>
                  <a:cubicBezTo>
                    <a:pt x="1934" y="7468"/>
                    <a:pt x="1894" y="7480"/>
                    <a:pt x="1854" y="7480"/>
                  </a:cubicBezTo>
                  <a:cubicBezTo>
                    <a:pt x="1802" y="7480"/>
                    <a:pt x="1749" y="7459"/>
                    <a:pt x="1715" y="7418"/>
                  </a:cubicBezTo>
                  <a:lnTo>
                    <a:pt x="1334" y="7049"/>
                  </a:lnTo>
                  <a:cubicBezTo>
                    <a:pt x="1263" y="6966"/>
                    <a:pt x="1263" y="6859"/>
                    <a:pt x="1310" y="6787"/>
                  </a:cubicBezTo>
                  <a:lnTo>
                    <a:pt x="1846" y="5990"/>
                  </a:lnTo>
                  <a:cubicBezTo>
                    <a:pt x="1882" y="5930"/>
                    <a:pt x="1882" y="5859"/>
                    <a:pt x="1846" y="5799"/>
                  </a:cubicBezTo>
                  <a:cubicBezTo>
                    <a:pt x="1727" y="5597"/>
                    <a:pt x="1655" y="5382"/>
                    <a:pt x="1572" y="5168"/>
                  </a:cubicBezTo>
                  <a:cubicBezTo>
                    <a:pt x="1560" y="5109"/>
                    <a:pt x="1501" y="5049"/>
                    <a:pt x="1441" y="5037"/>
                  </a:cubicBezTo>
                  <a:lnTo>
                    <a:pt x="489" y="4847"/>
                  </a:lnTo>
                  <a:cubicBezTo>
                    <a:pt x="393" y="4823"/>
                    <a:pt x="322" y="4739"/>
                    <a:pt x="322" y="4644"/>
                  </a:cubicBezTo>
                  <a:lnTo>
                    <a:pt x="322" y="4132"/>
                  </a:lnTo>
                  <a:cubicBezTo>
                    <a:pt x="322" y="4037"/>
                    <a:pt x="393" y="3954"/>
                    <a:pt x="489" y="3930"/>
                  </a:cubicBezTo>
                  <a:lnTo>
                    <a:pt x="1441" y="3739"/>
                  </a:lnTo>
                  <a:cubicBezTo>
                    <a:pt x="1501" y="3727"/>
                    <a:pt x="1560" y="3680"/>
                    <a:pt x="1572" y="3608"/>
                  </a:cubicBezTo>
                  <a:cubicBezTo>
                    <a:pt x="1632" y="3382"/>
                    <a:pt x="1727" y="3180"/>
                    <a:pt x="1846" y="2977"/>
                  </a:cubicBezTo>
                  <a:cubicBezTo>
                    <a:pt x="1870" y="2918"/>
                    <a:pt x="1870" y="2846"/>
                    <a:pt x="1846" y="2787"/>
                  </a:cubicBezTo>
                  <a:lnTo>
                    <a:pt x="1310" y="1989"/>
                  </a:lnTo>
                  <a:cubicBezTo>
                    <a:pt x="1251" y="1906"/>
                    <a:pt x="1263" y="1787"/>
                    <a:pt x="1334" y="1727"/>
                  </a:cubicBezTo>
                  <a:lnTo>
                    <a:pt x="1715" y="1358"/>
                  </a:lnTo>
                  <a:cubicBezTo>
                    <a:pt x="1754" y="1319"/>
                    <a:pt x="1804" y="1301"/>
                    <a:pt x="1854" y="1301"/>
                  </a:cubicBezTo>
                  <a:cubicBezTo>
                    <a:pt x="1894" y="1301"/>
                    <a:pt x="1933" y="1313"/>
                    <a:pt x="1965" y="1334"/>
                  </a:cubicBezTo>
                  <a:lnTo>
                    <a:pt x="2763" y="1870"/>
                  </a:lnTo>
                  <a:cubicBezTo>
                    <a:pt x="2792" y="1888"/>
                    <a:pt x="2828" y="1897"/>
                    <a:pt x="2864" y="1897"/>
                  </a:cubicBezTo>
                  <a:cubicBezTo>
                    <a:pt x="2900" y="1897"/>
                    <a:pt x="2935" y="1888"/>
                    <a:pt x="2965" y="1870"/>
                  </a:cubicBezTo>
                  <a:cubicBezTo>
                    <a:pt x="3156" y="1751"/>
                    <a:pt x="3382" y="1668"/>
                    <a:pt x="3584" y="1596"/>
                  </a:cubicBezTo>
                  <a:cubicBezTo>
                    <a:pt x="3644" y="1584"/>
                    <a:pt x="3703" y="1525"/>
                    <a:pt x="3715" y="1465"/>
                  </a:cubicBezTo>
                  <a:lnTo>
                    <a:pt x="3918" y="513"/>
                  </a:lnTo>
                  <a:cubicBezTo>
                    <a:pt x="3930" y="417"/>
                    <a:pt x="4013" y="346"/>
                    <a:pt x="4108" y="346"/>
                  </a:cubicBezTo>
                  <a:lnTo>
                    <a:pt x="4632" y="346"/>
                  </a:lnTo>
                  <a:cubicBezTo>
                    <a:pt x="4715" y="346"/>
                    <a:pt x="4811" y="417"/>
                    <a:pt x="4823" y="513"/>
                  </a:cubicBezTo>
                  <a:lnTo>
                    <a:pt x="5013" y="1465"/>
                  </a:lnTo>
                  <a:cubicBezTo>
                    <a:pt x="5025" y="1525"/>
                    <a:pt x="5073" y="1584"/>
                    <a:pt x="5144" y="1596"/>
                  </a:cubicBezTo>
                  <a:cubicBezTo>
                    <a:pt x="5370" y="1656"/>
                    <a:pt x="5585" y="1751"/>
                    <a:pt x="5775" y="1870"/>
                  </a:cubicBezTo>
                  <a:cubicBezTo>
                    <a:pt x="5805" y="1882"/>
                    <a:pt x="5838" y="1888"/>
                    <a:pt x="5870" y="1888"/>
                  </a:cubicBezTo>
                  <a:cubicBezTo>
                    <a:pt x="5903" y="1888"/>
                    <a:pt x="5936" y="1882"/>
                    <a:pt x="5966" y="1870"/>
                  </a:cubicBezTo>
                  <a:lnTo>
                    <a:pt x="6775" y="1334"/>
                  </a:lnTo>
                  <a:cubicBezTo>
                    <a:pt x="6806" y="1309"/>
                    <a:pt x="6846" y="1296"/>
                    <a:pt x="6886" y="1296"/>
                  </a:cubicBezTo>
                  <a:cubicBezTo>
                    <a:pt x="6938" y="1296"/>
                    <a:pt x="6991" y="1317"/>
                    <a:pt x="7025" y="1358"/>
                  </a:cubicBezTo>
                  <a:lnTo>
                    <a:pt x="7394" y="1727"/>
                  </a:lnTo>
                  <a:cubicBezTo>
                    <a:pt x="7466" y="1810"/>
                    <a:pt x="7466" y="1906"/>
                    <a:pt x="7430" y="1989"/>
                  </a:cubicBezTo>
                  <a:lnTo>
                    <a:pt x="6894" y="2787"/>
                  </a:lnTo>
                  <a:cubicBezTo>
                    <a:pt x="6847" y="2846"/>
                    <a:pt x="6847" y="2918"/>
                    <a:pt x="6894" y="2977"/>
                  </a:cubicBezTo>
                  <a:cubicBezTo>
                    <a:pt x="7013" y="3180"/>
                    <a:pt x="7085" y="3394"/>
                    <a:pt x="7156" y="3608"/>
                  </a:cubicBezTo>
                  <a:cubicBezTo>
                    <a:pt x="7168" y="3668"/>
                    <a:pt x="7228" y="3727"/>
                    <a:pt x="7287" y="3739"/>
                  </a:cubicBezTo>
                  <a:lnTo>
                    <a:pt x="8240" y="3930"/>
                  </a:lnTo>
                  <a:cubicBezTo>
                    <a:pt x="8335" y="3954"/>
                    <a:pt x="8406" y="4037"/>
                    <a:pt x="8406" y="4132"/>
                  </a:cubicBezTo>
                  <a:lnTo>
                    <a:pt x="8406" y="4644"/>
                  </a:lnTo>
                  <a:cubicBezTo>
                    <a:pt x="8406" y="4739"/>
                    <a:pt x="8335" y="4823"/>
                    <a:pt x="8240" y="4847"/>
                  </a:cubicBezTo>
                  <a:lnTo>
                    <a:pt x="7287" y="5037"/>
                  </a:lnTo>
                  <a:cubicBezTo>
                    <a:pt x="7228" y="5049"/>
                    <a:pt x="7168" y="5097"/>
                    <a:pt x="7156" y="5168"/>
                  </a:cubicBezTo>
                  <a:cubicBezTo>
                    <a:pt x="7109" y="5335"/>
                    <a:pt x="7049" y="5478"/>
                    <a:pt x="6978" y="5632"/>
                  </a:cubicBezTo>
                  <a:cubicBezTo>
                    <a:pt x="6930" y="5716"/>
                    <a:pt x="6978" y="5823"/>
                    <a:pt x="7073" y="5871"/>
                  </a:cubicBezTo>
                  <a:cubicBezTo>
                    <a:pt x="7095" y="5883"/>
                    <a:pt x="7119" y="5889"/>
                    <a:pt x="7143" y="5889"/>
                  </a:cubicBezTo>
                  <a:cubicBezTo>
                    <a:pt x="7209" y="5889"/>
                    <a:pt x="7276" y="5845"/>
                    <a:pt x="7311" y="5775"/>
                  </a:cubicBezTo>
                  <a:cubicBezTo>
                    <a:pt x="7370" y="5644"/>
                    <a:pt x="7430" y="5513"/>
                    <a:pt x="7466" y="5359"/>
                  </a:cubicBezTo>
                  <a:lnTo>
                    <a:pt x="8323" y="5204"/>
                  </a:lnTo>
                  <a:cubicBezTo>
                    <a:pt x="8585" y="5144"/>
                    <a:pt x="8763" y="4918"/>
                    <a:pt x="8763" y="4644"/>
                  </a:cubicBezTo>
                  <a:lnTo>
                    <a:pt x="8763" y="4132"/>
                  </a:lnTo>
                  <a:cubicBezTo>
                    <a:pt x="8763" y="3858"/>
                    <a:pt x="8573" y="3632"/>
                    <a:pt x="8323" y="3573"/>
                  </a:cubicBezTo>
                  <a:lnTo>
                    <a:pt x="7466" y="3406"/>
                  </a:lnTo>
                  <a:cubicBezTo>
                    <a:pt x="7406" y="3227"/>
                    <a:pt x="7347" y="3073"/>
                    <a:pt x="7263" y="2906"/>
                  </a:cubicBezTo>
                  <a:lnTo>
                    <a:pt x="7740" y="2191"/>
                  </a:lnTo>
                  <a:cubicBezTo>
                    <a:pt x="7882" y="1965"/>
                    <a:pt x="7859" y="1668"/>
                    <a:pt x="7668" y="1477"/>
                  </a:cubicBezTo>
                  <a:lnTo>
                    <a:pt x="7287" y="1108"/>
                  </a:lnTo>
                  <a:cubicBezTo>
                    <a:pt x="7177" y="998"/>
                    <a:pt x="7032" y="940"/>
                    <a:pt x="6885" y="940"/>
                  </a:cubicBezTo>
                  <a:cubicBezTo>
                    <a:pt x="6777" y="940"/>
                    <a:pt x="6668" y="971"/>
                    <a:pt x="6573" y="1037"/>
                  </a:cubicBezTo>
                  <a:lnTo>
                    <a:pt x="5858" y="1513"/>
                  </a:lnTo>
                  <a:cubicBezTo>
                    <a:pt x="5704" y="1418"/>
                    <a:pt x="5537" y="1358"/>
                    <a:pt x="5358" y="1299"/>
                  </a:cubicBezTo>
                  <a:lnTo>
                    <a:pt x="5192" y="453"/>
                  </a:lnTo>
                  <a:cubicBezTo>
                    <a:pt x="5132" y="179"/>
                    <a:pt x="4906" y="1"/>
                    <a:pt x="46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2" name="Google Shape;16468;p95">
              <a:extLst>
                <a:ext uri="{FF2B5EF4-FFF2-40B4-BE49-F238E27FC236}">
                  <a16:creationId xmlns:a16="http://schemas.microsoft.com/office/drawing/2014/main" id="{FB42B343-775E-56CB-0E74-DB5F39653A61}"/>
                </a:ext>
              </a:extLst>
            </p:cNvPr>
            <p:cNvSpPr/>
            <p:nvPr/>
          </p:nvSpPr>
          <p:spPr>
            <a:xfrm>
              <a:off x="6161507" y="2967679"/>
              <a:ext cx="111851" cy="97432"/>
            </a:xfrm>
            <a:custGeom>
              <a:avLst/>
              <a:gdLst/>
              <a:ahLst/>
              <a:cxnLst/>
              <a:rect l="l" t="t" r="r" b="b"/>
              <a:pathLst>
                <a:path w="3514" h="3061" extrusionOk="0">
                  <a:moveTo>
                    <a:pt x="1489" y="1"/>
                  </a:moveTo>
                  <a:cubicBezTo>
                    <a:pt x="965" y="1"/>
                    <a:pt x="465" y="215"/>
                    <a:pt x="84" y="584"/>
                  </a:cubicBezTo>
                  <a:cubicBezTo>
                    <a:pt x="1" y="656"/>
                    <a:pt x="1" y="763"/>
                    <a:pt x="84" y="834"/>
                  </a:cubicBezTo>
                  <a:cubicBezTo>
                    <a:pt x="120" y="870"/>
                    <a:pt x="164" y="888"/>
                    <a:pt x="209" y="888"/>
                  </a:cubicBezTo>
                  <a:cubicBezTo>
                    <a:pt x="254" y="888"/>
                    <a:pt x="298" y="870"/>
                    <a:pt x="334" y="834"/>
                  </a:cubicBezTo>
                  <a:cubicBezTo>
                    <a:pt x="644" y="537"/>
                    <a:pt x="1060" y="358"/>
                    <a:pt x="1489" y="358"/>
                  </a:cubicBezTo>
                  <a:cubicBezTo>
                    <a:pt x="2418" y="358"/>
                    <a:pt x="3168" y="1108"/>
                    <a:pt x="3168" y="2025"/>
                  </a:cubicBezTo>
                  <a:cubicBezTo>
                    <a:pt x="3168" y="2299"/>
                    <a:pt x="3096" y="2549"/>
                    <a:pt x="2989" y="2787"/>
                  </a:cubicBezTo>
                  <a:cubicBezTo>
                    <a:pt x="2930" y="2894"/>
                    <a:pt x="2953" y="2989"/>
                    <a:pt x="3049" y="3037"/>
                  </a:cubicBezTo>
                  <a:cubicBezTo>
                    <a:pt x="3073" y="3061"/>
                    <a:pt x="3108" y="3061"/>
                    <a:pt x="3132" y="3061"/>
                  </a:cubicBezTo>
                  <a:cubicBezTo>
                    <a:pt x="3192" y="3061"/>
                    <a:pt x="3263" y="3025"/>
                    <a:pt x="3299" y="2954"/>
                  </a:cubicBezTo>
                  <a:cubicBezTo>
                    <a:pt x="3442" y="2668"/>
                    <a:pt x="3513" y="2358"/>
                    <a:pt x="3513" y="2025"/>
                  </a:cubicBezTo>
                  <a:cubicBezTo>
                    <a:pt x="3513" y="906"/>
                    <a:pt x="2608" y="1"/>
                    <a:pt x="14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3" name="Google Shape;16469;p95">
              <a:extLst>
                <a:ext uri="{FF2B5EF4-FFF2-40B4-BE49-F238E27FC236}">
                  <a16:creationId xmlns:a16="http://schemas.microsoft.com/office/drawing/2014/main" id="{411BE791-C0CB-F0DA-7032-F1AC97AFA9CE}"/>
                </a:ext>
              </a:extLst>
            </p:cNvPr>
            <p:cNvSpPr/>
            <p:nvPr/>
          </p:nvSpPr>
          <p:spPr>
            <a:xfrm>
              <a:off x="6144828" y="3007848"/>
              <a:ext cx="105389" cy="88742"/>
            </a:xfrm>
            <a:custGeom>
              <a:avLst/>
              <a:gdLst/>
              <a:ahLst/>
              <a:cxnLst/>
              <a:rect l="l" t="t" r="r" b="b"/>
              <a:pathLst>
                <a:path w="3311" h="2788" extrusionOk="0">
                  <a:moveTo>
                    <a:pt x="262" y="1"/>
                  </a:moveTo>
                  <a:cubicBezTo>
                    <a:pt x="194" y="1"/>
                    <a:pt x="124" y="44"/>
                    <a:pt x="96" y="108"/>
                  </a:cubicBezTo>
                  <a:cubicBezTo>
                    <a:pt x="25" y="323"/>
                    <a:pt x="1" y="549"/>
                    <a:pt x="1" y="763"/>
                  </a:cubicBezTo>
                  <a:cubicBezTo>
                    <a:pt x="1" y="1882"/>
                    <a:pt x="906" y="2787"/>
                    <a:pt x="2013" y="2787"/>
                  </a:cubicBezTo>
                  <a:cubicBezTo>
                    <a:pt x="2454" y="2787"/>
                    <a:pt x="2846" y="2656"/>
                    <a:pt x="3204" y="2406"/>
                  </a:cubicBezTo>
                  <a:cubicBezTo>
                    <a:pt x="3287" y="2347"/>
                    <a:pt x="3311" y="2239"/>
                    <a:pt x="3251" y="2156"/>
                  </a:cubicBezTo>
                  <a:cubicBezTo>
                    <a:pt x="3214" y="2104"/>
                    <a:pt x="3159" y="2075"/>
                    <a:pt x="3102" y="2075"/>
                  </a:cubicBezTo>
                  <a:cubicBezTo>
                    <a:pt x="3068" y="2075"/>
                    <a:pt x="3033" y="2086"/>
                    <a:pt x="3001" y="2108"/>
                  </a:cubicBezTo>
                  <a:cubicBezTo>
                    <a:pt x="2715" y="2311"/>
                    <a:pt x="2370" y="2418"/>
                    <a:pt x="2037" y="2418"/>
                  </a:cubicBezTo>
                  <a:cubicBezTo>
                    <a:pt x="1108" y="2418"/>
                    <a:pt x="370" y="1680"/>
                    <a:pt x="370" y="751"/>
                  </a:cubicBezTo>
                  <a:cubicBezTo>
                    <a:pt x="370" y="573"/>
                    <a:pt x="394" y="382"/>
                    <a:pt x="453" y="215"/>
                  </a:cubicBezTo>
                  <a:cubicBezTo>
                    <a:pt x="477" y="144"/>
                    <a:pt x="406" y="37"/>
                    <a:pt x="322" y="13"/>
                  </a:cubicBezTo>
                  <a:cubicBezTo>
                    <a:pt x="303" y="5"/>
                    <a:pt x="283" y="1"/>
                    <a:pt x="2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4" name="Google Shape;16470;p95">
              <a:extLst>
                <a:ext uri="{FF2B5EF4-FFF2-40B4-BE49-F238E27FC236}">
                  <a16:creationId xmlns:a16="http://schemas.microsoft.com/office/drawing/2014/main" id="{22A0815E-00DF-9E46-BA9C-4E482B67F4AD}"/>
                </a:ext>
              </a:extLst>
            </p:cNvPr>
            <p:cNvSpPr/>
            <p:nvPr/>
          </p:nvSpPr>
          <p:spPr>
            <a:xfrm>
              <a:off x="6245633" y="3069248"/>
              <a:ext cx="186110" cy="186874"/>
            </a:xfrm>
            <a:custGeom>
              <a:avLst/>
              <a:gdLst/>
              <a:ahLst/>
              <a:cxnLst/>
              <a:rect l="l" t="t" r="r" b="b"/>
              <a:pathLst>
                <a:path w="5847" h="5871" extrusionOk="0">
                  <a:moveTo>
                    <a:pt x="2751" y="1"/>
                  </a:moveTo>
                  <a:cubicBezTo>
                    <a:pt x="2549" y="1"/>
                    <a:pt x="2370" y="144"/>
                    <a:pt x="2335" y="346"/>
                  </a:cubicBezTo>
                  <a:lnTo>
                    <a:pt x="2227" y="858"/>
                  </a:lnTo>
                  <a:cubicBezTo>
                    <a:pt x="2144" y="894"/>
                    <a:pt x="2037" y="941"/>
                    <a:pt x="1965" y="977"/>
                  </a:cubicBezTo>
                  <a:lnTo>
                    <a:pt x="1513" y="680"/>
                  </a:lnTo>
                  <a:cubicBezTo>
                    <a:pt x="1449" y="631"/>
                    <a:pt x="1372" y="608"/>
                    <a:pt x="1293" y="608"/>
                  </a:cubicBezTo>
                  <a:cubicBezTo>
                    <a:pt x="1179" y="608"/>
                    <a:pt x="1061" y="655"/>
                    <a:pt x="977" y="739"/>
                  </a:cubicBezTo>
                  <a:lnTo>
                    <a:pt x="739" y="977"/>
                  </a:lnTo>
                  <a:cubicBezTo>
                    <a:pt x="596" y="1132"/>
                    <a:pt x="584" y="1346"/>
                    <a:pt x="680" y="1513"/>
                  </a:cubicBezTo>
                  <a:lnTo>
                    <a:pt x="977" y="1965"/>
                  </a:lnTo>
                  <a:cubicBezTo>
                    <a:pt x="918" y="2084"/>
                    <a:pt x="882" y="2215"/>
                    <a:pt x="834" y="2346"/>
                  </a:cubicBezTo>
                  <a:cubicBezTo>
                    <a:pt x="799" y="2442"/>
                    <a:pt x="858" y="2537"/>
                    <a:pt x="953" y="2573"/>
                  </a:cubicBezTo>
                  <a:cubicBezTo>
                    <a:pt x="968" y="2579"/>
                    <a:pt x="984" y="2582"/>
                    <a:pt x="1000" y="2582"/>
                  </a:cubicBezTo>
                  <a:cubicBezTo>
                    <a:pt x="1073" y="2582"/>
                    <a:pt x="1150" y="2522"/>
                    <a:pt x="1180" y="2454"/>
                  </a:cubicBezTo>
                  <a:cubicBezTo>
                    <a:pt x="1215" y="2323"/>
                    <a:pt x="1263" y="2192"/>
                    <a:pt x="1334" y="2049"/>
                  </a:cubicBezTo>
                  <a:cubicBezTo>
                    <a:pt x="1370" y="1989"/>
                    <a:pt x="1370" y="1918"/>
                    <a:pt x="1334" y="1858"/>
                  </a:cubicBezTo>
                  <a:lnTo>
                    <a:pt x="977" y="1322"/>
                  </a:lnTo>
                  <a:cubicBezTo>
                    <a:pt x="965" y="1287"/>
                    <a:pt x="965" y="1263"/>
                    <a:pt x="1001" y="1239"/>
                  </a:cubicBezTo>
                  <a:lnTo>
                    <a:pt x="1239" y="989"/>
                  </a:lnTo>
                  <a:cubicBezTo>
                    <a:pt x="1253" y="975"/>
                    <a:pt x="1271" y="969"/>
                    <a:pt x="1288" y="969"/>
                  </a:cubicBezTo>
                  <a:cubicBezTo>
                    <a:pt x="1301" y="969"/>
                    <a:pt x="1313" y="972"/>
                    <a:pt x="1322" y="977"/>
                  </a:cubicBezTo>
                  <a:lnTo>
                    <a:pt x="1858" y="1334"/>
                  </a:lnTo>
                  <a:cubicBezTo>
                    <a:pt x="1888" y="1358"/>
                    <a:pt x="1921" y="1370"/>
                    <a:pt x="1954" y="1370"/>
                  </a:cubicBezTo>
                  <a:cubicBezTo>
                    <a:pt x="1986" y="1370"/>
                    <a:pt x="2019" y="1358"/>
                    <a:pt x="2049" y="1334"/>
                  </a:cubicBezTo>
                  <a:cubicBezTo>
                    <a:pt x="2168" y="1263"/>
                    <a:pt x="2323" y="1203"/>
                    <a:pt x="2454" y="1168"/>
                  </a:cubicBezTo>
                  <a:cubicBezTo>
                    <a:pt x="2513" y="1156"/>
                    <a:pt x="2573" y="1096"/>
                    <a:pt x="2585" y="1037"/>
                  </a:cubicBezTo>
                  <a:lnTo>
                    <a:pt x="2704" y="418"/>
                  </a:lnTo>
                  <a:cubicBezTo>
                    <a:pt x="2704" y="382"/>
                    <a:pt x="2739" y="358"/>
                    <a:pt x="2775" y="358"/>
                  </a:cubicBezTo>
                  <a:lnTo>
                    <a:pt x="3120" y="358"/>
                  </a:lnTo>
                  <a:cubicBezTo>
                    <a:pt x="3156" y="358"/>
                    <a:pt x="3180" y="382"/>
                    <a:pt x="3192" y="418"/>
                  </a:cubicBezTo>
                  <a:lnTo>
                    <a:pt x="3311" y="1037"/>
                  </a:lnTo>
                  <a:cubicBezTo>
                    <a:pt x="3335" y="1096"/>
                    <a:pt x="3370" y="1156"/>
                    <a:pt x="3454" y="1168"/>
                  </a:cubicBezTo>
                  <a:cubicBezTo>
                    <a:pt x="3585" y="1215"/>
                    <a:pt x="3716" y="1263"/>
                    <a:pt x="3847" y="1334"/>
                  </a:cubicBezTo>
                  <a:cubicBezTo>
                    <a:pt x="3882" y="1352"/>
                    <a:pt x="3918" y="1361"/>
                    <a:pt x="3952" y="1361"/>
                  </a:cubicBezTo>
                  <a:cubicBezTo>
                    <a:pt x="3987" y="1361"/>
                    <a:pt x="4019" y="1352"/>
                    <a:pt x="4049" y="1334"/>
                  </a:cubicBezTo>
                  <a:lnTo>
                    <a:pt x="4585" y="977"/>
                  </a:lnTo>
                  <a:cubicBezTo>
                    <a:pt x="4595" y="972"/>
                    <a:pt x="4607" y="969"/>
                    <a:pt x="4619" y="969"/>
                  </a:cubicBezTo>
                  <a:cubicBezTo>
                    <a:pt x="4636" y="969"/>
                    <a:pt x="4654" y="975"/>
                    <a:pt x="4668" y="989"/>
                  </a:cubicBezTo>
                  <a:lnTo>
                    <a:pt x="4906" y="1239"/>
                  </a:lnTo>
                  <a:cubicBezTo>
                    <a:pt x="4942" y="1263"/>
                    <a:pt x="4942" y="1287"/>
                    <a:pt x="4918" y="1322"/>
                  </a:cubicBezTo>
                  <a:lnTo>
                    <a:pt x="4561" y="1858"/>
                  </a:lnTo>
                  <a:cubicBezTo>
                    <a:pt x="4525" y="1918"/>
                    <a:pt x="4525" y="1989"/>
                    <a:pt x="4561" y="2049"/>
                  </a:cubicBezTo>
                  <a:cubicBezTo>
                    <a:pt x="4644" y="2168"/>
                    <a:pt x="4704" y="2323"/>
                    <a:pt x="4728" y="2454"/>
                  </a:cubicBezTo>
                  <a:cubicBezTo>
                    <a:pt x="4740" y="2513"/>
                    <a:pt x="4799" y="2573"/>
                    <a:pt x="4859" y="2585"/>
                  </a:cubicBezTo>
                  <a:lnTo>
                    <a:pt x="5490" y="2704"/>
                  </a:lnTo>
                  <a:cubicBezTo>
                    <a:pt x="5513" y="2704"/>
                    <a:pt x="5549" y="2739"/>
                    <a:pt x="5549" y="2775"/>
                  </a:cubicBezTo>
                  <a:lnTo>
                    <a:pt x="5549" y="3120"/>
                  </a:lnTo>
                  <a:cubicBezTo>
                    <a:pt x="5549" y="3156"/>
                    <a:pt x="5513" y="3180"/>
                    <a:pt x="5490" y="3192"/>
                  </a:cubicBezTo>
                  <a:lnTo>
                    <a:pt x="4859" y="3311"/>
                  </a:lnTo>
                  <a:cubicBezTo>
                    <a:pt x="4799" y="3335"/>
                    <a:pt x="4740" y="3370"/>
                    <a:pt x="4728" y="3454"/>
                  </a:cubicBezTo>
                  <a:cubicBezTo>
                    <a:pt x="4680" y="3585"/>
                    <a:pt x="4644" y="3716"/>
                    <a:pt x="4561" y="3847"/>
                  </a:cubicBezTo>
                  <a:cubicBezTo>
                    <a:pt x="4537" y="3906"/>
                    <a:pt x="4537" y="3989"/>
                    <a:pt x="4561" y="4049"/>
                  </a:cubicBezTo>
                  <a:lnTo>
                    <a:pt x="4918" y="4585"/>
                  </a:lnTo>
                  <a:cubicBezTo>
                    <a:pt x="4942" y="4609"/>
                    <a:pt x="4942" y="4644"/>
                    <a:pt x="4906" y="4668"/>
                  </a:cubicBezTo>
                  <a:lnTo>
                    <a:pt x="4668" y="4906"/>
                  </a:lnTo>
                  <a:cubicBezTo>
                    <a:pt x="4655" y="4926"/>
                    <a:pt x="4638" y="4935"/>
                    <a:pt x="4622" y="4935"/>
                  </a:cubicBezTo>
                  <a:cubicBezTo>
                    <a:pt x="4609" y="4935"/>
                    <a:pt x="4595" y="4929"/>
                    <a:pt x="4585" y="4918"/>
                  </a:cubicBezTo>
                  <a:lnTo>
                    <a:pt x="4049" y="4561"/>
                  </a:lnTo>
                  <a:cubicBezTo>
                    <a:pt x="4019" y="4543"/>
                    <a:pt x="3984" y="4534"/>
                    <a:pt x="3948" y="4534"/>
                  </a:cubicBezTo>
                  <a:cubicBezTo>
                    <a:pt x="3912" y="4534"/>
                    <a:pt x="3876" y="4543"/>
                    <a:pt x="3847" y="4561"/>
                  </a:cubicBezTo>
                  <a:cubicBezTo>
                    <a:pt x="3728" y="4644"/>
                    <a:pt x="3585" y="4704"/>
                    <a:pt x="3454" y="4728"/>
                  </a:cubicBezTo>
                  <a:cubicBezTo>
                    <a:pt x="3394" y="4751"/>
                    <a:pt x="3335" y="4811"/>
                    <a:pt x="3311" y="4859"/>
                  </a:cubicBezTo>
                  <a:lnTo>
                    <a:pt x="3192" y="5490"/>
                  </a:lnTo>
                  <a:cubicBezTo>
                    <a:pt x="3192" y="5525"/>
                    <a:pt x="3168" y="5549"/>
                    <a:pt x="3120" y="5549"/>
                  </a:cubicBezTo>
                  <a:lnTo>
                    <a:pt x="2775" y="5549"/>
                  </a:lnTo>
                  <a:cubicBezTo>
                    <a:pt x="2751" y="5549"/>
                    <a:pt x="2716" y="5513"/>
                    <a:pt x="2704" y="5490"/>
                  </a:cubicBezTo>
                  <a:lnTo>
                    <a:pt x="2585" y="4859"/>
                  </a:lnTo>
                  <a:cubicBezTo>
                    <a:pt x="2573" y="4811"/>
                    <a:pt x="2525" y="4751"/>
                    <a:pt x="2454" y="4728"/>
                  </a:cubicBezTo>
                  <a:cubicBezTo>
                    <a:pt x="2323" y="4692"/>
                    <a:pt x="2180" y="4644"/>
                    <a:pt x="2049" y="4561"/>
                  </a:cubicBezTo>
                  <a:cubicBezTo>
                    <a:pt x="2019" y="4549"/>
                    <a:pt x="1986" y="4543"/>
                    <a:pt x="1954" y="4543"/>
                  </a:cubicBezTo>
                  <a:cubicBezTo>
                    <a:pt x="1921" y="4543"/>
                    <a:pt x="1888" y="4549"/>
                    <a:pt x="1858" y="4561"/>
                  </a:cubicBezTo>
                  <a:lnTo>
                    <a:pt x="1322" y="4918"/>
                  </a:lnTo>
                  <a:cubicBezTo>
                    <a:pt x="1306" y="4929"/>
                    <a:pt x="1293" y="4935"/>
                    <a:pt x="1280" y="4935"/>
                  </a:cubicBezTo>
                  <a:cubicBezTo>
                    <a:pt x="1265" y="4935"/>
                    <a:pt x="1252" y="4926"/>
                    <a:pt x="1239" y="4906"/>
                  </a:cubicBezTo>
                  <a:lnTo>
                    <a:pt x="1001" y="4668"/>
                  </a:lnTo>
                  <a:cubicBezTo>
                    <a:pt x="965" y="4644"/>
                    <a:pt x="965" y="4609"/>
                    <a:pt x="977" y="4585"/>
                  </a:cubicBezTo>
                  <a:lnTo>
                    <a:pt x="1334" y="4049"/>
                  </a:lnTo>
                  <a:cubicBezTo>
                    <a:pt x="1382" y="3989"/>
                    <a:pt x="1382" y="3906"/>
                    <a:pt x="1334" y="3847"/>
                  </a:cubicBezTo>
                  <a:cubicBezTo>
                    <a:pt x="1263" y="3728"/>
                    <a:pt x="1203" y="3585"/>
                    <a:pt x="1180" y="3454"/>
                  </a:cubicBezTo>
                  <a:cubicBezTo>
                    <a:pt x="1156" y="3394"/>
                    <a:pt x="1096" y="3335"/>
                    <a:pt x="1037" y="3311"/>
                  </a:cubicBezTo>
                  <a:lnTo>
                    <a:pt x="418" y="3192"/>
                  </a:lnTo>
                  <a:cubicBezTo>
                    <a:pt x="382" y="3192"/>
                    <a:pt x="358" y="3168"/>
                    <a:pt x="358" y="3120"/>
                  </a:cubicBezTo>
                  <a:lnTo>
                    <a:pt x="358" y="2775"/>
                  </a:lnTo>
                  <a:cubicBezTo>
                    <a:pt x="358" y="2751"/>
                    <a:pt x="382" y="2727"/>
                    <a:pt x="418" y="2704"/>
                  </a:cubicBezTo>
                  <a:lnTo>
                    <a:pt x="465" y="2692"/>
                  </a:lnTo>
                  <a:cubicBezTo>
                    <a:pt x="560" y="2680"/>
                    <a:pt x="620" y="2573"/>
                    <a:pt x="596" y="2477"/>
                  </a:cubicBezTo>
                  <a:cubicBezTo>
                    <a:pt x="586" y="2396"/>
                    <a:pt x="507" y="2341"/>
                    <a:pt x="425" y="2341"/>
                  </a:cubicBezTo>
                  <a:cubicBezTo>
                    <a:pt x="411" y="2341"/>
                    <a:pt x="396" y="2343"/>
                    <a:pt x="382" y="2346"/>
                  </a:cubicBezTo>
                  <a:lnTo>
                    <a:pt x="346" y="2370"/>
                  </a:lnTo>
                  <a:cubicBezTo>
                    <a:pt x="144" y="2406"/>
                    <a:pt x="1" y="2585"/>
                    <a:pt x="1" y="2775"/>
                  </a:cubicBezTo>
                  <a:lnTo>
                    <a:pt x="1" y="3120"/>
                  </a:lnTo>
                  <a:cubicBezTo>
                    <a:pt x="1" y="3335"/>
                    <a:pt x="144" y="3513"/>
                    <a:pt x="346" y="3537"/>
                  </a:cubicBezTo>
                  <a:lnTo>
                    <a:pt x="858" y="3644"/>
                  </a:lnTo>
                  <a:cubicBezTo>
                    <a:pt x="894" y="3728"/>
                    <a:pt x="941" y="3835"/>
                    <a:pt x="977" y="3906"/>
                  </a:cubicBezTo>
                  <a:lnTo>
                    <a:pt x="680" y="4359"/>
                  </a:lnTo>
                  <a:cubicBezTo>
                    <a:pt x="560" y="4525"/>
                    <a:pt x="596" y="4763"/>
                    <a:pt x="739" y="4894"/>
                  </a:cubicBezTo>
                  <a:lnTo>
                    <a:pt x="977" y="5132"/>
                  </a:lnTo>
                  <a:cubicBezTo>
                    <a:pt x="1067" y="5216"/>
                    <a:pt x="1182" y="5259"/>
                    <a:pt x="1292" y="5259"/>
                  </a:cubicBezTo>
                  <a:cubicBezTo>
                    <a:pt x="1371" y="5259"/>
                    <a:pt x="1448" y="5237"/>
                    <a:pt x="1513" y="5192"/>
                  </a:cubicBezTo>
                  <a:lnTo>
                    <a:pt x="1965" y="4894"/>
                  </a:lnTo>
                  <a:cubicBezTo>
                    <a:pt x="2049" y="4942"/>
                    <a:pt x="2144" y="4978"/>
                    <a:pt x="2227" y="5013"/>
                  </a:cubicBezTo>
                  <a:lnTo>
                    <a:pt x="2335" y="5537"/>
                  </a:lnTo>
                  <a:cubicBezTo>
                    <a:pt x="2382" y="5728"/>
                    <a:pt x="2561" y="5871"/>
                    <a:pt x="2751" y="5871"/>
                  </a:cubicBezTo>
                  <a:lnTo>
                    <a:pt x="3097" y="5871"/>
                  </a:lnTo>
                  <a:cubicBezTo>
                    <a:pt x="3299" y="5871"/>
                    <a:pt x="3478" y="5728"/>
                    <a:pt x="3513" y="5537"/>
                  </a:cubicBezTo>
                  <a:lnTo>
                    <a:pt x="3620" y="5013"/>
                  </a:lnTo>
                  <a:cubicBezTo>
                    <a:pt x="3704" y="4978"/>
                    <a:pt x="3811" y="4942"/>
                    <a:pt x="3882" y="4894"/>
                  </a:cubicBezTo>
                  <a:lnTo>
                    <a:pt x="4323" y="5192"/>
                  </a:lnTo>
                  <a:cubicBezTo>
                    <a:pt x="4391" y="5241"/>
                    <a:pt x="4472" y="5264"/>
                    <a:pt x="4552" y="5264"/>
                  </a:cubicBezTo>
                  <a:cubicBezTo>
                    <a:pt x="4667" y="5264"/>
                    <a:pt x="4781" y="5217"/>
                    <a:pt x="4859" y="5132"/>
                  </a:cubicBezTo>
                  <a:lnTo>
                    <a:pt x="5097" y="4894"/>
                  </a:lnTo>
                  <a:cubicBezTo>
                    <a:pt x="5252" y="4740"/>
                    <a:pt x="5263" y="4525"/>
                    <a:pt x="5156" y="4359"/>
                  </a:cubicBezTo>
                  <a:lnTo>
                    <a:pt x="4859" y="3906"/>
                  </a:lnTo>
                  <a:cubicBezTo>
                    <a:pt x="4906" y="3823"/>
                    <a:pt x="4954" y="3728"/>
                    <a:pt x="4978" y="3644"/>
                  </a:cubicBezTo>
                  <a:lnTo>
                    <a:pt x="5502" y="3537"/>
                  </a:lnTo>
                  <a:cubicBezTo>
                    <a:pt x="5692" y="3489"/>
                    <a:pt x="5847" y="3311"/>
                    <a:pt x="5847" y="3120"/>
                  </a:cubicBezTo>
                  <a:lnTo>
                    <a:pt x="5847" y="2775"/>
                  </a:lnTo>
                  <a:cubicBezTo>
                    <a:pt x="5847" y="2549"/>
                    <a:pt x="5716" y="2382"/>
                    <a:pt x="5502" y="2334"/>
                  </a:cubicBezTo>
                  <a:lnTo>
                    <a:pt x="4990" y="2227"/>
                  </a:lnTo>
                  <a:cubicBezTo>
                    <a:pt x="4954" y="2144"/>
                    <a:pt x="4906" y="2037"/>
                    <a:pt x="4871" y="1965"/>
                  </a:cubicBezTo>
                  <a:lnTo>
                    <a:pt x="5168" y="1513"/>
                  </a:lnTo>
                  <a:cubicBezTo>
                    <a:pt x="5287" y="1346"/>
                    <a:pt x="5252" y="1108"/>
                    <a:pt x="5109" y="977"/>
                  </a:cubicBezTo>
                  <a:lnTo>
                    <a:pt x="4871" y="739"/>
                  </a:lnTo>
                  <a:cubicBezTo>
                    <a:pt x="4780" y="656"/>
                    <a:pt x="4666" y="613"/>
                    <a:pt x="4555" y="613"/>
                  </a:cubicBezTo>
                  <a:cubicBezTo>
                    <a:pt x="4476" y="613"/>
                    <a:pt x="4399" y="635"/>
                    <a:pt x="4335" y="680"/>
                  </a:cubicBezTo>
                  <a:lnTo>
                    <a:pt x="3882" y="977"/>
                  </a:lnTo>
                  <a:cubicBezTo>
                    <a:pt x="3799" y="941"/>
                    <a:pt x="3704" y="894"/>
                    <a:pt x="3620" y="858"/>
                  </a:cubicBezTo>
                  <a:lnTo>
                    <a:pt x="3513" y="346"/>
                  </a:lnTo>
                  <a:cubicBezTo>
                    <a:pt x="3466" y="144"/>
                    <a:pt x="3287" y="1"/>
                    <a:pt x="309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5" name="Google Shape;16471;p95">
              <a:extLst>
                <a:ext uri="{FF2B5EF4-FFF2-40B4-BE49-F238E27FC236}">
                  <a16:creationId xmlns:a16="http://schemas.microsoft.com/office/drawing/2014/main" id="{A926A02C-468E-3D25-F2D3-E7595A9F5B94}"/>
                </a:ext>
              </a:extLst>
            </p:cNvPr>
            <p:cNvSpPr/>
            <p:nvPr/>
          </p:nvSpPr>
          <p:spPr>
            <a:xfrm>
              <a:off x="6305888" y="3129884"/>
              <a:ext cx="64488" cy="64456"/>
            </a:xfrm>
            <a:custGeom>
              <a:avLst/>
              <a:gdLst/>
              <a:ahLst/>
              <a:cxnLst/>
              <a:rect l="l" t="t" r="r" b="b"/>
              <a:pathLst>
                <a:path w="2026" h="2025" extrusionOk="0">
                  <a:moveTo>
                    <a:pt x="1013" y="1"/>
                  </a:moveTo>
                  <a:cubicBezTo>
                    <a:pt x="453" y="1"/>
                    <a:pt x="1" y="441"/>
                    <a:pt x="1" y="1013"/>
                  </a:cubicBezTo>
                  <a:cubicBezTo>
                    <a:pt x="1" y="1561"/>
                    <a:pt x="442" y="2025"/>
                    <a:pt x="1013" y="2025"/>
                  </a:cubicBezTo>
                  <a:cubicBezTo>
                    <a:pt x="1227" y="2025"/>
                    <a:pt x="1442" y="1942"/>
                    <a:pt x="1620" y="1811"/>
                  </a:cubicBezTo>
                  <a:cubicBezTo>
                    <a:pt x="1692" y="1751"/>
                    <a:pt x="1704" y="1632"/>
                    <a:pt x="1644" y="1561"/>
                  </a:cubicBezTo>
                  <a:cubicBezTo>
                    <a:pt x="1608" y="1517"/>
                    <a:pt x="1549" y="1491"/>
                    <a:pt x="1493" y="1491"/>
                  </a:cubicBezTo>
                  <a:cubicBezTo>
                    <a:pt x="1457" y="1491"/>
                    <a:pt x="1422" y="1502"/>
                    <a:pt x="1394" y="1525"/>
                  </a:cubicBezTo>
                  <a:cubicBezTo>
                    <a:pt x="1275" y="1620"/>
                    <a:pt x="1144" y="1668"/>
                    <a:pt x="989" y="1668"/>
                  </a:cubicBezTo>
                  <a:cubicBezTo>
                    <a:pt x="632" y="1668"/>
                    <a:pt x="358" y="1370"/>
                    <a:pt x="358" y="1025"/>
                  </a:cubicBezTo>
                  <a:cubicBezTo>
                    <a:pt x="382" y="668"/>
                    <a:pt x="668" y="370"/>
                    <a:pt x="1025" y="370"/>
                  </a:cubicBezTo>
                  <a:cubicBezTo>
                    <a:pt x="1382" y="370"/>
                    <a:pt x="1668" y="668"/>
                    <a:pt x="1668" y="1013"/>
                  </a:cubicBezTo>
                  <a:cubicBezTo>
                    <a:pt x="1668" y="1120"/>
                    <a:pt x="1739" y="1191"/>
                    <a:pt x="1846" y="1191"/>
                  </a:cubicBezTo>
                  <a:cubicBezTo>
                    <a:pt x="1942" y="1191"/>
                    <a:pt x="2025" y="1120"/>
                    <a:pt x="2025" y="1013"/>
                  </a:cubicBezTo>
                  <a:cubicBezTo>
                    <a:pt x="2025" y="453"/>
                    <a:pt x="1573" y="1"/>
                    <a:pt x="101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6" name="Google Shape;16472;p95">
              <a:extLst>
                <a:ext uri="{FF2B5EF4-FFF2-40B4-BE49-F238E27FC236}">
                  <a16:creationId xmlns:a16="http://schemas.microsoft.com/office/drawing/2014/main" id="{1CE50F4B-B203-D970-A705-8FB2034AF3F5}"/>
                </a:ext>
              </a:extLst>
            </p:cNvPr>
            <p:cNvSpPr/>
            <p:nvPr/>
          </p:nvSpPr>
          <p:spPr>
            <a:xfrm>
              <a:off x="6173634" y="2997631"/>
              <a:ext cx="70153" cy="70153"/>
            </a:xfrm>
            <a:custGeom>
              <a:avLst/>
              <a:gdLst/>
              <a:ahLst/>
              <a:cxnLst/>
              <a:rect l="l" t="t" r="r" b="b"/>
              <a:pathLst>
                <a:path w="2204" h="2204" extrusionOk="0">
                  <a:moveTo>
                    <a:pt x="1096" y="370"/>
                  </a:moveTo>
                  <a:cubicBezTo>
                    <a:pt x="1501" y="370"/>
                    <a:pt x="1834" y="703"/>
                    <a:pt x="1834" y="1108"/>
                  </a:cubicBezTo>
                  <a:cubicBezTo>
                    <a:pt x="1834" y="1501"/>
                    <a:pt x="1501" y="1834"/>
                    <a:pt x="1096" y="1834"/>
                  </a:cubicBezTo>
                  <a:cubicBezTo>
                    <a:pt x="691" y="1834"/>
                    <a:pt x="370" y="1501"/>
                    <a:pt x="370" y="1108"/>
                  </a:cubicBezTo>
                  <a:cubicBezTo>
                    <a:pt x="370" y="703"/>
                    <a:pt x="703" y="370"/>
                    <a:pt x="1096" y="370"/>
                  </a:cubicBezTo>
                  <a:close/>
                  <a:moveTo>
                    <a:pt x="1096" y="1"/>
                  </a:moveTo>
                  <a:cubicBezTo>
                    <a:pt x="489" y="1"/>
                    <a:pt x="1" y="489"/>
                    <a:pt x="1" y="1108"/>
                  </a:cubicBezTo>
                  <a:cubicBezTo>
                    <a:pt x="1" y="1715"/>
                    <a:pt x="489" y="2203"/>
                    <a:pt x="1096" y="2203"/>
                  </a:cubicBezTo>
                  <a:cubicBezTo>
                    <a:pt x="1715" y="2191"/>
                    <a:pt x="2203" y="1703"/>
                    <a:pt x="2203" y="1108"/>
                  </a:cubicBezTo>
                  <a:cubicBezTo>
                    <a:pt x="2203" y="489"/>
                    <a:pt x="1715" y="1"/>
                    <a:pt x="109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Tree>
    <p:extLst>
      <p:ext uri="{BB962C8B-B14F-4D97-AF65-F5344CB8AC3E}">
        <p14:creationId xmlns:p14="http://schemas.microsoft.com/office/powerpoint/2010/main" val="199201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995F625-BE4F-4433-8290-5DF0E8589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a:extLst>
              <a:ext uri="{FF2B5EF4-FFF2-40B4-BE49-F238E27FC236}">
                <a16:creationId xmlns:a16="http://schemas.microsoft.com/office/drawing/2014/main" id="{E836677E-F83B-4FAB-8095-870076307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3">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sp>
        <p:nvSpPr>
          <p:cNvPr id="7" name="Rectangle 6">
            <a:extLst>
              <a:ext uri="{FF2B5EF4-FFF2-40B4-BE49-F238E27FC236}">
                <a16:creationId xmlns:a16="http://schemas.microsoft.com/office/drawing/2014/main" id="{655E224A-5F26-423E-949C-07A720F39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IL"/>
          </a:p>
        </p:txBody>
      </p:sp>
      <p:sp>
        <p:nvSpPr>
          <p:cNvPr id="9" name="Rectangle 8">
            <a:extLst>
              <a:ext uri="{FF2B5EF4-FFF2-40B4-BE49-F238E27FC236}">
                <a16:creationId xmlns:a16="http://schemas.microsoft.com/office/drawing/2014/main" id="{A6F1DA18-4CA4-40CF-9ACA-105D8373B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txBody>
          <a:bodyPr/>
          <a:lstStyle/>
          <a:p>
            <a:endParaRPr lang="en-IL"/>
          </a:p>
        </p:txBody>
      </p:sp>
      <p:sp>
        <p:nvSpPr>
          <p:cNvPr id="2" name="Title 1">
            <a:extLst>
              <a:ext uri="{FF2B5EF4-FFF2-40B4-BE49-F238E27FC236}">
                <a16:creationId xmlns:a16="http://schemas.microsoft.com/office/drawing/2014/main" id="{D11A6587-4B31-2098-8A11-B9028D74594E}"/>
              </a:ext>
            </a:extLst>
          </p:cNvPr>
          <p:cNvSpPr>
            <a:spLocks noGrp="1"/>
          </p:cNvSpPr>
          <p:nvPr>
            <p:ph type="ctrTitle"/>
          </p:nvPr>
        </p:nvSpPr>
        <p:spPr>
          <a:xfrm>
            <a:off x="1260205" y="1887795"/>
            <a:ext cx="9673306" cy="2733106"/>
          </a:xfrm>
        </p:spPr>
        <p:txBody>
          <a:bodyPr anchor="ctr">
            <a:normAutofit/>
          </a:bodyPr>
          <a:lstStyle/>
          <a:p>
            <a:r>
              <a:rPr lang="en-US"/>
              <a:t>Thank you!</a:t>
            </a:r>
            <a:endParaRPr lang="en-IL"/>
          </a:p>
        </p:txBody>
      </p:sp>
      <p:sp>
        <p:nvSpPr>
          <p:cNvPr id="3" name="Subtitle 2">
            <a:extLst>
              <a:ext uri="{FF2B5EF4-FFF2-40B4-BE49-F238E27FC236}">
                <a16:creationId xmlns:a16="http://schemas.microsoft.com/office/drawing/2014/main" id="{179BA227-78E9-E910-93F6-862AA8674913}"/>
              </a:ext>
            </a:extLst>
          </p:cNvPr>
          <p:cNvSpPr>
            <a:spLocks noGrp="1"/>
          </p:cNvSpPr>
          <p:nvPr>
            <p:ph type="subTitle" idx="1"/>
          </p:nvPr>
        </p:nvSpPr>
        <p:spPr>
          <a:xfrm>
            <a:off x="1260204" y="4718994"/>
            <a:ext cx="9673306" cy="913322"/>
          </a:xfrm>
        </p:spPr>
        <p:txBody>
          <a:bodyPr>
            <a:normAutofit/>
          </a:bodyPr>
          <a:lstStyle/>
          <a:p>
            <a:pPr>
              <a:spcAft>
                <a:spcPts val="600"/>
              </a:spcAft>
            </a:pPr>
            <a:r>
              <a:rPr lang="en-US" sz="2000"/>
              <a:t>Questions?</a:t>
            </a:r>
            <a:endParaRPr lang="en-IL" sz="2000"/>
          </a:p>
        </p:txBody>
      </p:sp>
      <p:sp>
        <p:nvSpPr>
          <p:cNvPr id="16" name="Rectangle 15">
            <a:extLst>
              <a:ext uri="{FF2B5EF4-FFF2-40B4-BE49-F238E27FC236}">
                <a16:creationId xmlns:a16="http://schemas.microsoft.com/office/drawing/2014/main" id="{7C6D1B74-744B-4231-97DB-86B4C9C5E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10955"/>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cxnSp>
        <p:nvCxnSpPr>
          <p:cNvPr id="18" name="Straight Connector 17">
            <a:extLst>
              <a:ext uri="{FF2B5EF4-FFF2-40B4-BE49-F238E27FC236}">
                <a16:creationId xmlns:a16="http://schemas.microsoft.com/office/drawing/2014/main" id="{ABC98C72-9EDD-4426-B45A-84E06A7CD2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4887186-EE44-4AD3-BEFE-3478B45371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8EECC4E-F1C0-4C09-A7FD-4D623DACCC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44380"/>
            <a:ext cx="1691640" cy="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8276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3"/>
          <p:cNvSpPr/>
          <p:nvPr/>
        </p:nvSpPr>
        <p:spPr>
          <a:xfrm>
            <a:off x="6727307" y="1934667"/>
            <a:ext cx="1137200" cy="4923200"/>
          </a:xfrm>
          <a:prstGeom prst="rect">
            <a:avLst/>
          </a:prstGeom>
          <a:solidFill>
            <a:schemeClr val="bg2">
              <a:lumMod val="90000"/>
            </a:schemeClr>
          </a:solidFill>
          <a:ln>
            <a:noFill/>
          </a:ln>
        </p:spPr>
        <p:txBody>
          <a:bodyPr spcFirstLastPara="1" wrap="square" lIns="121900" tIns="121900" rIns="121900" bIns="121900" anchor="ctr" anchorCtr="0">
            <a:noAutofit/>
          </a:bodyPr>
          <a:lstStyle/>
          <a:p>
            <a:endParaRPr sz="2400" dirty="0"/>
          </a:p>
        </p:txBody>
      </p:sp>
      <p:grpSp>
        <p:nvGrpSpPr>
          <p:cNvPr id="306" name="Google Shape;306;p43"/>
          <p:cNvGrpSpPr/>
          <p:nvPr/>
        </p:nvGrpSpPr>
        <p:grpSpPr>
          <a:xfrm>
            <a:off x="0" y="1934667"/>
            <a:ext cx="5477600" cy="4923200"/>
            <a:chOff x="0" y="1451000"/>
            <a:chExt cx="4108200" cy="3692400"/>
          </a:xfrm>
          <a:solidFill>
            <a:schemeClr val="accent1">
              <a:lumMod val="40000"/>
              <a:lumOff val="60000"/>
            </a:schemeClr>
          </a:solidFill>
        </p:grpSpPr>
        <p:sp>
          <p:nvSpPr>
            <p:cNvPr id="307" name="Google Shape;307;p43"/>
            <p:cNvSpPr/>
            <p:nvPr/>
          </p:nvSpPr>
          <p:spPr>
            <a:xfrm>
              <a:off x="1005300" y="1451000"/>
              <a:ext cx="852900" cy="3692400"/>
            </a:xfrm>
            <a:prstGeom prst="rect">
              <a:avLst/>
            </a:prstGeom>
            <a:solidFill>
              <a:schemeClr val="bg2">
                <a:lumMod val="90000"/>
              </a:schemeClr>
            </a:solidFill>
            <a:ln>
              <a:noFill/>
            </a:ln>
          </p:spPr>
          <p:txBody>
            <a:bodyPr spcFirstLastPara="1" wrap="square" lIns="121900" tIns="121900" rIns="121900" bIns="121900" anchor="ctr" anchorCtr="0">
              <a:noAutofit/>
            </a:bodyPr>
            <a:lstStyle/>
            <a:p>
              <a:endParaRPr sz="2400" dirty="0"/>
            </a:p>
          </p:txBody>
        </p:sp>
        <p:cxnSp>
          <p:nvCxnSpPr>
            <p:cNvPr id="308" name="Google Shape;308;p43"/>
            <p:cNvCxnSpPr/>
            <p:nvPr/>
          </p:nvCxnSpPr>
          <p:spPr>
            <a:xfrm>
              <a:off x="0" y="4797575"/>
              <a:ext cx="4108200" cy="0"/>
            </a:xfrm>
            <a:prstGeom prst="straightConnector1">
              <a:avLst/>
            </a:prstGeom>
            <a:grpFill/>
            <a:ln w="9525" cap="flat" cmpd="sng">
              <a:solidFill>
                <a:schemeClr val="dk1"/>
              </a:solidFill>
              <a:prstDash val="solid"/>
              <a:round/>
              <a:headEnd type="none" w="med" len="med"/>
              <a:tailEnd type="none" w="med" len="med"/>
            </a:ln>
          </p:spPr>
        </p:cxnSp>
      </p:grpSp>
      <p:sp>
        <p:nvSpPr>
          <p:cNvPr id="309" name="Google Shape;309;p43"/>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algn="ctr"/>
            <a:r>
              <a:rPr lang="en" sz="4133" dirty="0"/>
              <a:t>Table of contents</a:t>
            </a:r>
            <a:endParaRPr sz="4133" dirty="0"/>
          </a:p>
        </p:txBody>
      </p:sp>
      <p:sp>
        <p:nvSpPr>
          <p:cNvPr id="310" name="Google Shape;310;p43"/>
          <p:cNvSpPr txBox="1">
            <a:spLocks noGrp="1"/>
          </p:cNvSpPr>
          <p:nvPr>
            <p:ph type="subTitle" idx="1"/>
          </p:nvPr>
        </p:nvSpPr>
        <p:spPr>
          <a:prstGeom prst="rect">
            <a:avLst/>
          </a:prstGeom>
        </p:spPr>
        <p:txBody>
          <a:bodyPr spcFirstLastPara="1" vert="horz" wrap="square" lIns="121900" tIns="121900" rIns="121900" bIns="121900" rtlCol="0" anchor="t" anchorCtr="0">
            <a:noAutofit/>
          </a:bodyPr>
          <a:lstStyle/>
          <a:p>
            <a:pPr marL="0" indent="0"/>
            <a:endParaRPr sz="2200" dirty="0">
              <a:latin typeface="Calibri" panose="020F0502020204030204" pitchFamily="34" charset="0"/>
              <a:ea typeface="Calibri" panose="020F0502020204030204" pitchFamily="34" charset="0"/>
              <a:cs typeface="Calibri" panose="020F0502020204030204" pitchFamily="34" charset="0"/>
            </a:endParaRPr>
          </a:p>
        </p:txBody>
      </p:sp>
      <p:sp>
        <p:nvSpPr>
          <p:cNvPr id="311" name="Google Shape;311;p43"/>
          <p:cNvSpPr txBox="1">
            <a:spLocks noGrp="1"/>
          </p:cNvSpPr>
          <p:nvPr>
            <p:ph type="subTitle" idx="2"/>
          </p:nvPr>
        </p:nvSpPr>
        <p:spPr>
          <a:prstGeom prst="rect">
            <a:avLst/>
          </a:prstGeom>
        </p:spPr>
        <p:txBody>
          <a:bodyPr spcFirstLastPara="1" vert="horz" wrap="square" lIns="121900" tIns="121900" rIns="121900" bIns="121900" rtlCol="0" anchor="b" anchorCtr="0">
            <a:noAutofit/>
          </a:bodyPr>
          <a:lstStyle/>
          <a:p>
            <a:pPr marL="0" indent="0"/>
            <a:r>
              <a:rPr lang="en" dirty="0"/>
              <a:t>Background</a:t>
            </a:r>
            <a:endParaRPr dirty="0"/>
          </a:p>
        </p:txBody>
      </p:sp>
      <p:sp>
        <p:nvSpPr>
          <p:cNvPr id="312" name="Google Shape;312;p43"/>
          <p:cNvSpPr txBox="1">
            <a:spLocks noGrp="1"/>
          </p:cNvSpPr>
          <p:nvPr>
            <p:ph type="title" idx="3"/>
          </p:nvPr>
        </p:nvSpPr>
        <p:spPr>
          <a:prstGeom prst="rect">
            <a:avLst/>
          </a:prstGeom>
        </p:spPr>
        <p:txBody>
          <a:bodyPr spcFirstLastPara="1" vert="horz" wrap="square" lIns="121900" tIns="121900" rIns="121900" bIns="121900" rtlCol="0" anchor="ctr" anchorCtr="0">
            <a:noAutofit/>
          </a:bodyPr>
          <a:lstStyle/>
          <a:p>
            <a:r>
              <a:rPr lang="en" dirty="0"/>
              <a:t>01</a:t>
            </a:r>
            <a:endParaRPr dirty="0"/>
          </a:p>
        </p:txBody>
      </p:sp>
      <p:sp>
        <p:nvSpPr>
          <p:cNvPr id="313" name="Google Shape;313;p43"/>
          <p:cNvSpPr txBox="1">
            <a:spLocks noGrp="1"/>
          </p:cNvSpPr>
          <p:nvPr>
            <p:ph type="subTitle" idx="4"/>
          </p:nvPr>
        </p:nvSpPr>
        <p:spPr>
          <a:prstGeom prst="rect">
            <a:avLst/>
          </a:prstGeom>
        </p:spPr>
        <p:txBody>
          <a:bodyPr spcFirstLastPara="1" vert="horz" wrap="square" lIns="121900" tIns="121900" rIns="121900" bIns="121900" rtlCol="0" anchor="t" anchorCtr="0">
            <a:noAutofit/>
          </a:bodyPr>
          <a:lstStyle/>
          <a:p>
            <a:pPr marL="0" indent="0"/>
            <a:endParaRPr sz="2200" dirty="0">
              <a:latin typeface="Calibri" panose="020F0502020204030204" pitchFamily="34" charset="0"/>
              <a:ea typeface="Calibri" panose="020F0502020204030204" pitchFamily="34" charset="0"/>
              <a:cs typeface="Calibri" panose="020F0502020204030204" pitchFamily="34" charset="0"/>
            </a:endParaRPr>
          </a:p>
        </p:txBody>
      </p:sp>
      <p:sp>
        <p:nvSpPr>
          <p:cNvPr id="314" name="Google Shape;314;p43"/>
          <p:cNvSpPr txBox="1">
            <a:spLocks noGrp="1"/>
          </p:cNvSpPr>
          <p:nvPr>
            <p:ph type="subTitle" idx="5"/>
          </p:nvPr>
        </p:nvSpPr>
        <p:spPr>
          <a:prstGeom prst="rect">
            <a:avLst/>
          </a:prstGeom>
        </p:spPr>
        <p:txBody>
          <a:bodyPr spcFirstLastPara="1" vert="horz" wrap="square" lIns="121900" tIns="121900" rIns="121900" bIns="121900" rtlCol="0" anchor="b" anchorCtr="0">
            <a:noAutofit/>
          </a:bodyPr>
          <a:lstStyle/>
          <a:p>
            <a:pPr marL="0" indent="0"/>
            <a:r>
              <a:rPr lang="en" dirty="0"/>
              <a:t>Our Method</a:t>
            </a:r>
            <a:endParaRPr dirty="0"/>
          </a:p>
        </p:txBody>
      </p:sp>
      <p:sp>
        <p:nvSpPr>
          <p:cNvPr id="315" name="Google Shape;315;p43"/>
          <p:cNvSpPr txBox="1">
            <a:spLocks noGrp="1"/>
          </p:cNvSpPr>
          <p:nvPr>
            <p:ph type="title" idx="6"/>
          </p:nvPr>
        </p:nvSpPr>
        <p:spPr>
          <a:prstGeom prst="rect">
            <a:avLst/>
          </a:prstGeom>
        </p:spPr>
        <p:txBody>
          <a:bodyPr spcFirstLastPara="1" vert="horz" wrap="square" lIns="121900" tIns="121900" rIns="121900" bIns="121900" rtlCol="0" anchor="ctr" anchorCtr="0">
            <a:noAutofit/>
          </a:bodyPr>
          <a:lstStyle/>
          <a:p>
            <a:r>
              <a:rPr lang="en"/>
              <a:t>03</a:t>
            </a:r>
            <a:endParaRPr/>
          </a:p>
        </p:txBody>
      </p:sp>
      <p:sp>
        <p:nvSpPr>
          <p:cNvPr id="316" name="Google Shape;316;p43"/>
          <p:cNvSpPr txBox="1">
            <a:spLocks noGrp="1"/>
          </p:cNvSpPr>
          <p:nvPr>
            <p:ph type="subTitle" idx="7"/>
          </p:nvPr>
        </p:nvSpPr>
        <p:spPr>
          <a:prstGeom prst="rect">
            <a:avLst/>
          </a:prstGeom>
        </p:spPr>
        <p:txBody>
          <a:bodyPr spcFirstLastPara="1" vert="horz" wrap="square" lIns="121900" tIns="121900" rIns="121900" bIns="121900" rtlCol="0" anchor="t" anchorCtr="0">
            <a:noAutofit/>
          </a:bodyPr>
          <a:lstStyle/>
          <a:p>
            <a:pPr marL="0" indent="0"/>
            <a:endParaRPr sz="2200" dirty="0">
              <a:latin typeface="Calibri" panose="020F0502020204030204" pitchFamily="34" charset="0"/>
              <a:ea typeface="Calibri" panose="020F0502020204030204" pitchFamily="34" charset="0"/>
              <a:cs typeface="Calibri" panose="020F0502020204030204" pitchFamily="34" charset="0"/>
            </a:endParaRPr>
          </a:p>
        </p:txBody>
      </p:sp>
      <p:sp>
        <p:nvSpPr>
          <p:cNvPr id="317" name="Google Shape;317;p43"/>
          <p:cNvSpPr txBox="1">
            <a:spLocks noGrp="1"/>
          </p:cNvSpPr>
          <p:nvPr>
            <p:ph type="subTitle" idx="8"/>
          </p:nvPr>
        </p:nvSpPr>
        <p:spPr>
          <a:prstGeom prst="rect">
            <a:avLst/>
          </a:prstGeom>
        </p:spPr>
        <p:txBody>
          <a:bodyPr spcFirstLastPara="1" vert="horz" wrap="square" lIns="121900" tIns="121900" rIns="121900" bIns="121900" rtlCol="0" anchor="b" anchorCtr="0">
            <a:noAutofit/>
          </a:bodyPr>
          <a:lstStyle/>
          <a:p>
            <a:pPr marL="0" indent="0"/>
            <a:r>
              <a:rPr lang="en" dirty="0"/>
              <a:t>Paper</a:t>
            </a:r>
            <a:endParaRPr dirty="0"/>
          </a:p>
        </p:txBody>
      </p:sp>
      <p:sp>
        <p:nvSpPr>
          <p:cNvPr id="318" name="Google Shape;318;p43"/>
          <p:cNvSpPr txBox="1">
            <a:spLocks noGrp="1"/>
          </p:cNvSpPr>
          <p:nvPr>
            <p:ph type="title" idx="9"/>
          </p:nvPr>
        </p:nvSpPr>
        <p:spPr>
          <a:prstGeom prst="rect">
            <a:avLst/>
          </a:prstGeom>
        </p:spPr>
        <p:txBody>
          <a:bodyPr spcFirstLastPara="1" vert="horz" wrap="square" lIns="121900" tIns="121900" rIns="121900" bIns="121900" rtlCol="0" anchor="ctr" anchorCtr="0">
            <a:noAutofit/>
          </a:bodyPr>
          <a:lstStyle/>
          <a:p>
            <a:r>
              <a:rPr lang="en" dirty="0"/>
              <a:t>02</a:t>
            </a:r>
            <a:endParaRPr dirty="0"/>
          </a:p>
        </p:txBody>
      </p:sp>
      <p:sp>
        <p:nvSpPr>
          <p:cNvPr id="319" name="Google Shape;319;p43"/>
          <p:cNvSpPr txBox="1">
            <a:spLocks noGrp="1"/>
          </p:cNvSpPr>
          <p:nvPr>
            <p:ph type="subTitle" idx="13"/>
          </p:nvPr>
        </p:nvSpPr>
        <p:spPr>
          <a:prstGeom prst="rect">
            <a:avLst/>
          </a:prstGeom>
        </p:spPr>
        <p:txBody>
          <a:bodyPr spcFirstLastPara="1" vert="horz" wrap="square" lIns="121900" tIns="121900" rIns="121900" bIns="121900" rtlCol="0" anchor="t" anchorCtr="0">
            <a:noAutofit/>
          </a:bodyPr>
          <a:lstStyle/>
          <a:p>
            <a:pPr marL="0" indent="0"/>
            <a:endParaRPr sz="2200" dirty="0">
              <a:latin typeface="Calibri" panose="020F0502020204030204" pitchFamily="34" charset="0"/>
              <a:ea typeface="Calibri" panose="020F0502020204030204" pitchFamily="34" charset="0"/>
              <a:cs typeface="Calibri" panose="020F0502020204030204" pitchFamily="34" charset="0"/>
            </a:endParaRPr>
          </a:p>
        </p:txBody>
      </p:sp>
      <p:sp>
        <p:nvSpPr>
          <p:cNvPr id="320" name="Google Shape;320;p43"/>
          <p:cNvSpPr txBox="1">
            <a:spLocks noGrp="1"/>
          </p:cNvSpPr>
          <p:nvPr>
            <p:ph type="subTitle" idx="14"/>
          </p:nvPr>
        </p:nvSpPr>
        <p:spPr>
          <a:prstGeom prst="rect">
            <a:avLst/>
          </a:prstGeom>
        </p:spPr>
        <p:txBody>
          <a:bodyPr spcFirstLastPara="1" vert="horz" wrap="square" lIns="121900" tIns="121900" rIns="121900" bIns="121900" rtlCol="0" anchor="b" anchorCtr="0">
            <a:noAutofit/>
          </a:bodyPr>
          <a:lstStyle/>
          <a:p>
            <a:pPr marL="0" indent="0"/>
            <a:r>
              <a:rPr lang="en" dirty="0"/>
              <a:t>Results</a:t>
            </a:r>
            <a:endParaRPr dirty="0"/>
          </a:p>
        </p:txBody>
      </p:sp>
      <p:sp>
        <p:nvSpPr>
          <p:cNvPr id="321" name="Google Shape;321;p43"/>
          <p:cNvSpPr txBox="1">
            <a:spLocks noGrp="1"/>
          </p:cNvSpPr>
          <p:nvPr>
            <p:ph type="title" idx="15"/>
          </p:nvPr>
        </p:nvSpPr>
        <p:spPr>
          <a:prstGeom prst="rect">
            <a:avLst/>
          </a:prstGeom>
        </p:spPr>
        <p:txBody>
          <a:bodyPr spcFirstLastPara="1" vert="horz" wrap="square" lIns="121900" tIns="121900" rIns="121900" bIns="121900" rtlCol="0" anchor="ctr" anchorCtr="0">
            <a:noAutofit/>
          </a:bodyPr>
          <a:lstStyle/>
          <a:p>
            <a:r>
              <a:rPr lang="en"/>
              <a:t>04</a:t>
            </a:r>
            <a:endParaRPr/>
          </a:p>
        </p:txBody>
      </p:sp>
    </p:spTree>
    <p:extLst>
      <p:ext uri="{BB962C8B-B14F-4D97-AF65-F5344CB8AC3E}">
        <p14:creationId xmlns:p14="http://schemas.microsoft.com/office/powerpoint/2010/main" val="660352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BABCC05-9708-FD2A-9DD0-01CF0D3836F2}"/>
              </a:ext>
            </a:extLst>
          </p:cNvPr>
          <p:cNvSpPr>
            <a:spLocks noGrp="1"/>
          </p:cNvSpPr>
          <p:nvPr>
            <p:ph type="title"/>
          </p:nvPr>
        </p:nvSpPr>
        <p:spPr>
          <a:xfrm>
            <a:off x="1024128" y="585216"/>
            <a:ext cx="5902061" cy="1499616"/>
          </a:xfrm>
        </p:spPr>
        <p:txBody>
          <a:bodyPr>
            <a:normAutofit/>
          </a:bodyPr>
          <a:lstStyle/>
          <a:p>
            <a:r>
              <a:rPr lang="en-US" dirty="0"/>
              <a:t>Background</a:t>
            </a:r>
          </a:p>
        </p:txBody>
      </p:sp>
      <p:sp>
        <p:nvSpPr>
          <p:cNvPr id="3" name="מציין מיקום תוכן 2">
            <a:extLst>
              <a:ext uri="{FF2B5EF4-FFF2-40B4-BE49-F238E27FC236}">
                <a16:creationId xmlns:a16="http://schemas.microsoft.com/office/drawing/2014/main" id="{138B8362-48C3-13F0-617A-B8A3256120CA}"/>
              </a:ext>
            </a:extLst>
          </p:cNvPr>
          <p:cNvSpPr>
            <a:spLocks noGrp="1"/>
          </p:cNvSpPr>
          <p:nvPr>
            <p:ph idx="1"/>
          </p:nvPr>
        </p:nvSpPr>
        <p:spPr>
          <a:xfrm>
            <a:off x="1024127" y="2286000"/>
            <a:ext cx="10274493" cy="3931920"/>
          </a:xfrm>
        </p:spPr>
        <p:txBody>
          <a:bodyPr>
            <a:normAutofit/>
          </a:bodyPr>
          <a:lstStyle/>
          <a:p>
            <a:pPr>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 The authors wish to solve the problem of non-rigid registration. </a:t>
            </a:r>
          </a:p>
          <a:p>
            <a:pPr>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 The article proposes a variational model combining the state-of-the-art sum of absolute differences (SAD) and a new arbitrary order total variation regularization term.</a:t>
            </a:r>
          </a:p>
          <a:p>
            <a:pPr>
              <a:buFont typeface="Arial" panose="020B0604020202020204" pitchFamily="34" charset="0"/>
              <a:buChar char="•"/>
            </a:pPr>
            <a:endParaRPr lang="en-US" sz="22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200" dirty="0">
              <a:latin typeface="Calibri" panose="020F0502020204030204" pitchFamily="34" charset="0"/>
              <a:ea typeface="Calibri" panose="020F0502020204030204" pitchFamily="34" charset="0"/>
              <a:cs typeface="Calibri" panose="020F0502020204030204" pitchFamily="34" charset="0"/>
            </a:endParaRPr>
          </a:p>
        </p:txBody>
      </p:sp>
      <p:sp>
        <p:nvSpPr>
          <p:cNvPr id="4" name="Google Shape;348;p47">
            <a:extLst>
              <a:ext uri="{FF2B5EF4-FFF2-40B4-BE49-F238E27FC236}">
                <a16:creationId xmlns:a16="http://schemas.microsoft.com/office/drawing/2014/main" id="{F3482219-5777-CBB4-8E30-F4C29866D366}"/>
              </a:ext>
            </a:extLst>
          </p:cNvPr>
          <p:cNvSpPr txBox="1">
            <a:spLocks/>
          </p:cNvSpPr>
          <p:nvPr/>
        </p:nvSpPr>
        <p:spPr>
          <a:xfrm>
            <a:off x="0" y="0"/>
            <a:ext cx="1691100"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Background</a:t>
            </a:r>
          </a:p>
        </p:txBody>
      </p:sp>
      <p:sp>
        <p:nvSpPr>
          <p:cNvPr id="5" name="Google Shape;13584;p90">
            <a:extLst>
              <a:ext uri="{FF2B5EF4-FFF2-40B4-BE49-F238E27FC236}">
                <a16:creationId xmlns:a16="http://schemas.microsoft.com/office/drawing/2014/main" id="{6BDEEF3C-D978-344A-EBED-87588AACCC05}"/>
              </a:ext>
            </a:extLst>
          </p:cNvPr>
          <p:cNvSpPr/>
          <p:nvPr/>
        </p:nvSpPr>
        <p:spPr>
          <a:xfrm>
            <a:off x="1691100" y="91196"/>
            <a:ext cx="435804" cy="397241"/>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Tree>
    <p:extLst>
      <p:ext uri="{BB962C8B-B14F-4D97-AF65-F5344CB8AC3E}">
        <p14:creationId xmlns:p14="http://schemas.microsoft.com/office/powerpoint/2010/main" val="1769220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ACF71-CF4B-C77D-06EE-335720E44195}"/>
              </a:ext>
            </a:extLst>
          </p:cNvPr>
          <p:cNvSpPr>
            <a:spLocks noGrp="1"/>
          </p:cNvSpPr>
          <p:nvPr>
            <p:ph type="title"/>
          </p:nvPr>
        </p:nvSpPr>
        <p:spPr/>
        <p:txBody>
          <a:bodyPr/>
          <a:lstStyle/>
          <a:p>
            <a:r>
              <a:rPr lang="en-US" dirty="0"/>
              <a:t>Image registration</a:t>
            </a:r>
            <a:endParaRPr lang="en-IL" dirty="0"/>
          </a:p>
        </p:txBody>
      </p:sp>
      <p:sp>
        <p:nvSpPr>
          <p:cNvPr id="3" name="Content Placeholder 2">
            <a:extLst>
              <a:ext uri="{FF2B5EF4-FFF2-40B4-BE49-F238E27FC236}">
                <a16:creationId xmlns:a16="http://schemas.microsoft.com/office/drawing/2014/main" id="{3FB97B73-96BD-1AB7-EA8C-0E12DAF0CCBC}"/>
              </a:ext>
            </a:extLst>
          </p:cNvPr>
          <p:cNvSpPr>
            <a:spLocks noGrp="1"/>
          </p:cNvSpPr>
          <p:nvPr>
            <p:ph idx="1"/>
          </p:nvPr>
        </p:nvSpPr>
        <p:spPr/>
        <p:txBody>
          <a:bodyPr>
            <a:normAutofit/>
          </a:bodyPr>
          <a:lstStyle/>
          <a:p>
            <a:r>
              <a:rPr lang="en-US" sz="2200" b="1" u="sng" dirty="0">
                <a:latin typeface="Calibri" panose="020F0502020204030204" pitchFamily="34" charset="0"/>
                <a:ea typeface="Calibri" panose="020F0502020204030204" pitchFamily="34" charset="0"/>
                <a:cs typeface="Calibri" panose="020F0502020204030204" pitchFamily="34" charset="0"/>
              </a:rPr>
              <a:t>Image registration</a:t>
            </a:r>
            <a:r>
              <a:rPr lang="en-US" sz="2200" dirty="0">
                <a:latin typeface="Calibri" panose="020F0502020204030204" pitchFamily="34" charset="0"/>
                <a:ea typeface="Calibri" panose="020F0502020204030204" pitchFamily="34" charset="0"/>
                <a:cs typeface="Calibri" panose="020F0502020204030204" pitchFamily="34" charset="0"/>
              </a:rPr>
              <a:t>: the process of matching two or more images of the same or similar object, viewpoints, or imaging modalities.</a:t>
            </a:r>
          </a:p>
          <a:p>
            <a:endParaRPr lang="en-US" sz="2200" dirty="0">
              <a:latin typeface="Calibri" panose="020F0502020204030204" pitchFamily="34" charset="0"/>
              <a:ea typeface="Calibri" panose="020F0502020204030204" pitchFamily="34" charset="0"/>
              <a:cs typeface="Calibri" panose="020F0502020204030204" pitchFamily="34" charset="0"/>
            </a:endParaRPr>
          </a:p>
          <a:p>
            <a:r>
              <a:rPr lang="en-US" sz="2200" b="1" u="sng" dirty="0">
                <a:latin typeface="Calibri" panose="020F0502020204030204" pitchFamily="34" charset="0"/>
                <a:ea typeface="Calibri" panose="020F0502020204030204" pitchFamily="34" charset="0"/>
                <a:cs typeface="Calibri" panose="020F0502020204030204" pitchFamily="34" charset="0"/>
              </a:rPr>
              <a:t>Rigid transformation</a:t>
            </a:r>
            <a:r>
              <a:rPr lang="en-US" sz="2200" dirty="0">
                <a:latin typeface="Calibri" panose="020F0502020204030204" pitchFamily="34" charset="0"/>
                <a:ea typeface="Calibri" panose="020F0502020204030204" pitchFamily="34" charset="0"/>
                <a:cs typeface="Calibri" panose="020F0502020204030204" pitchFamily="34" charset="0"/>
              </a:rPr>
              <a:t>: </a:t>
            </a:r>
            <a:br>
              <a:rPr lang="en-US" sz="2200" dirty="0">
                <a:latin typeface="Calibri" panose="020F0502020204030204" pitchFamily="34" charset="0"/>
                <a:ea typeface="Calibri" panose="020F0502020204030204" pitchFamily="34" charset="0"/>
                <a:cs typeface="Calibri" panose="020F0502020204030204" pitchFamily="34" charset="0"/>
              </a:rPr>
            </a:br>
            <a:r>
              <a:rPr lang="en-US" sz="2200" dirty="0">
                <a:latin typeface="Calibri" panose="020F0502020204030204" pitchFamily="34" charset="0"/>
                <a:ea typeface="Calibri" panose="020F0502020204030204" pitchFamily="34" charset="0"/>
                <a:cs typeface="Calibri" panose="020F0502020204030204" pitchFamily="34" charset="0"/>
              </a:rPr>
              <a:t>O</a:t>
            </a:r>
            <a:r>
              <a:rPr lang="en-US" sz="2200" dirty="0">
                <a:latin typeface="Calibri" panose="020F0502020204030204" pitchFamily="34" charset="0"/>
                <a:cs typeface="Calibri" panose="020F0502020204030204" pitchFamily="34" charset="0"/>
              </a:rPr>
              <a:t>bjects are rotated and translated </a:t>
            </a:r>
            <a:br>
              <a:rPr lang="en-US" sz="2200" dirty="0">
                <a:latin typeface="Calibri" panose="020F0502020204030204" pitchFamily="34" charset="0"/>
                <a:cs typeface="Calibri" panose="020F0502020204030204" pitchFamily="34" charset="0"/>
              </a:rPr>
            </a:br>
            <a:r>
              <a:rPr lang="en-US" sz="2200" dirty="0">
                <a:latin typeface="Calibri" panose="020F0502020204030204" pitchFamily="34" charset="0"/>
                <a:cs typeface="Calibri" panose="020F0502020204030204" pitchFamily="34" charset="0"/>
              </a:rPr>
              <a:t>with respect to one another</a:t>
            </a:r>
          </a:p>
          <a:p>
            <a:pPr marL="0" indent="0">
              <a:buNone/>
            </a:pPr>
            <a:endParaRPr lang="en-US" sz="2200" dirty="0">
              <a:latin typeface="Calibri" panose="020F0502020204030204" pitchFamily="34" charset="0"/>
              <a:ea typeface="Calibri" panose="020F0502020204030204" pitchFamily="34" charset="0"/>
              <a:cs typeface="Calibri" panose="020F0502020204030204" pitchFamily="34" charset="0"/>
            </a:endParaRPr>
          </a:p>
          <a:p>
            <a:r>
              <a:rPr lang="en-US" sz="2200" b="1" u="sng" dirty="0">
                <a:latin typeface="Calibri" panose="020F0502020204030204" pitchFamily="34" charset="0"/>
                <a:ea typeface="Calibri" panose="020F0502020204030204" pitchFamily="34" charset="0"/>
                <a:cs typeface="Calibri" panose="020F0502020204030204" pitchFamily="34" charset="0"/>
              </a:rPr>
              <a:t>Non-Rigid transformation</a:t>
            </a:r>
            <a:r>
              <a:rPr lang="en-US" sz="2200" dirty="0">
                <a:latin typeface="Calibri" panose="020F0502020204030204" pitchFamily="34" charset="0"/>
                <a:ea typeface="Calibri" panose="020F0502020204030204" pitchFamily="34" charset="0"/>
                <a:cs typeface="Calibri" panose="020F0502020204030204" pitchFamily="34" charset="0"/>
              </a:rPr>
              <a:t>: </a:t>
            </a:r>
            <a:br>
              <a:rPr lang="en-US" sz="2200" dirty="0">
                <a:latin typeface="Calibri" panose="020F0502020204030204" pitchFamily="34" charset="0"/>
                <a:ea typeface="Calibri" panose="020F0502020204030204" pitchFamily="34" charset="0"/>
                <a:cs typeface="Calibri" panose="020F0502020204030204" pitchFamily="34" charset="0"/>
              </a:rPr>
            </a:br>
            <a:r>
              <a:rPr lang="en-US" sz="2200" dirty="0">
                <a:latin typeface="Calibri" panose="020F0502020204030204" pitchFamily="34" charset="0"/>
                <a:cs typeface="Calibri" panose="020F0502020204030204" pitchFamily="34" charset="0"/>
              </a:rPr>
              <a:t>correspondence between objects is achieved </a:t>
            </a:r>
            <a:br>
              <a:rPr lang="en-US" sz="2200" dirty="0">
                <a:latin typeface="Calibri" panose="020F0502020204030204" pitchFamily="34" charset="0"/>
                <a:cs typeface="Calibri" panose="020F0502020204030204" pitchFamily="34" charset="0"/>
              </a:rPr>
            </a:br>
            <a:r>
              <a:rPr lang="en-US" sz="2200" dirty="0">
                <a:latin typeface="Calibri" panose="020F0502020204030204" pitchFamily="34" charset="0"/>
                <a:cs typeface="Calibri" panose="020F0502020204030204" pitchFamily="34" charset="0"/>
              </a:rPr>
              <a:t>with localized stretching of the images </a:t>
            </a:r>
          </a:p>
          <a:p>
            <a:endParaRPr lang="en-US" sz="2200" dirty="0">
              <a:latin typeface="Calibri" panose="020F0502020204030204" pitchFamily="34" charset="0"/>
              <a:ea typeface="Calibri" panose="020F0502020204030204" pitchFamily="34" charset="0"/>
              <a:cs typeface="Calibri" panose="020F0502020204030204" pitchFamily="34" charset="0"/>
            </a:endParaRPr>
          </a:p>
        </p:txBody>
      </p:sp>
      <p:pic>
        <p:nvPicPr>
          <p:cNvPr id="7" name="תמונה 6">
            <a:extLst>
              <a:ext uri="{FF2B5EF4-FFF2-40B4-BE49-F238E27FC236}">
                <a16:creationId xmlns:a16="http://schemas.microsoft.com/office/drawing/2014/main" id="{5D2567AD-A929-17F9-A858-A92AA2CDC031}"/>
              </a:ext>
            </a:extLst>
          </p:cNvPr>
          <p:cNvPicPr>
            <a:picLocks noChangeAspect="1"/>
          </p:cNvPicPr>
          <p:nvPr/>
        </p:nvPicPr>
        <p:blipFill rotWithShape="1">
          <a:blip r:embed="rId2"/>
          <a:srcRect t="12237" b="-1"/>
          <a:stretch/>
        </p:blipFill>
        <p:spPr>
          <a:xfrm>
            <a:off x="6991870" y="3085592"/>
            <a:ext cx="4779716" cy="3226308"/>
          </a:xfrm>
          <a:prstGeom prst="rect">
            <a:avLst/>
          </a:prstGeom>
        </p:spPr>
      </p:pic>
    </p:spTree>
    <p:extLst>
      <p:ext uri="{BB962C8B-B14F-4D97-AF65-F5344CB8AC3E}">
        <p14:creationId xmlns:p14="http://schemas.microsoft.com/office/powerpoint/2010/main" val="3614498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EF0B2-1FEB-FFA2-67D6-9A5DBB7AADB8}"/>
              </a:ext>
            </a:extLst>
          </p:cNvPr>
          <p:cNvSpPr>
            <a:spLocks noGrp="1"/>
          </p:cNvSpPr>
          <p:nvPr>
            <p:ph type="title"/>
          </p:nvPr>
        </p:nvSpPr>
        <p:spPr/>
        <p:txBody>
          <a:bodyPr/>
          <a:lstStyle/>
          <a:p>
            <a:r>
              <a:rPr lang="en-US" dirty="0"/>
              <a:t>The proposed algorithm</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1E74C4-204E-AA3F-084A-12061BF8DF60}"/>
                  </a:ext>
                </a:extLst>
              </p:cNvPr>
              <p:cNvSpPr>
                <a:spLocks noGrp="1"/>
              </p:cNvSpPr>
              <p:nvPr>
                <p:ph idx="1"/>
              </p:nvPr>
            </p:nvSpPr>
            <p:spPr/>
            <p:txBody>
              <a:bodyPr>
                <a:noAutofit/>
              </a:bodyPr>
              <a:lstStyle/>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The authors want to find </a:t>
                </a:r>
                <a14:m>
                  <m:oMath xmlns:m="http://schemas.openxmlformats.org/officeDocument/2006/math">
                    <m:sSup>
                      <m:sSupPr>
                        <m:ctrlPr>
                          <a:rPr lang="en-US" sz="2000" b="0" i="1" dirty="0" smtClean="0">
                            <a:latin typeface="Cambria Math" panose="02040503050406030204" pitchFamily="18" charset="0"/>
                            <a:ea typeface="Calibri" panose="020F0502020204030204" pitchFamily="34" charset="0"/>
                            <a:cs typeface="Calibri" panose="020F0502020204030204" pitchFamily="34" charset="0"/>
                          </a:rPr>
                        </m:ctrlPr>
                      </m:sSupPr>
                      <m:e>
                        <m:r>
                          <a:rPr lang="en-US" sz="2000" i="1" dirty="0" smtClean="0">
                            <a:latin typeface="Cambria Math" panose="02040503050406030204" pitchFamily="18" charset="0"/>
                            <a:ea typeface="Calibri" panose="020F0502020204030204" pitchFamily="34" charset="0"/>
                            <a:cs typeface="Calibri" panose="020F0502020204030204" pitchFamily="34" charset="0"/>
                          </a:rPr>
                          <m:t>𝑢</m:t>
                        </m:r>
                      </m:e>
                      <m:sup>
                        <m:r>
                          <a:rPr lang="en-US" sz="2000" b="0" i="1" dirty="0" smtClean="0">
                            <a:latin typeface="Cambria Math" panose="02040503050406030204" pitchFamily="18" charset="0"/>
                            <a:ea typeface="Calibri" panose="020F0502020204030204" pitchFamily="34" charset="0"/>
                            <a:cs typeface="Calibri" panose="020F0502020204030204" pitchFamily="34" charset="0"/>
                          </a:rPr>
                          <m:t>∗</m:t>
                        </m:r>
                      </m:sup>
                    </m:sSup>
                    <m:r>
                      <a:rPr lang="en-US" sz="2000" i="1" dirty="0" smtClean="0">
                        <a:latin typeface="Cambria Math" panose="02040503050406030204" pitchFamily="18" charset="0"/>
                        <a:ea typeface="Calibri" panose="020F0502020204030204" pitchFamily="34" charset="0"/>
                        <a:cs typeface="Calibri" panose="020F0502020204030204" pitchFamily="34" charset="0"/>
                      </a:rPr>
                      <m:t> </m:t>
                    </m:r>
                  </m:oMath>
                </a14:m>
                <a:r>
                  <a:rPr lang="en-US" sz="2000" dirty="0">
                    <a:latin typeface="Calibri" panose="020F0502020204030204" pitchFamily="34" charset="0"/>
                    <a:ea typeface="Calibri" panose="020F0502020204030204" pitchFamily="34" charset="0"/>
                    <a:cs typeface="Calibri" panose="020F0502020204030204" pitchFamily="34" charset="0"/>
                  </a:rPr>
                  <a:t>that minimizes the following equation:</a:t>
                </a:r>
                <a:br>
                  <a:rPr lang="en-US" sz="20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14:m>
                  <m:oMathPara xmlns:m="http://schemas.openxmlformats.org/officeDocument/2006/math">
                    <m:oMathParaPr>
                      <m:jc m:val="centerGroup"/>
                    </m:oMathParaPr>
                    <m:oMath xmlns:m="http://schemas.openxmlformats.org/officeDocument/2006/math">
                      <m:func>
                        <m:funcPr>
                          <m:ctrlPr>
                            <a:rPr lang="en-IL" sz="2000" i="1" kern="100" smtClean="0">
                              <a:effectLst/>
                              <a:latin typeface="Cambria Math" panose="02040503050406030204" pitchFamily="18" charset="0"/>
                              <a:ea typeface="Aptos" panose="020B0004020202020204" pitchFamily="34" charset="0"/>
                              <a:cs typeface="Calibri" panose="020F0502020204030204" pitchFamily="34" charset="0"/>
                            </a:rPr>
                          </m:ctrlPr>
                        </m:funcPr>
                        <m:fName>
                          <m:limLow>
                            <m:limLow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limLowPr>
                            <m:e>
                              <m:r>
                                <m:rPr>
                                  <m:sty m:val="p"/>
                                </m:rPr>
                                <a:rPr lang="en-US" sz="2000" kern="100">
                                  <a:effectLst/>
                                  <a:latin typeface="Cambria Math" panose="02040503050406030204" pitchFamily="18" charset="0"/>
                                  <a:ea typeface="Aptos" panose="020B0004020202020204" pitchFamily="34" charset="0"/>
                                  <a:cs typeface="Calibri" panose="020F0502020204030204" pitchFamily="34" charset="0"/>
                                </a:rPr>
                                <m:t>min</m:t>
                              </m:r>
                            </m:e>
                            <m:lim>
                              <m:sSub>
                                <m:sSub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bPr>
                                <m:e>
                                  <m:r>
                                    <m:rPr>
                                      <m:sty m:val="p"/>
                                    </m:rPr>
                                    <a:rPr lang="en-US" sz="2000" kern="100">
                                      <a:effectLst/>
                                      <a:latin typeface="Cambria Math" panose="02040503050406030204" pitchFamily="18" charset="0"/>
                                      <a:ea typeface="Aptos" panose="020B0004020202020204" pitchFamily="34" charset="0"/>
                                      <a:cs typeface="Calibri" panose="020F0502020204030204" pitchFamily="34" charset="0"/>
                                    </a:rPr>
                                    <m:t>u</m:t>
                                  </m:r>
                                </m:e>
                                <m:sub>
                                  <m:r>
                                    <a:rPr lang="en-US" sz="2000" kern="100">
                                      <a:effectLst/>
                                      <a:latin typeface="Cambria Math" panose="02040503050406030204" pitchFamily="18" charset="0"/>
                                      <a:ea typeface="Aptos" panose="020B0004020202020204" pitchFamily="34" charset="0"/>
                                      <a:cs typeface="Calibri" panose="020F0502020204030204" pitchFamily="34" charset="0"/>
                                    </a:rPr>
                                    <m:t>1</m:t>
                                  </m:r>
                                </m:sub>
                              </m:sSub>
                              <m:r>
                                <a:rPr lang="en-US" sz="2000" kern="100">
                                  <a:effectLst/>
                                  <a:latin typeface="Cambria Math" panose="02040503050406030204" pitchFamily="18" charset="0"/>
                                  <a:ea typeface="Aptos" panose="020B0004020202020204" pitchFamily="34" charset="0"/>
                                  <a:cs typeface="Calibri" panose="020F0502020204030204" pitchFamily="34" charset="0"/>
                                </a:rPr>
                                <m:t>,</m:t>
                              </m:r>
                              <m:sSub>
                                <m:sSub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bPr>
                                <m:e>
                                  <m:r>
                                    <m:rPr>
                                      <m:sty m:val="p"/>
                                    </m:rPr>
                                    <a:rPr lang="en-US" sz="2000" kern="100">
                                      <a:effectLst/>
                                      <a:latin typeface="Cambria Math" panose="02040503050406030204" pitchFamily="18" charset="0"/>
                                      <a:ea typeface="Aptos" panose="020B0004020202020204" pitchFamily="34" charset="0"/>
                                      <a:cs typeface="Calibri" panose="020F0502020204030204" pitchFamily="34" charset="0"/>
                                    </a:rPr>
                                    <m:t>u</m:t>
                                  </m:r>
                                </m:e>
                                <m:sub>
                                  <m:r>
                                    <a:rPr lang="en-US" sz="2000" kern="100">
                                      <a:effectLst/>
                                      <a:latin typeface="Cambria Math" panose="02040503050406030204" pitchFamily="18" charset="0"/>
                                      <a:ea typeface="Aptos" panose="020B0004020202020204" pitchFamily="34" charset="0"/>
                                      <a:cs typeface="Calibri" panose="020F0502020204030204" pitchFamily="34" charset="0"/>
                                    </a:rPr>
                                    <m:t>2</m:t>
                                  </m:r>
                                </m:sub>
                              </m:sSub>
                            </m:lim>
                          </m:limLow>
                        </m:fName>
                        <m:e>
                          <m:nary>
                            <m:naryPr>
                              <m:supHide m:val="on"/>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naryPr>
                            <m:sub>
                              <m:r>
                                <m:rPr>
                                  <m:sty m:val="p"/>
                                </m:rPr>
                                <a:rPr lang="en-US" sz="2000" kern="100">
                                  <a:effectLst/>
                                  <a:latin typeface="Cambria Math" panose="02040503050406030204" pitchFamily="18" charset="0"/>
                                  <a:ea typeface="Aptos" panose="020B0004020202020204" pitchFamily="34" charset="0"/>
                                  <a:cs typeface="Calibri" panose="020F0502020204030204" pitchFamily="34" charset="0"/>
                                </a:rPr>
                                <m:t>Ω</m:t>
                              </m:r>
                            </m:sub>
                            <m:sup/>
                            <m:e>
                              <m:d>
                                <m:dPr>
                                  <m:begChr m:val="|"/>
                                  <m:endChr m:val="|"/>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dPr>
                                <m:e>
                                  <m:sSub>
                                    <m:sSub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bPr>
                                    <m:e>
                                      <m:r>
                                        <a:rPr lang="en-US" sz="2000" i="1" kern="100">
                                          <a:effectLst/>
                                          <a:latin typeface="Cambria Math" panose="02040503050406030204" pitchFamily="18" charset="0"/>
                                          <a:ea typeface="Aptos" panose="020B0004020202020204" pitchFamily="34" charset="0"/>
                                          <a:cs typeface="Calibri" panose="020F0502020204030204" pitchFamily="34" charset="0"/>
                                        </a:rPr>
                                        <m:t>𝐼</m:t>
                                      </m:r>
                                    </m:e>
                                    <m:sub>
                                      <m:r>
                                        <a:rPr lang="en-US" sz="2000" i="1" kern="100">
                                          <a:effectLst/>
                                          <a:latin typeface="Cambria Math" panose="02040503050406030204" pitchFamily="18" charset="0"/>
                                          <a:ea typeface="Aptos" panose="020B0004020202020204" pitchFamily="34" charset="0"/>
                                          <a:cs typeface="Calibri" panose="020F0502020204030204" pitchFamily="34" charset="0"/>
                                        </a:rPr>
                                        <m:t>1</m:t>
                                      </m:r>
                                    </m:sub>
                                  </m:sSub>
                                  <m:d>
                                    <m:d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dPr>
                                    <m:e>
                                      <m:r>
                                        <a:rPr lang="en-US" sz="2000" i="1" kern="100">
                                          <a:effectLst/>
                                          <a:latin typeface="Cambria Math" panose="02040503050406030204" pitchFamily="18" charset="0"/>
                                          <a:ea typeface="Aptos" panose="020B0004020202020204" pitchFamily="34" charset="0"/>
                                          <a:cs typeface="Calibri" panose="020F0502020204030204" pitchFamily="34" charset="0"/>
                                        </a:rPr>
                                        <m:t>𝑥</m:t>
                                      </m:r>
                                      <m:r>
                                        <a:rPr lang="en-US" sz="2000" i="1" kern="100">
                                          <a:effectLst/>
                                          <a:latin typeface="Cambria Math" panose="02040503050406030204" pitchFamily="18" charset="0"/>
                                          <a:ea typeface="Aptos" panose="020B0004020202020204" pitchFamily="34" charset="0"/>
                                          <a:cs typeface="Calibri" panose="020F0502020204030204" pitchFamily="34" charset="0"/>
                                        </a:rPr>
                                        <m:t>+</m:t>
                                      </m:r>
                                      <m:r>
                                        <a:rPr lang="en-US" sz="2000" i="1" kern="100">
                                          <a:effectLst/>
                                          <a:latin typeface="Cambria Math" panose="02040503050406030204" pitchFamily="18" charset="0"/>
                                          <a:ea typeface="Aptos" panose="020B0004020202020204" pitchFamily="34" charset="0"/>
                                          <a:cs typeface="Calibri" panose="020F0502020204030204" pitchFamily="34" charset="0"/>
                                        </a:rPr>
                                        <m:t>𝑢</m:t>
                                      </m:r>
                                      <m:d>
                                        <m:d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dPr>
                                        <m:e>
                                          <m:r>
                                            <a:rPr lang="en-US" sz="2000" i="1" kern="100">
                                              <a:effectLst/>
                                              <a:latin typeface="Cambria Math" panose="02040503050406030204" pitchFamily="18" charset="0"/>
                                              <a:ea typeface="Aptos" panose="020B0004020202020204" pitchFamily="34" charset="0"/>
                                              <a:cs typeface="Calibri" panose="020F0502020204030204" pitchFamily="34" charset="0"/>
                                            </a:rPr>
                                            <m:t>𝑥</m:t>
                                          </m:r>
                                        </m:e>
                                      </m:d>
                                    </m:e>
                                  </m:d>
                                  <m:r>
                                    <a:rPr lang="en-US" sz="2000" i="1" kern="100">
                                      <a:effectLst/>
                                      <a:latin typeface="Cambria Math" panose="02040503050406030204" pitchFamily="18" charset="0"/>
                                      <a:ea typeface="Aptos" panose="020B0004020202020204" pitchFamily="34" charset="0"/>
                                      <a:cs typeface="Calibri" panose="020F0502020204030204" pitchFamily="34" charset="0"/>
                                    </a:rPr>
                                    <m:t>−</m:t>
                                  </m:r>
                                  <m:sSub>
                                    <m:sSub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bPr>
                                    <m:e>
                                      <m:r>
                                        <a:rPr lang="en-US" sz="2000" i="1" kern="100">
                                          <a:effectLst/>
                                          <a:latin typeface="Cambria Math" panose="02040503050406030204" pitchFamily="18" charset="0"/>
                                          <a:ea typeface="Aptos" panose="020B0004020202020204" pitchFamily="34" charset="0"/>
                                          <a:cs typeface="Calibri" panose="020F0502020204030204" pitchFamily="34" charset="0"/>
                                        </a:rPr>
                                        <m:t>𝐼</m:t>
                                      </m:r>
                                    </m:e>
                                    <m:sub>
                                      <m:r>
                                        <a:rPr lang="en-US" sz="2000" i="1" kern="100">
                                          <a:effectLst/>
                                          <a:latin typeface="Cambria Math" panose="02040503050406030204" pitchFamily="18" charset="0"/>
                                          <a:ea typeface="Aptos" panose="020B0004020202020204" pitchFamily="34" charset="0"/>
                                          <a:cs typeface="Calibri" panose="020F0502020204030204" pitchFamily="34" charset="0"/>
                                        </a:rPr>
                                        <m:t>0</m:t>
                                      </m:r>
                                    </m:sub>
                                  </m:sSub>
                                  <m:d>
                                    <m:d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dPr>
                                    <m:e>
                                      <m:r>
                                        <a:rPr lang="en-US" sz="2000" i="1" kern="100">
                                          <a:effectLst/>
                                          <a:latin typeface="Cambria Math" panose="02040503050406030204" pitchFamily="18" charset="0"/>
                                          <a:ea typeface="Aptos" panose="020B0004020202020204" pitchFamily="34" charset="0"/>
                                          <a:cs typeface="Calibri" panose="020F0502020204030204" pitchFamily="34" charset="0"/>
                                        </a:rPr>
                                        <m:t>𝑥</m:t>
                                      </m:r>
                                    </m:e>
                                  </m:d>
                                </m:e>
                              </m:d>
                              <m:r>
                                <a:rPr lang="en-US" sz="2000" i="1" kern="100">
                                  <a:effectLst/>
                                  <a:latin typeface="Cambria Math" panose="02040503050406030204" pitchFamily="18" charset="0"/>
                                  <a:ea typeface="Aptos" panose="020B0004020202020204" pitchFamily="34" charset="0"/>
                                  <a:cs typeface="Calibri" panose="020F0502020204030204" pitchFamily="34" charset="0"/>
                                </a:rPr>
                                <m:t>𝑑𝑥</m:t>
                              </m:r>
                            </m:e>
                          </m:nary>
                          <m:r>
                            <a:rPr lang="en-US" sz="2000" i="1" kern="100">
                              <a:effectLst/>
                              <a:latin typeface="Cambria Math" panose="02040503050406030204" pitchFamily="18" charset="0"/>
                              <a:ea typeface="Aptos" panose="020B0004020202020204" pitchFamily="34" charset="0"/>
                              <a:cs typeface="Calibri" panose="020F0502020204030204" pitchFamily="34" charset="0"/>
                            </a:rPr>
                            <m:t>+</m:t>
                          </m:r>
                          <m:r>
                            <a:rPr lang="en-US" sz="2000" i="1" kern="100">
                              <a:effectLst/>
                              <a:latin typeface="Cambria Math" panose="02040503050406030204" pitchFamily="18" charset="0"/>
                              <a:ea typeface="Aptos" panose="020B0004020202020204" pitchFamily="34" charset="0"/>
                              <a:cs typeface="Calibri" panose="020F0502020204030204" pitchFamily="34" charset="0"/>
                            </a:rPr>
                            <m:t>𝜆</m:t>
                          </m:r>
                          <m:nary>
                            <m:naryPr>
                              <m:supHide m:val="on"/>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naryPr>
                            <m:sub>
                              <m:r>
                                <m:rPr>
                                  <m:sty m:val="p"/>
                                </m:rPr>
                                <a:rPr lang="en-US" sz="2000" kern="100">
                                  <a:effectLst/>
                                  <a:latin typeface="Cambria Math" panose="02040503050406030204" pitchFamily="18" charset="0"/>
                                  <a:ea typeface="Aptos" panose="020B0004020202020204" pitchFamily="34" charset="0"/>
                                  <a:cs typeface="Calibri" panose="020F0502020204030204" pitchFamily="34" charset="0"/>
                                </a:rPr>
                                <m:t>Ω</m:t>
                              </m:r>
                            </m:sub>
                            <m:sup/>
                            <m:e>
                              <m:rad>
                                <m:radPr>
                                  <m:degHide m:val="on"/>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radPr>
                                <m:deg/>
                                <m:e>
                                  <m:nary>
                                    <m:naryPr>
                                      <m:chr m:val="∑"/>
                                      <m:limLoc m:val="subSup"/>
                                      <m:supHide m:val="on"/>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naryPr>
                                    <m:sub>
                                      <m:r>
                                        <a:rPr lang="en-US" sz="2000" i="1" kern="100">
                                          <a:effectLst/>
                                          <a:latin typeface="Cambria Math" panose="02040503050406030204" pitchFamily="18" charset="0"/>
                                          <a:ea typeface="Aptos" panose="020B0004020202020204" pitchFamily="34" charset="0"/>
                                          <a:cs typeface="Calibri" panose="020F0502020204030204" pitchFamily="34" charset="0"/>
                                        </a:rPr>
                                        <m:t>𝑝</m:t>
                                      </m:r>
                                    </m:sub>
                                    <m:sup/>
                                    <m:e>
                                      <m:sSup>
                                        <m:sSup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pPr>
                                        <m:e>
                                          <m:d>
                                            <m:dPr>
                                              <m:begChr m:val="|"/>
                                              <m:endChr m:val="|"/>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dPr>
                                            <m:e>
                                              <m:sSup>
                                                <m:sSup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pPr>
                                                <m:e>
                                                  <m:r>
                                                    <m:rPr>
                                                      <m:sty m:val="p"/>
                                                    </m:rPr>
                                                    <a:rPr lang="en-US" sz="2000" kern="100">
                                                      <a:effectLst/>
                                                      <a:latin typeface="Cambria Math" panose="02040503050406030204" pitchFamily="18" charset="0"/>
                                                      <a:ea typeface="Aptos" panose="020B0004020202020204" pitchFamily="34" charset="0"/>
                                                      <a:cs typeface="Calibri" panose="020F0502020204030204" pitchFamily="34" charset="0"/>
                                                    </a:rPr>
                                                    <m:t>∇</m:t>
                                                  </m:r>
                                                </m:e>
                                                <m:sup>
                                                  <m:r>
                                                    <a:rPr lang="en-US" sz="2000" i="1" kern="100">
                                                      <a:effectLst/>
                                                      <a:latin typeface="Cambria Math" panose="02040503050406030204" pitchFamily="18" charset="0"/>
                                                      <a:ea typeface="Aptos" panose="020B0004020202020204" pitchFamily="34" charset="0"/>
                                                      <a:cs typeface="Calibri" panose="020F0502020204030204" pitchFamily="34" charset="0"/>
                                                    </a:rPr>
                                                    <m:t>𝑛</m:t>
                                                  </m:r>
                                                </m:sup>
                                              </m:sSup>
                                              <m:sSub>
                                                <m:sSub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bPr>
                                                <m:e>
                                                  <m:r>
                                                    <a:rPr lang="en-US" sz="2000" i="1" kern="100">
                                                      <a:effectLst/>
                                                      <a:latin typeface="Cambria Math" panose="02040503050406030204" pitchFamily="18" charset="0"/>
                                                      <a:ea typeface="Aptos" panose="020B0004020202020204" pitchFamily="34" charset="0"/>
                                                      <a:cs typeface="Calibri" panose="020F0502020204030204" pitchFamily="34" charset="0"/>
                                                    </a:rPr>
                                                    <m:t>𝑢</m:t>
                                                  </m:r>
                                                </m:e>
                                                <m:sub>
                                                  <m:r>
                                                    <a:rPr lang="en-US" sz="2000" i="1" kern="100">
                                                      <a:effectLst/>
                                                      <a:latin typeface="Cambria Math" panose="02040503050406030204" pitchFamily="18" charset="0"/>
                                                      <a:ea typeface="Aptos" panose="020B0004020202020204" pitchFamily="34" charset="0"/>
                                                      <a:cs typeface="Calibri" panose="020F0502020204030204" pitchFamily="34" charset="0"/>
                                                    </a:rPr>
                                                    <m:t>𝑝</m:t>
                                                  </m:r>
                                                </m:sub>
                                              </m:sSub>
                                              <m:d>
                                                <m:d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dPr>
                                                <m:e>
                                                  <m:r>
                                                    <a:rPr lang="en-US" sz="2000" i="1" kern="100">
                                                      <a:effectLst/>
                                                      <a:latin typeface="Cambria Math" panose="02040503050406030204" pitchFamily="18" charset="0"/>
                                                      <a:ea typeface="Aptos" panose="020B0004020202020204" pitchFamily="34" charset="0"/>
                                                      <a:cs typeface="Calibri" panose="020F0502020204030204" pitchFamily="34" charset="0"/>
                                                    </a:rPr>
                                                    <m:t>𝑥</m:t>
                                                  </m:r>
                                                </m:e>
                                              </m:d>
                                            </m:e>
                                          </m:d>
                                        </m:e>
                                        <m:sup>
                                          <m:r>
                                            <a:rPr lang="en-US" sz="2000" i="1" kern="100">
                                              <a:effectLst/>
                                              <a:latin typeface="Cambria Math" panose="02040503050406030204" pitchFamily="18" charset="0"/>
                                              <a:ea typeface="Aptos" panose="020B0004020202020204" pitchFamily="34" charset="0"/>
                                              <a:cs typeface="Calibri" panose="020F0502020204030204" pitchFamily="34" charset="0"/>
                                            </a:rPr>
                                            <m:t>2</m:t>
                                          </m:r>
                                        </m:sup>
                                      </m:sSup>
                                    </m:e>
                                  </m:nary>
                                </m:e>
                              </m:rad>
                              <m:r>
                                <a:rPr lang="en-US" sz="2000" i="1" kern="100">
                                  <a:effectLst/>
                                  <a:latin typeface="Cambria Math" panose="02040503050406030204" pitchFamily="18" charset="0"/>
                                  <a:ea typeface="Aptos" panose="020B0004020202020204" pitchFamily="34" charset="0"/>
                                  <a:cs typeface="Calibri" panose="020F0502020204030204" pitchFamily="34" charset="0"/>
                                </a:rPr>
                                <m:t> </m:t>
                              </m:r>
                              <m:r>
                                <a:rPr lang="en-US" sz="2000" i="1" kern="100">
                                  <a:effectLst/>
                                  <a:latin typeface="Cambria Math" panose="02040503050406030204" pitchFamily="18" charset="0"/>
                                  <a:ea typeface="Aptos" panose="020B0004020202020204" pitchFamily="34" charset="0"/>
                                  <a:cs typeface="Calibri" panose="020F0502020204030204" pitchFamily="34" charset="0"/>
                                </a:rPr>
                                <m:t>𝑑𝑥</m:t>
                              </m:r>
                            </m:e>
                          </m:nary>
                        </m:e>
                      </m:func>
                    </m:oMath>
                  </m:oMathPara>
                </a14:m>
                <a:br>
                  <a:rPr lang="en-US" sz="2000" dirty="0">
                    <a:latin typeface="Calibri" panose="020F0502020204030204" pitchFamily="34" charset="0"/>
                    <a:ea typeface="Calibri" panose="020F0502020204030204" pitchFamily="34" charset="0"/>
                    <a:cs typeface="Calibri" panose="020F0502020204030204" pitchFamily="34" charset="0"/>
                  </a:rPr>
                </a:br>
                <a:r>
                  <a:rPr lang="en-US" sz="2000" dirty="0">
                    <a:latin typeface="Calibri" panose="020F0502020204030204" pitchFamily="34" charset="0"/>
                    <a:ea typeface="Calibri" panose="020F0502020204030204" pitchFamily="34" charset="0"/>
                    <a:cs typeface="Calibri" panose="020F0502020204030204" pitchFamily="34" charset="0"/>
                  </a:rPr>
                  <a:t>where:</a:t>
                </a:r>
              </a:p>
              <a:p>
                <a:pPr marL="457200" indent="-457200">
                  <a:buFont typeface="+mj-lt"/>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 u is the 2D displacement field</a:t>
                </a:r>
              </a:p>
              <a:p>
                <a:pPr marL="457200" indent="-457200">
                  <a:buFont typeface="+mj-lt"/>
                  <a:buAutoNum type="arabicPeriod"/>
                </a:pP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𝐼</m:t>
                        </m:r>
                      </m:e>
                      <m:sub>
                        <m:r>
                          <a:rPr lang="en-US" sz="2000" b="0" i="1" smtClean="0">
                            <a:latin typeface="Cambria Math" panose="02040503050406030204" pitchFamily="18" charset="0"/>
                          </a:rPr>
                          <m:t>𝑖</m:t>
                        </m:r>
                      </m:sub>
                    </m:sSub>
                  </m:oMath>
                </a14:m>
                <a:r>
                  <a:rPr lang="en-US" sz="2000" dirty="0">
                    <a:latin typeface="Calibri" panose="020F0502020204030204" pitchFamily="34" charset="0"/>
                    <a:ea typeface="Calibri" panose="020F0502020204030204" pitchFamily="34" charset="0"/>
                    <a:cs typeface="Calibri" panose="020F0502020204030204" pitchFamily="34" charset="0"/>
                  </a:rPr>
                  <a:t> are the input images</a:t>
                </a:r>
              </a:p>
              <a:p>
                <a:pPr marL="457200" indent="-457200">
                  <a:buFont typeface="+mj-lt"/>
                  <a:buAutoNum type="arabicPeriod"/>
                </a:pPr>
                <a14:m>
                  <m:oMath xmlns:m="http://schemas.openxmlformats.org/officeDocument/2006/math">
                    <m:sSup>
                      <m:sSupPr>
                        <m:ctrlPr>
                          <a:rPr lang="en-US" sz="2000" b="0" i="1" smtClean="0">
                            <a:latin typeface="Cambria Math" panose="02040503050406030204" pitchFamily="18" charset="0"/>
                          </a:rPr>
                        </m:ctrlPr>
                      </m:sSupPr>
                      <m:e>
                        <m:r>
                          <m:rPr>
                            <m:sty m:val="p"/>
                          </m:rPr>
                          <a:rPr lang="en-US" sz="2000" b="0" i="0" smtClean="0">
                            <a:latin typeface="Cambria Math" panose="02040503050406030204" pitchFamily="18" charset="0"/>
                          </a:rPr>
                          <m:t>∇</m:t>
                        </m:r>
                      </m:e>
                      <m:sup>
                        <m:r>
                          <a:rPr lang="en-US" sz="2000" b="0" i="1" smtClean="0">
                            <a:latin typeface="Cambria Math" panose="02040503050406030204" pitchFamily="18" charset="0"/>
                          </a:rPr>
                          <m:t>𝑛</m:t>
                        </m:r>
                      </m:sup>
                    </m:sSup>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𝑝</m:t>
                        </m:r>
                      </m:sub>
                    </m:sSub>
                  </m:oMath>
                </a14:m>
                <a:r>
                  <a:rPr lang="en-US" sz="2000" dirty="0">
                    <a:latin typeface="Calibri" panose="020F0502020204030204" pitchFamily="34" charset="0"/>
                    <a:ea typeface="Calibri" panose="020F0502020204030204" pitchFamily="34" charset="0"/>
                    <a:cs typeface="Calibri" panose="020F0502020204030204" pitchFamily="34" charset="0"/>
                  </a:rPr>
                  <a:t> is the </a:t>
                </a:r>
                <a:r>
                  <a:rPr lang="en-US" sz="2000" dirty="0" err="1">
                    <a:latin typeface="Calibri" panose="020F0502020204030204" pitchFamily="34" charset="0"/>
                    <a:ea typeface="Calibri" panose="020F0502020204030204" pitchFamily="34" charset="0"/>
                    <a:cs typeface="Calibri" panose="020F0502020204030204" pitchFamily="34" charset="0"/>
                  </a:rPr>
                  <a:t>n’th</a:t>
                </a:r>
                <a:r>
                  <a:rPr lang="en-US" sz="2000" dirty="0">
                    <a:latin typeface="Calibri" panose="020F0502020204030204" pitchFamily="34" charset="0"/>
                    <a:ea typeface="Calibri" panose="020F0502020204030204" pitchFamily="34" charset="0"/>
                    <a:cs typeface="Calibri" panose="020F0502020204030204" pitchFamily="34" charset="0"/>
                  </a:rPr>
                  <a:t> order distributional derivative of u. n is an arbitrary integer.</a:t>
                </a:r>
                <a:br>
                  <a:rPr lang="en-US" sz="2000" dirty="0">
                    <a:latin typeface="Calibri" panose="020F0502020204030204" pitchFamily="34" charset="0"/>
                    <a:ea typeface="Calibri" panose="020F0502020204030204" pitchFamily="34" charset="0"/>
                    <a:cs typeface="Calibri" panose="020F0502020204030204" pitchFamily="34" charset="0"/>
                  </a:rPr>
                </a:b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The authors use the intensity consistency constraint (the intensity at point x in the target image is the same as that at point </a:t>
                </a:r>
                <a:r>
                  <a:rPr lang="en-US" sz="2000" dirty="0" err="1">
                    <a:latin typeface="Calibri" panose="020F0502020204030204" pitchFamily="34" charset="0"/>
                    <a:ea typeface="Calibri" panose="020F0502020204030204" pitchFamily="34" charset="0"/>
                    <a:cs typeface="Calibri" panose="020F0502020204030204" pitchFamily="34" charset="0"/>
                  </a:rPr>
                  <a:t>x+u</a:t>
                </a:r>
                <a:r>
                  <a:rPr lang="en-US" sz="2000" dirty="0">
                    <a:latin typeface="Calibri" panose="020F0502020204030204" pitchFamily="34" charset="0"/>
                    <a:ea typeface="Calibri" panose="020F0502020204030204" pitchFamily="34" charset="0"/>
                    <a:cs typeface="Calibri" panose="020F0502020204030204" pitchFamily="34" charset="0"/>
                  </a:rPr>
                  <a:t> in the source image)</a:t>
                </a:r>
              </a:p>
              <a:p>
                <a:endParaRPr lang="en-IL" sz="20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6D1E74C4-204E-AA3F-084A-12061BF8DF60}"/>
                  </a:ext>
                </a:extLst>
              </p:cNvPr>
              <p:cNvSpPr>
                <a:spLocks noGrp="1" noRot="1" noChangeAspect="1" noMove="1" noResize="1" noEditPoints="1" noAdjustHandles="1" noChangeArrowheads="1" noChangeShapeType="1" noTextEdit="1"/>
              </p:cNvSpPr>
              <p:nvPr>
                <p:ph idx="1"/>
              </p:nvPr>
            </p:nvSpPr>
            <p:spPr>
              <a:blipFill>
                <a:blip r:embed="rId3"/>
                <a:stretch>
                  <a:fillRect l="-667" t="-775" b="-6977"/>
                </a:stretch>
              </a:blipFill>
            </p:spPr>
            <p:txBody>
              <a:bodyPr/>
              <a:lstStyle/>
              <a:p>
                <a:r>
                  <a:rPr lang="en-IL">
                    <a:noFill/>
                  </a:rPr>
                  <a:t> </a:t>
                </a:r>
              </a:p>
            </p:txBody>
          </p:sp>
        </mc:Fallback>
      </mc:AlternateContent>
      <p:sp>
        <p:nvSpPr>
          <p:cNvPr id="4" name="Google Shape;348;p47">
            <a:extLst>
              <a:ext uri="{FF2B5EF4-FFF2-40B4-BE49-F238E27FC236}">
                <a16:creationId xmlns:a16="http://schemas.microsoft.com/office/drawing/2014/main" id="{E48DD004-B007-8E13-0D59-7E3DC4EADB0D}"/>
              </a:ext>
            </a:extLst>
          </p:cNvPr>
          <p:cNvSpPr txBox="1">
            <a:spLocks/>
          </p:cNvSpPr>
          <p:nvPr/>
        </p:nvSpPr>
        <p:spPr>
          <a:xfrm>
            <a:off x="0" y="0"/>
            <a:ext cx="1043796"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Paper</a:t>
            </a:r>
          </a:p>
        </p:txBody>
      </p:sp>
      <p:grpSp>
        <p:nvGrpSpPr>
          <p:cNvPr id="6" name="Google Shape;15363;p93">
            <a:extLst>
              <a:ext uri="{FF2B5EF4-FFF2-40B4-BE49-F238E27FC236}">
                <a16:creationId xmlns:a16="http://schemas.microsoft.com/office/drawing/2014/main" id="{42D68D64-2AF4-4DAF-B3FA-22F89910B0E2}"/>
              </a:ext>
            </a:extLst>
          </p:cNvPr>
          <p:cNvGrpSpPr/>
          <p:nvPr/>
        </p:nvGrpSpPr>
        <p:grpSpPr>
          <a:xfrm>
            <a:off x="1043796" y="128659"/>
            <a:ext cx="320022" cy="359778"/>
            <a:chOff x="3567553" y="1499912"/>
            <a:chExt cx="320022" cy="359778"/>
          </a:xfrm>
        </p:grpSpPr>
        <p:sp>
          <p:nvSpPr>
            <p:cNvPr id="7" name="Google Shape;15364;p93">
              <a:extLst>
                <a:ext uri="{FF2B5EF4-FFF2-40B4-BE49-F238E27FC236}">
                  <a16:creationId xmlns:a16="http://schemas.microsoft.com/office/drawing/2014/main" id="{CC540FA7-D374-E7C0-6F6B-CDC99BCCFE75}"/>
                </a:ext>
              </a:extLst>
            </p:cNvPr>
            <p:cNvSpPr/>
            <p:nvPr/>
          </p:nvSpPr>
          <p:spPr>
            <a:xfrm>
              <a:off x="3567553" y="1502933"/>
              <a:ext cx="263218" cy="356757"/>
            </a:xfrm>
            <a:custGeom>
              <a:avLst/>
              <a:gdLst/>
              <a:ahLst/>
              <a:cxnLst/>
              <a:rect l="l" t="t" r="r" b="b"/>
              <a:pathLst>
                <a:path w="8276" h="11217" extrusionOk="0">
                  <a:moveTo>
                    <a:pt x="1738" y="0"/>
                  </a:moveTo>
                  <a:cubicBezTo>
                    <a:pt x="1718" y="0"/>
                    <a:pt x="1698" y="4"/>
                    <a:pt x="1679" y="12"/>
                  </a:cubicBezTo>
                  <a:cubicBezTo>
                    <a:pt x="1227" y="179"/>
                    <a:pt x="905" y="632"/>
                    <a:pt x="905" y="1120"/>
                  </a:cubicBezTo>
                  <a:lnTo>
                    <a:pt x="905" y="8275"/>
                  </a:lnTo>
                  <a:lnTo>
                    <a:pt x="167" y="8275"/>
                  </a:lnTo>
                  <a:cubicBezTo>
                    <a:pt x="72" y="8275"/>
                    <a:pt x="1" y="8359"/>
                    <a:pt x="1" y="8442"/>
                  </a:cubicBezTo>
                  <a:lnTo>
                    <a:pt x="1" y="10145"/>
                  </a:lnTo>
                  <a:cubicBezTo>
                    <a:pt x="1" y="10716"/>
                    <a:pt x="477" y="11216"/>
                    <a:pt x="1072" y="11216"/>
                  </a:cubicBezTo>
                  <a:lnTo>
                    <a:pt x="7156" y="11216"/>
                  </a:lnTo>
                  <a:cubicBezTo>
                    <a:pt x="7775" y="11216"/>
                    <a:pt x="8275" y="10716"/>
                    <a:pt x="8275" y="10097"/>
                  </a:cubicBezTo>
                  <a:lnTo>
                    <a:pt x="8275" y="4930"/>
                  </a:lnTo>
                  <a:cubicBezTo>
                    <a:pt x="8252" y="4835"/>
                    <a:pt x="8168" y="4751"/>
                    <a:pt x="8073" y="4751"/>
                  </a:cubicBezTo>
                  <a:cubicBezTo>
                    <a:pt x="7978" y="4751"/>
                    <a:pt x="7906" y="4835"/>
                    <a:pt x="7906" y="4918"/>
                  </a:cubicBezTo>
                  <a:lnTo>
                    <a:pt x="7906" y="10085"/>
                  </a:lnTo>
                  <a:cubicBezTo>
                    <a:pt x="7906" y="10514"/>
                    <a:pt x="7561" y="10859"/>
                    <a:pt x="7132" y="10859"/>
                  </a:cubicBezTo>
                  <a:lnTo>
                    <a:pt x="7061" y="10859"/>
                  </a:lnTo>
                  <a:cubicBezTo>
                    <a:pt x="6680" y="10811"/>
                    <a:pt x="6406" y="10502"/>
                    <a:pt x="6406" y="10133"/>
                  </a:cubicBezTo>
                  <a:lnTo>
                    <a:pt x="6406" y="9609"/>
                  </a:lnTo>
                  <a:cubicBezTo>
                    <a:pt x="6406" y="9514"/>
                    <a:pt x="6323" y="9442"/>
                    <a:pt x="6239" y="9442"/>
                  </a:cubicBezTo>
                  <a:cubicBezTo>
                    <a:pt x="6144" y="9442"/>
                    <a:pt x="6073" y="9514"/>
                    <a:pt x="6073" y="9609"/>
                  </a:cubicBezTo>
                  <a:lnTo>
                    <a:pt x="6073" y="10133"/>
                  </a:lnTo>
                  <a:cubicBezTo>
                    <a:pt x="6073" y="10407"/>
                    <a:pt x="6180" y="10680"/>
                    <a:pt x="6370" y="10871"/>
                  </a:cubicBezTo>
                  <a:cubicBezTo>
                    <a:pt x="3459" y="10871"/>
                    <a:pt x="2120" y="10874"/>
                    <a:pt x="1492" y="10874"/>
                  </a:cubicBezTo>
                  <a:cubicBezTo>
                    <a:pt x="864" y="10874"/>
                    <a:pt x="947" y="10871"/>
                    <a:pt x="882" y="10859"/>
                  </a:cubicBezTo>
                  <a:cubicBezTo>
                    <a:pt x="548" y="10788"/>
                    <a:pt x="298" y="10490"/>
                    <a:pt x="298" y="10145"/>
                  </a:cubicBezTo>
                  <a:lnTo>
                    <a:pt x="298" y="8609"/>
                  </a:lnTo>
                  <a:lnTo>
                    <a:pt x="6073" y="8609"/>
                  </a:lnTo>
                  <a:lnTo>
                    <a:pt x="6073" y="8954"/>
                  </a:lnTo>
                  <a:cubicBezTo>
                    <a:pt x="6073" y="9037"/>
                    <a:pt x="6144" y="9121"/>
                    <a:pt x="6239" y="9121"/>
                  </a:cubicBezTo>
                  <a:cubicBezTo>
                    <a:pt x="6323" y="9121"/>
                    <a:pt x="6406" y="9037"/>
                    <a:pt x="6406" y="8954"/>
                  </a:cubicBezTo>
                  <a:lnTo>
                    <a:pt x="6406" y="8442"/>
                  </a:lnTo>
                  <a:cubicBezTo>
                    <a:pt x="6406" y="8359"/>
                    <a:pt x="6323" y="8275"/>
                    <a:pt x="6239" y="8275"/>
                  </a:cubicBezTo>
                  <a:lnTo>
                    <a:pt x="1227" y="8275"/>
                  </a:lnTo>
                  <a:lnTo>
                    <a:pt x="1227" y="1120"/>
                  </a:lnTo>
                  <a:cubicBezTo>
                    <a:pt x="1227" y="763"/>
                    <a:pt x="1441" y="441"/>
                    <a:pt x="1786" y="322"/>
                  </a:cubicBezTo>
                  <a:cubicBezTo>
                    <a:pt x="1882" y="286"/>
                    <a:pt x="1917" y="179"/>
                    <a:pt x="1894" y="108"/>
                  </a:cubicBezTo>
                  <a:cubicBezTo>
                    <a:pt x="1866" y="44"/>
                    <a:pt x="1803" y="0"/>
                    <a:pt x="173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 name="Google Shape;15365;p93">
              <a:extLst>
                <a:ext uri="{FF2B5EF4-FFF2-40B4-BE49-F238E27FC236}">
                  <a16:creationId xmlns:a16="http://schemas.microsoft.com/office/drawing/2014/main" id="{7D21A3F0-6C4F-3C0C-A7E1-E936DD406013}"/>
                </a:ext>
              </a:extLst>
            </p:cNvPr>
            <p:cNvSpPr/>
            <p:nvPr/>
          </p:nvSpPr>
          <p:spPr>
            <a:xfrm>
              <a:off x="3638001" y="1499912"/>
              <a:ext cx="249574" cy="142773"/>
            </a:xfrm>
            <a:custGeom>
              <a:avLst/>
              <a:gdLst/>
              <a:ahLst/>
              <a:cxnLst/>
              <a:rect l="l" t="t" r="r" b="b"/>
              <a:pathLst>
                <a:path w="7847" h="4489" extrusionOk="0">
                  <a:moveTo>
                    <a:pt x="6787" y="322"/>
                  </a:moveTo>
                  <a:cubicBezTo>
                    <a:pt x="7191" y="322"/>
                    <a:pt x="7537" y="655"/>
                    <a:pt x="7537" y="1072"/>
                  </a:cubicBezTo>
                  <a:lnTo>
                    <a:pt x="7525" y="2608"/>
                  </a:lnTo>
                  <a:lnTo>
                    <a:pt x="6037" y="2608"/>
                  </a:lnTo>
                  <a:lnTo>
                    <a:pt x="6037" y="1417"/>
                  </a:lnTo>
                  <a:lnTo>
                    <a:pt x="6037" y="1072"/>
                  </a:lnTo>
                  <a:cubicBezTo>
                    <a:pt x="6037" y="643"/>
                    <a:pt x="6370" y="322"/>
                    <a:pt x="6775" y="322"/>
                  </a:cubicBezTo>
                  <a:close/>
                  <a:moveTo>
                    <a:pt x="167" y="0"/>
                  </a:moveTo>
                  <a:cubicBezTo>
                    <a:pt x="83" y="0"/>
                    <a:pt x="0" y="72"/>
                    <a:pt x="0" y="167"/>
                  </a:cubicBezTo>
                  <a:cubicBezTo>
                    <a:pt x="0" y="250"/>
                    <a:pt x="83" y="322"/>
                    <a:pt x="167" y="322"/>
                  </a:cubicBezTo>
                  <a:lnTo>
                    <a:pt x="5989" y="322"/>
                  </a:lnTo>
                  <a:cubicBezTo>
                    <a:pt x="5894" y="417"/>
                    <a:pt x="5810" y="548"/>
                    <a:pt x="5763" y="667"/>
                  </a:cubicBezTo>
                  <a:cubicBezTo>
                    <a:pt x="5715" y="798"/>
                    <a:pt x="5691" y="917"/>
                    <a:pt x="5691" y="1060"/>
                  </a:cubicBezTo>
                  <a:lnTo>
                    <a:pt x="5691" y="1393"/>
                  </a:lnTo>
                  <a:lnTo>
                    <a:pt x="5691" y="4334"/>
                  </a:lnTo>
                  <a:cubicBezTo>
                    <a:pt x="5691" y="4418"/>
                    <a:pt x="5763" y="4489"/>
                    <a:pt x="5858" y="4489"/>
                  </a:cubicBezTo>
                  <a:cubicBezTo>
                    <a:pt x="5941" y="4489"/>
                    <a:pt x="6013" y="4418"/>
                    <a:pt x="6013" y="4334"/>
                  </a:cubicBezTo>
                  <a:lnTo>
                    <a:pt x="6013" y="2929"/>
                  </a:lnTo>
                  <a:lnTo>
                    <a:pt x="7668" y="2929"/>
                  </a:lnTo>
                  <a:cubicBezTo>
                    <a:pt x="7763" y="2929"/>
                    <a:pt x="7834" y="2858"/>
                    <a:pt x="7834" y="2763"/>
                  </a:cubicBezTo>
                  <a:lnTo>
                    <a:pt x="7834" y="1072"/>
                  </a:lnTo>
                  <a:cubicBezTo>
                    <a:pt x="7846" y="488"/>
                    <a:pt x="7370" y="0"/>
                    <a:pt x="677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 name="Google Shape;15366;p93">
              <a:extLst>
                <a:ext uri="{FF2B5EF4-FFF2-40B4-BE49-F238E27FC236}">
                  <a16:creationId xmlns:a16="http://schemas.microsoft.com/office/drawing/2014/main" id="{8E1AC6B6-BA36-AA2F-0103-32AF210F60F2}"/>
                </a:ext>
              </a:extLst>
            </p:cNvPr>
            <p:cNvSpPr/>
            <p:nvPr/>
          </p:nvSpPr>
          <p:spPr>
            <a:xfrm>
              <a:off x="3641786" y="1594563"/>
              <a:ext cx="141659" cy="10273"/>
            </a:xfrm>
            <a:custGeom>
              <a:avLst/>
              <a:gdLst/>
              <a:ahLst/>
              <a:cxnLst/>
              <a:rect l="l" t="t" r="r" b="b"/>
              <a:pathLst>
                <a:path w="4454" h="323" extrusionOk="0">
                  <a:moveTo>
                    <a:pt x="167" y="1"/>
                  </a:moveTo>
                  <a:cubicBezTo>
                    <a:pt x="72" y="1"/>
                    <a:pt x="0" y="72"/>
                    <a:pt x="0" y="168"/>
                  </a:cubicBezTo>
                  <a:cubicBezTo>
                    <a:pt x="0" y="251"/>
                    <a:pt x="72" y="322"/>
                    <a:pt x="167" y="322"/>
                  </a:cubicBezTo>
                  <a:lnTo>
                    <a:pt x="4286" y="322"/>
                  </a:lnTo>
                  <a:cubicBezTo>
                    <a:pt x="4382" y="322"/>
                    <a:pt x="4453" y="251"/>
                    <a:pt x="4453" y="168"/>
                  </a:cubicBezTo>
                  <a:cubicBezTo>
                    <a:pt x="4453" y="72"/>
                    <a:pt x="4382" y="1"/>
                    <a:pt x="42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0" name="Google Shape;15367;p93">
              <a:extLst>
                <a:ext uri="{FF2B5EF4-FFF2-40B4-BE49-F238E27FC236}">
                  <a16:creationId xmlns:a16="http://schemas.microsoft.com/office/drawing/2014/main" id="{BA80A8A6-F45F-48BB-E039-EA2C37ECAC9D}"/>
                </a:ext>
              </a:extLst>
            </p:cNvPr>
            <p:cNvSpPr/>
            <p:nvPr/>
          </p:nvSpPr>
          <p:spPr>
            <a:xfrm>
              <a:off x="3641786" y="1638136"/>
              <a:ext cx="141659" cy="10241"/>
            </a:xfrm>
            <a:custGeom>
              <a:avLst/>
              <a:gdLst/>
              <a:ahLst/>
              <a:cxnLst/>
              <a:rect l="l" t="t" r="r" b="b"/>
              <a:pathLst>
                <a:path w="4454" h="322" extrusionOk="0">
                  <a:moveTo>
                    <a:pt x="167" y="0"/>
                  </a:moveTo>
                  <a:cubicBezTo>
                    <a:pt x="72" y="0"/>
                    <a:pt x="0" y="72"/>
                    <a:pt x="0" y="167"/>
                  </a:cubicBezTo>
                  <a:cubicBezTo>
                    <a:pt x="0" y="250"/>
                    <a:pt x="72" y="322"/>
                    <a:pt x="167" y="322"/>
                  </a:cubicBezTo>
                  <a:lnTo>
                    <a:pt x="4286" y="322"/>
                  </a:lnTo>
                  <a:cubicBezTo>
                    <a:pt x="4382" y="322"/>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1" name="Google Shape;15368;p93">
              <a:extLst>
                <a:ext uri="{FF2B5EF4-FFF2-40B4-BE49-F238E27FC236}">
                  <a16:creationId xmlns:a16="http://schemas.microsoft.com/office/drawing/2014/main" id="{9C8307DB-D17A-217F-2B16-FF21065F1384}"/>
                </a:ext>
              </a:extLst>
            </p:cNvPr>
            <p:cNvSpPr/>
            <p:nvPr/>
          </p:nvSpPr>
          <p:spPr>
            <a:xfrm>
              <a:off x="3641786" y="1682059"/>
              <a:ext cx="141659" cy="10623"/>
            </a:xfrm>
            <a:custGeom>
              <a:avLst/>
              <a:gdLst/>
              <a:ahLst/>
              <a:cxnLst/>
              <a:rect l="l" t="t" r="r" b="b"/>
              <a:pathLst>
                <a:path w="4454" h="334" extrusionOk="0">
                  <a:moveTo>
                    <a:pt x="167" y="0"/>
                  </a:moveTo>
                  <a:cubicBezTo>
                    <a:pt x="72" y="0"/>
                    <a:pt x="0" y="72"/>
                    <a:pt x="0" y="167"/>
                  </a:cubicBezTo>
                  <a:cubicBezTo>
                    <a:pt x="0" y="250"/>
                    <a:pt x="72" y="334"/>
                    <a:pt x="167" y="334"/>
                  </a:cubicBezTo>
                  <a:lnTo>
                    <a:pt x="4286" y="334"/>
                  </a:lnTo>
                  <a:cubicBezTo>
                    <a:pt x="4382" y="334"/>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2" name="Google Shape;15369;p93">
              <a:extLst>
                <a:ext uri="{FF2B5EF4-FFF2-40B4-BE49-F238E27FC236}">
                  <a16:creationId xmlns:a16="http://schemas.microsoft.com/office/drawing/2014/main" id="{B86F424C-F4BD-721F-7595-A3EEC2AAA38E}"/>
                </a:ext>
              </a:extLst>
            </p:cNvPr>
            <p:cNvSpPr/>
            <p:nvPr/>
          </p:nvSpPr>
          <p:spPr>
            <a:xfrm>
              <a:off x="3641786" y="1725600"/>
              <a:ext cx="141659" cy="10623"/>
            </a:xfrm>
            <a:custGeom>
              <a:avLst/>
              <a:gdLst/>
              <a:ahLst/>
              <a:cxnLst/>
              <a:rect l="l" t="t" r="r" b="b"/>
              <a:pathLst>
                <a:path w="4454" h="334" extrusionOk="0">
                  <a:moveTo>
                    <a:pt x="167" y="0"/>
                  </a:moveTo>
                  <a:cubicBezTo>
                    <a:pt x="72" y="0"/>
                    <a:pt x="0" y="72"/>
                    <a:pt x="0" y="167"/>
                  </a:cubicBezTo>
                  <a:cubicBezTo>
                    <a:pt x="0" y="250"/>
                    <a:pt x="72" y="334"/>
                    <a:pt x="167" y="334"/>
                  </a:cubicBezTo>
                  <a:lnTo>
                    <a:pt x="4286" y="334"/>
                  </a:lnTo>
                  <a:cubicBezTo>
                    <a:pt x="4382" y="334"/>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Tree>
    <p:extLst>
      <p:ext uri="{BB962C8B-B14F-4D97-AF65-F5344CB8AC3E}">
        <p14:creationId xmlns:p14="http://schemas.microsoft.com/office/powerpoint/2010/main" val="2968838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2BC14-3B96-5B86-2DD7-96DF3F92CEED}"/>
              </a:ext>
            </a:extLst>
          </p:cNvPr>
          <p:cNvSpPr>
            <a:spLocks noGrp="1"/>
          </p:cNvSpPr>
          <p:nvPr>
            <p:ph type="title"/>
          </p:nvPr>
        </p:nvSpPr>
        <p:spPr>
          <a:xfrm>
            <a:off x="634276" y="640081"/>
            <a:ext cx="4208656" cy="2374218"/>
          </a:xfrm>
        </p:spPr>
        <p:txBody>
          <a:bodyPr vert="horz" lIns="91440" tIns="45720" rIns="91440" bIns="45720" rtlCol="0" anchor="b">
            <a:normAutofit/>
          </a:bodyPr>
          <a:lstStyle/>
          <a:p>
            <a:pPr algn="ctr"/>
            <a:r>
              <a:rPr lang="en-US" spc="200" dirty="0">
                <a:solidFill>
                  <a:schemeClr val="tx1"/>
                </a:solidFill>
              </a:rPr>
              <a:t>Paper’s results</a:t>
            </a:r>
          </a:p>
        </p:txBody>
      </p:sp>
      <p:pic>
        <p:nvPicPr>
          <p:cNvPr id="5" name="Picture 4" descr="A collage of a person wearing a hat&#10;&#10;Description automatically generated">
            <a:extLst>
              <a:ext uri="{FF2B5EF4-FFF2-40B4-BE49-F238E27FC236}">
                <a16:creationId xmlns:a16="http://schemas.microsoft.com/office/drawing/2014/main" id="{1E83A6E1-0C7A-1426-412D-C8B6F196B100}"/>
              </a:ext>
            </a:extLst>
          </p:cNvPr>
          <p:cNvPicPr>
            <a:picLocks noChangeAspect="1"/>
          </p:cNvPicPr>
          <p:nvPr/>
        </p:nvPicPr>
        <p:blipFill>
          <a:blip r:embed="rId3"/>
          <a:stretch>
            <a:fillRect/>
          </a:stretch>
        </p:blipFill>
        <p:spPr>
          <a:xfrm>
            <a:off x="5540829" y="1969382"/>
            <a:ext cx="5459470" cy="3616897"/>
          </a:xfrm>
          <a:prstGeom prst="rect">
            <a:avLst/>
          </a:prstGeom>
        </p:spPr>
      </p:pic>
      <p:cxnSp>
        <p:nvCxnSpPr>
          <p:cNvPr id="15" name="Straight Connector 14">
            <a:extLst>
              <a:ext uri="{FF2B5EF4-FFF2-40B4-BE49-F238E27FC236}">
                <a16:creationId xmlns:a16="http://schemas.microsoft.com/office/drawing/2014/main" id="{46242B1B-8544-B736-9FB5-F05BDB0C86B8}"/>
              </a:ext>
            </a:extLst>
          </p:cNvPr>
          <p:cNvCxnSpPr/>
          <p:nvPr/>
        </p:nvCxnSpPr>
        <p:spPr>
          <a:xfrm flipV="1">
            <a:off x="6196611" y="1696852"/>
            <a:ext cx="0" cy="272530"/>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C7CA7660-175B-A264-1D90-E9D820FF190B}"/>
              </a:ext>
            </a:extLst>
          </p:cNvPr>
          <p:cNvCxnSpPr>
            <a:cxnSpLocks/>
          </p:cNvCxnSpPr>
          <p:nvPr/>
        </p:nvCxnSpPr>
        <p:spPr>
          <a:xfrm flipH="1">
            <a:off x="6196611" y="1696852"/>
            <a:ext cx="1870753" cy="0"/>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A7E2E51D-36A8-2616-5C64-DB76808F0322}"/>
              </a:ext>
            </a:extLst>
          </p:cNvPr>
          <p:cNvCxnSpPr>
            <a:cxnSpLocks/>
          </p:cNvCxnSpPr>
          <p:nvPr/>
        </p:nvCxnSpPr>
        <p:spPr>
          <a:xfrm>
            <a:off x="8067364" y="1696852"/>
            <a:ext cx="0" cy="27253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Connector 29">
            <a:extLst>
              <a:ext uri="{FF2B5EF4-FFF2-40B4-BE49-F238E27FC236}">
                <a16:creationId xmlns:a16="http://schemas.microsoft.com/office/drawing/2014/main" id="{99070760-9ABF-8E48-1E00-CE0D6F0399D8}"/>
              </a:ext>
            </a:extLst>
          </p:cNvPr>
          <p:cNvCxnSpPr>
            <a:cxnSpLocks/>
          </p:cNvCxnSpPr>
          <p:nvPr/>
        </p:nvCxnSpPr>
        <p:spPr>
          <a:xfrm flipV="1">
            <a:off x="8621156" y="1696852"/>
            <a:ext cx="0" cy="272530"/>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Connector 30">
            <a:extLst>
              <a:ext uri="{FF2B5EF4-FFF2-40B4-BE49-F238E27FC236}">
                <a16:creationId xmlns:a16="http://schemas.microsoft.com/office/drawing/2014/main" id="{3B375C1D-DB6E-1CA9-F6D9-FC395302BE22}"/>
              </a:ext>
            </a:extLst>
          </p:cNvPr>
          <p:cNvCxnSpPr>
            <a:cxnSpLocks/>
          </p:cNvCxnSpPr>
          <p:nvPr/>
        </p:nvCxnSpPr>
        <p:spPr>
          <a:xfrm flipH="1">
            <a:off x="8621156" y="1696852"/>
            <a:ext cx="1870753" cy="0"/>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a:extLst>
              <a:ext uri="{FF2B5EF4-FFF2-40B4-BE49-F238E27FC236}">
                <a16:creationId xmlns:a16="http://schemas.microsoft.com/office/drawing/2014/main" id="{4B0DD588-5D13-6452-B540-53ACF5B31763}"/>
              </a:ext>
            </a:extLst>
          </p:cNvPr>
          <p:cNvCxnSpPr>
            <a:cxnSpLocks/>
          </p:cNvCxnSpPr>
          <p:nvPr/>
        </p:nvCxnSpPr>
        <p:spPr>
          <a:xfrm>
            <a:off x="10491909" y="1696852"/>
            <a:ext cx="0" cy="27253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9" name="TextBox 38">
            <a:extLst>
              <a:ext uri="{FF2B5EF4-FFF2-40B4-BE49-F238E27FC236}">
                <a16:creationId xmlns:a16="http://schemas.microsoft.com/office/drawing/2014/main" id="{5E77387B-4106-F94B-E490-515A6B708E28}"/>
              </a:ext>
            </a:extLst>
          </p:cNvPr>
          <p:cNvSpPr txBox="1"/>
          <p:nvPr/>
        </p:nvSpPr>
        <p:spPr>
          <a:xfrm>
            <a:off x="6158514" y="1355108"/>
            <a:ext cx="1908850" cy="338554"/>
          </a:xfrm>
          <a:prstGeom prst="rect">
            <a:avLst/>
          </a:prstGeom>
          <a:noFill/>
        </p:spPr>
        <p:txBody>
          <a:bodyPr wrap="square" rtlCol="0">
            <a:spAutoFit/>
          </a:bodyPr>
          <a:lstStyle/>
          <a:p>
            <a:pPr algn="ctr"/>
            <a:r>
              <a:rPr lang="en-US" sz="1600" dirty="0"/>
              <a:t>Image is deformed</a:t>
            </a:r>
            <a:endParaRPr lang="en-IL" sz="1600" dirty="0"/>
          </a:p>
        </p:txBody>
      </p:sp>
      <p:sp>
        <p:nvSpPr>
          <p:cNvPr id="40" name="TextBox 39">
            <a:extLst>
              <a:ext uri="{FF2B5EF4-FFF2-40B4-BE49-F238E27FC236}">
                <a16:creationId xmlns:a16="http://schemas.microsoft.com/office/drawing/2014/main" id="{2885E57A-1E18-A693-DF51-361DEDCF79DF}"/>
              </a:ext>
            </a:extLst>
          </p:cNvPr>
          <p:cNvSpPr txBox="1"/>
          <p:nvPr/>
        </p:nvSpPr>
        <p:spPr>
          <a:xfrm>
            <a:off x="8583060" y="1368964"/>
            <a:ext cx="1908850" cy="338554"/>
          </a:xfrm>
          <a:prstGeom prst="rect">
            <a:avLst/>
          </a:prstGeom>
          <a:noFill/>
        </p:spPr>
        <p:txBody>
          <a:bodyPr wrap="square" rtlCol="0">
            <a:spAutoFit/>
          </a:bodyPr>
          <a:lstStyle/>
          <a:p>
            <a:pPr algn="ctr"/>
            <a:r>
              <a:rPr lang="en-US" sz="1600" dirty="0"/>
              <a:t>Affine transformation</a:t>
            </a:r>
            <a:endParaRPr lang="en-IL" sz="1600" dirty="0"/>
          </a:p>
        </p:txBody>
      </p:sp>
      <p:sp>
        <p:nvSpPr>
          <p:cNvPr id="3" name="Rectangle 2">
            <a:extLst>
              <a:ext uri="{FF2B5EF4-FFF2-40B4-BE49-F238E27FC236}">
                <a16:creationId xmlns:a16="http://schemas.microsoft.com/office/drawing/2014/main" id="{59B13712-2E9B-1174-4923-86AC75DEE9BB}"/>
              </a:ext>
            </a:extLst>
          </p:cNvPr>
          <p:cNvSpPr/>
          <p:nvPr/>
        </p:nvSpPr>
        <p:spPr>
          <a:xfrm>
            <a:off x="6891396" y="2009065"/>
            <a:ext cx="443085" cy="2725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ysClr val="windowText" lastClr="000000"/>
                </a:solidFill>
              </a:rPr>
              <a:t>1a</a:t>
            </a:r>
            <a:endParaRPr lang="en-IL" sz="1400" dirty="0">
              <a:solidFill>
                <a:sysClr val="windowText" lastClr="000000"/>
              </a:solidFill>
            </a:endParaRPr>
          </a:p>
        </p:txBody>
      </p:sp>
      <p:sp>
        <p:nvSpPr>
          <p:cNvPr id="4" name="Rectangle 3">
            <a:extLst>
              <a:ext uri="{FF2B5EF4-FFF2-40B4-BE49-F238E27FC236}">
                <a16:creationId xmlns:a16="http://schemas.microsoft.com/office/drawing/2014/main" id="{14003EA2-3B99-CDA1-CB5E-4030F5CE842D}"/>
              </a:ext>
            </a:extLst>
          </p:cNvPr>
          <p:cNvSpPr/>
          <p:nvPr/>
        </p:nvSpPr>
        <p:spPr>
          <a:xfrm>
            <a:off x="8695177" y="2019585"/>
            <a:ext cx="443085" cy="2725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ysClr val="windowText" lastClr="000000"/>
                </a:solidFill>
              </a:rPr>
              <a:t>1b</a:t>
            </a:r>
            <a:endParaRPr lang="en-IL" sz="1400" dirty="0">
              <a:solidFill>
                <a:sysClr val="windowText" lastClr="000000"/>
              </a:solidFill>
            </a:endParaRPr>
          </a:p>
        </p:txBody>
      </p:sp>
      <p:sp>
        <p:nvSpPr>
          <p:cNvPr id="6" name="Rectangle 5">
            <a:extLst>
              <a:ext uri="{FF2B5EF4-FFF2-40B4-BE49-F238E27FC236}">
                <a16:creationId xmlns:a16="http://schemas.microsoft.com/office/drawing/2014/main" id="{3F639773-BE76-38E2-3AC3-3443D2BF61F2}"/>
              </a:ext>
            </a:extLst>
          </p:cNvPr>
          <p:cNvSpPr/>
          <p:nvPr/>
        </p:nvSpPr>
        <p:spPr>
          <a:xfrm>
            <a:off x="10513579" y="2018787"/>
            <a:ext cx="443085" cy="2725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ysClr val="windowText" lastClr="000000"/>
                </a:solidFill>
              </a:rPr>
              <a:t>1c</a:t>
            </a:r>
            <a:endParaRPr lang="en-IL" sz="1400" dirty="0">
              <a:solidFill>
                <a:sysClr val="windowText" lastClr="000000"/>
              </a:solidFill>
            </a:endParaRPr>
          </a:p>
        </p:txBody>
      </p:sp>
      <p:sp>
        <p:nvSpPr>
          <p:cNvPr id="7" name="Rectangle 6">
            <a:extLst>
              <a:ext uri="{FF2B5EF4-FFF2-40B4-BE49-F238E27FC236}">
                <a16:creationId xmlns:a16="http://schemas.microsoft.com/office/drawing/2014/main" id="{824600E3-9A04-D1A5-D7D3-A94281884CFC}"/>
              </a:ext>
            </a:extLst>
          </p:cNvPr>
          <p:cNvSpPr/>
          <p:nvPr/>
        </p:nvSpPr>
        <p:spPr>
          <a:xfrm>
            <a:off x="6891396" y="3785695"/>
            <a:ext cx="443085" cy="2725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ysClr val="windowText" lastClr="000000"/>
                </a:solidFill>
              </a:rPr>
              <a:t>2a</a:t>
            </a:r>
            <a:endParaRPr lang="en-IL" sz="1400" dirty="0">
              <a:solidFill>
                <a:sysClr val="windowText" lastClr="000000"/>
              </a:solidFill>
            </a:endParaRPr>
          </a:p>
        </p:txBody>
      </p:sp>
      <p:sp>
        <p:nvSpPr>
          <p:cNvPr id="8" name="Rectangle 7">
            <a:extLst>
              <a:ext uri="{FF2B5EF4-FFF2-40B4-BE49-F238E27FC236}">
                <a16:creationId xmlns:a16="http://schemas.microsoft.com/office/drawing/2014/main" id="{E7F835B6-7E92-E8DB-554C-37E3CDDE2DDC}"/>
              </a:ext>
            </a:extLst>
          </p:cNvPr>
          <p:cNvSpPr/>
          <p:nvPr/>
        </p:nvSpPr>
        <p:spPr>
          <a:xfrm>
            <a:off x="8695177" y="3796215"/>
            <a:ext cx="443085" cy="2725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ysClr val="windowText" lastClr="000000"/>
                </a:solidFill>
              </a:rPr>
              <a:t>2b</a:t>
            </a:r>
            <a:endParaRPr lang="en-IL" sz="1400" dirty="0">
              <a:solidFill>
                <a:sysClr val="windowText" lastClr="000000"/>
              </a:solidFill>
            </a:endParaRPr>
          </a:p>
        </p:txBody>
      </p:sp>
      <p:sp>
        <p:nvSpPr>
          <p:cNvPr id="9" name="Rectangle 8">
            <a:extLst>
              <a:ext uri="{FF2B5EF4-FFF2-40B4-BE49-F238E27FC236}">
                <a16:creationId xmlns:a16="http://schemas.microsoft.com/office/drawing/2014/main" id="{7CF1D10C-B56D-85EE-4D7F-2B2129E28E27}"/>
              </a:ext>
            </a:extLst>
          </p:cNvPr>
          <p:cNvSpPr/>
          <p:nvPr/>
        </p:nvSpPr>
        <p:spPr>
          <a:xfrm>
            <a:off x="10513579" y="3795417"/>
            <a:ext cx="443085" cy="2725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ysClr val="windowText" lastClr="000000"/>
                </a:solidFill>
              </a:rPr>
              <a:t>2c</a:t>
            </a:r>
            <a:endParaRPr lang="en-IL" sz="1400" dirty="0">
              <a:solidFill>
                <a:sysClr val="windowText" lastClr="000000"/>
              </a:solidFill>
            </a:endParaRPr>
          </a:p>
        </p:txBody>
      </p:sp>
      <p:cxnSp>
        <p:nvCxnSpPr>
          <p:cNvPr id="45" name="Straight Connector 44">
            <a:extLst>
              <a:ext uri="{FF2B5EF4-FFF2-40B4-BE49-F238E27FC236}">
                <a16:creationId xmlns:a16="http://schemas.microsoft.com/office/drawing/2014/main" id="{C0835E53-08FD-E88E-207A-5C35665B6DB5}"/>
              </a:ext>
            </a:extLst>
          </p:cNvPr>
          <p:cNvCxnSpPr>
            <a:cxnSpLocks/>
          </p:cNvCxnSpPr>
          <p:nvPr/>
        </p:nvCxnSpPr>
        <p:spPr>
          <a:xfrm flipH="1">
            <a:off x="8985993" y="3488706"/>
            <a:ext cx="475673" cy="424448"/>
          </a:xfrm>
          <a:prstGeom prst="line">
            <a:avLst/>
          </a:prstGeom>
          <a:ln w="3810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Straight Connector 45">
            <a:extLst>
              <a:ext uri="{FF2B5EF4-FFF2-40B4-BE49-F238E27FC236}">
                <a16:creationId xmlns:a16="http://schemas.microsoft.com/office/drawing/2014/main" id="{DA7708FF-E23A-0C59-6836-A9A7D11BFD5A}"/>
              </a:ext>
            </a:extLst>
          </p:cNvPr>
          <p:cNvCxnSpPr>
            <a:cxnSpLocks/>
          </p:cNvCxnSpPr>
          <p:nvPr/>
        </p:nvCxnSpPr>
        <p:spPr>
          <a:xfrm>
            <a:off x="10585042" y="3488706"/>
            <a:ext cx="0" cy="378281"/>
          </a:xfrm>
          <a:prstGeom prst="line">
            <a:avLst/>
          </a:prstGeom>
          <a:ln w="3810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Connector 11">
            <a:extLst>
              <a:ext uri="{FF2B5EF4-FFF2-40B4-BE49-F238E27FC236}">
                <a16:creationId xmlns:a16="http://schemas.microsoft.com/office/drawing/2014/main" id="{451DBC3B-C91A-1FBD-A94F-5133C1569AC3}"/>
              </a:ext>
            </a:extLst>
          </p:cNvPr>
          <p:cNvCxnSpPr>
            <a:cxnSpLocks/>
          </p:cNvCxnSpPr>
          <p:nvPr/>
        </p:nvCxnSpPr>
        <p:spPr>
          <a:xfrm flipH="1">
            <a:off x="7204272" y="3442539"/>
            <a:ext cx="475673" cy="424448"/>
          </a:xfrm>
          <a:prstGeom prst="line">
            <a:avLst/>
          </a:prstGeom>
          <a:ln w="3810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Google Shape;348;p47">
            <a:extLst>
              <a:ext uri="{FF2B5EF4-FFF2-40B4-BE49-F238E27FC236}">
                <a16:creationId xmlns:a16="http://schemas.microsoft.com/office/drawing/2014/main" id="{A1ADE3B4-1024-E165-569C-B54122EF68C3}"/>
              </a:ext>
            </a:extLst>
          </p:cNvPr>
          <p:cNvSpPr txBox="1">
            <a:spLocks/>
          </p:cNvSpPr>
          <p:nvPr/>
        </p:nvSpPr>
        <p:spPr>
          <a:xfrm>
            <a:off x="0" y="0"/>
            <a:ext cx="1043796"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Paper</a:t>
            </a:r>
          </a:p>
        </p:txBody>
      </p:sp>
      <p:grpSp>
        <p:nvGrpSpPr>
          <p:cNvPr id="16" name="Google Shape;15363;p93">
            <a:extLst>
              <a:ext uri="{FF2B5EF4-FFF2-40B4-BE49-F238E27FC236}">
                <a16:creationId xmlns:a16="http://schemas.microsoft.com/office/drawing/2014/main" id="{69F1DC3A-CA80-BB4B-5027-E21F1B0D031B}"/>
              </a:ext>
            </a:extLst>
          </p:cNvPr>
          <p:cNvGrpSpPr/>
          <p:nvPr/>
        </p:nvGrpSpPr>
        <p:grpSpPr>
          <a:xfrm>
            <a:off x="1043796" y="128659"/>
            <a:ext cx="320022" cy="359778"/>
            <a:chOff x="3567553" y="1499912"/>
            <a:chExt cx="320022" cy="359778"/>
          </a:xfrm>
        </p:grpSpPr>
        <p:sp>
          <p:nvSpPr>
            <p:cNvPr id="18" name="Google Shape;15364;p93">
              <a:extLst>
                <a:ext uri="{FF2B5EF4-FFF2-40B4-BE49-F238E27FC236}">
                  <a16:creationId xmlns:a16="http://schemas.microsoft.com/office/drawing/2014/main" id="{6C428213-4A02-E17F-1BF5-50279389432E}"/>
                </a:ext>
              </a:extLst>
            </p:cNvPr>
            <p:cNvSpPr/>
            <p:nvPr/>
          </p:nvSpPr>
          <p:spPr>
            <a:xfrm>
              <a:off x="3567553" y="1502933"/>
              <a:ext cx="263218" cy="356757"/>
            </a:xfrm>
            <a:custGeom>
              <a:avLst/>
              <a:gdLst/>
              <a:ahLst/>
              <a:cxnLst/>
              <a:rect l="l" t="t" r="r" b="b"/>
              <a:pathLst>
                <a:path w="8276" h="11217" extrusionOk="0">
                  <a:moveTo>
                    <a:pt x="1738" y="0"/>
                  </a:moveTo>
                  <a:cubicBezTo>
                    <a:pt x="1718" y="0"/>
                    <a:pt x="1698" y="4"/>
                    <a:pt x="1679" y="12"/>
                  </a:cubicBezTo>
                  <a:cubicBezTo>
                    <a:pt x="1227" y="179"/>
                    <a:pt x="905" y="632"/>
                    <a:pt x="905" y="1120"/>
                  </a:cubicBezTo>
                  <a:lnTo>
                    <a:pt x="905" y="8275"/>
                  </a:lnTo>
                  <a:lnTo>
                    <a:pt x="167" y="8275"/>
                  </a:lnTo>
                  <a:cubicBezTo>
                    <a:pt x="72" y="8275"/>
                    <a:pt x="1" y="8359"/>
                    <a:pt x="1" y="8442"/>
                  </a:cubicBezTo>
                  <a:lnTo>
                    <a:pt x="1" y="10145"/>
                  </a:lnTo>
                  <a:cubicBezTo>
                    <a:pt x="1" y="10716"/>
                    <a:pt x="477" y="11216"/>
                    <a:pt x="1072" y="11216"/>
                  </a:cubicBezTo>
                  <a:lnTo>
                    <a:pt x="7156" y="11216"/>
                  </a:lnTo>
                  <a:cubicBezTo>
                    <a:pt x="7775" y="11216"/>
                    <a:pt x="8275" y="10716"/>
                    <a:pt x="8275" y="10097"/>
                  </a:cubicBezTo>
                  <a:lnTo>
                    <a:pt x="8275" y="4930"/>
                  </a:lnTo>
                  <a:cubicBezTo>
                    <a:pt x="8252" y="4835"/>
                    <a:pt x="8168" y="4751"/>
                    <a:pt x="8073" y="4751"/>
                  </a:cubicBezTo>
                  <a:cubicBezTo>
                    <a:pt x="7978" y="4751"/>
                    <a:pt x="7906" y="4835"/>
                    <a:pt x="7906" y="4918"/>
                  </a:cubicBezTo>
                  <a:lnTo>
                    <a:pt x="7906" y="10085"/>
                  </a:lnTo>
                  <a:cubicBezTo>
                    <a:pt x="7906" y="10514"/>
                    <a:pt x="7561" y="10859"/>
                    <a:pt x="7132" y="10859"/>
                  </a:cubicBezTo>
                  <a:lnTo>
                    <a:pt x="7061" y="10859"/>
                  </a:lnTo>
                  <a:cubicBezTo>
                    <a:pt x="6680" y="10811"/>
                    <a:pt x="6406" y="10502"/>
                    <a:pt x="6406" y="10133"/>
                  </a:cubicBezTo>
                  <a:lnTo>
                    <a:pt x="6406" y="9609"/>
                  </a:lnTo>
                  <a:cubicBezTo>
                    <a:pt x="6406" y="9514"/>
                    <a:pt x="6323" y="9442"/>
                    <a:pt x="6239" y="9442"/>
                  </a:cubicBezTo>
                  <a:cubicBezTo>
                    <a:pt x="6144" y="9442"/>
                    <a:pt x="6073" y="9514"/>
                    <a:pt x="6073" y="9609"/>
                  </a:cubicBezTo>
                  <a:lnTo>
                    <a:pt x="6073" y="10133"/>
                  </a:lnTo>
                  <a:cubicBezTo>
                    <a:pt x="6073" y="10407"/>
                    <a:pt x="6180" y="10680"/>
                    <a:pt x="6370" y="10871"/>
                  </a:cubicBezTo>
                  <a:cubicBezTo>
                    <a:pt x="3459" y="10871"/>
                    <a:pt x="2120" y="10874"/>
                    <a:pt x="1492" y="10874"/>
                  </a:cubicBezTo>
                  <a:cubicBezTo>
                    <a:pt x="864" y="10874"/>
                    <a:pt x="947" y="10871"/>
                    <a:pt x="882" y="10859"/>
                  </a:cubicBezTo>
                  <a:cubicBezTo>
                    <a:pt x="548" y="10788"/>
                    <a:pt x="298" y="10490"/>
                    <a:pt x="298" y="10145"/>
                  </a:cubicBezTo>
                  <a:lnTo>
                    <a:pt x="298" y="8609"/>
                  </a:lnTo>
                  <a:lnTo>
                    <a:pt x="6073" y="8609"/>
                  </a:lnTo>
                  <a:lnTo>
                    <a:pt x="6073" y="8954"/>
                  </a:lnTo>
                  <a:cubicBezTo>
                    <a:pt x="6073" y="9037"/>
                    <a:pt x="6144" y="9121"/>
                    <a:pt x="6239" y="9121"/>
                  </a:cubicBezTo>
                  <a:cubicBezTo>
                    <a:pt x="6323" y="9121"/>
                    <a:pt x="6406" y="9037"/>
                    <a:pt x="6406" y="8954"/>
                  </a:cubicBezTo>
                  <a:lnTo>
                    <a:pt x="6406" y="8442"/>
                  </a:lnTo>
                  <a:cubicBezTo>
                    <a:pt x="6406" y="8359"/>
                    <a:pt x="6323" y="8275"/>
                    <a:pt x="6239" y="8275"/>
                  </a:cubicBezTo>
                  <a:lnTo>
                    <a:pt x="1227" y="8275"/>
                  </a:lnTo>
                  <a:lnTo>
                    <a:pt x="1227" y="1120"/>
                  </a:lnTo>
                  <a:cubicBezTo>
                    <a:pt x="1227" y="763"/>
                    <a:pt x="1441" y="441"/>
                    <a:pt x="1786" y="322"/>
                  </a:cubicBezTo>
                  <a:cubicBezTo>
                    <a:pt x="1882" y="286"/>
                    <a:pt x="1917" y="179"/>
                    <a:pt x="1894" y="108"/>
                  </a:cubicBezTo>
                  <a:cubicBezTo>
                    <a:pt x="1866" y="44"/>
                    <a:pt x="1803" y="0"/>
                    <a:pt x="173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9" name="Google Shape;15365;p93">
              <a:extLst>
                <a:ext uri="{FF2B5EF4-FFF2-40B4-BE49-F238E27FC236}">
                  <a16:creationId xmlns:a16="http://schemas.microsoft.com/office/drawing/2014/main" id="{E0A0FAD6-7401-B9B4-5DB1-54DBCDE9057B}"/>
                </a:ext>
              </a:extLst>
            </p:cNvPr>
            <p:cNvSpPr/>
            <p:nvPr/>
          </p:nvSpPr>
          <p:spPr>
            <a:xfrm>
              <a:off x="3638001" y="1499912"/>
              <a:ext cx="249574" cy="142773"/>
            </a:xfrm>
            <a:custGeom>
              <a:avLst/>
              <a:gdLst/>
              <a:ahLst/>
              <a:cxnLst/>
              <a:rect l="l" t="t" r="r" b="b"/>
              <a:pathLst>
                <a:path w="7847" h="4489" extrusionOk="0">
                  <a:moveTo>
                    <a:pt x="6787" y="322"/>
                  </a:moveTo>
                  <a:cubicBezTo>
                    <a:pt x="7191" y="322"/>
                    <a:pt x="7537" y="655"/>
                    <a:pt x="7537" y="1072"/>
                  </a:cubicBezTo>
                  <a:lnTo>
                    <a:pt x="7525" y="2608"/>
                  </a:lnTo>
                  <a:lnTo>
                    <a:pt x="6037" y="2608"/>
                  </a:lnTo>
                  <a:lnTo>
                    <a:pt x="6037" y="1417"/>
                  </a:lnTo>
                  <a:lnTo>
                    <a:pt x="6037" y="1072"/>
                  </a:lnTo>
                  <a:cubicBezTo>
                    <a:pt x="6037" y="643"/>
                    <a:pt x="6370" y="322"/>
                    <a:pt x="6775" y="322"/>
                  </a:cubicBezTo>
                  <a:close/>
                  <a:moveTo>
                    <a:pt x="167" y="0"/>
                  </a:moveTo>
                  <a:cubicBezTo>
                    <a:pt x="83" y="0"/>
                    <a:pt x="0" y="72"/>
                    <a:pt x="0" y="167"/>
                  </a:cubicBezTo>
                  <a:cubicBezTo>
                    <a:pt x="0" y="250"/>
                    <a:pt x="83" y="322"/>
                    <a:pt x="167" y="322"/>
                  </a:cubicBezTo>
                  <a:lnTo>
                    <a:pt x="5989" y="322"/>
                  </a:lnTo>
                  <a:cubicBezTo>
                    <a:pt x="5894" y="417"/>
                    <a:pt x="5810" y="548"/>
                    <a:pt x="5763" y="667"/>
                  </a:cubicBezTo>
                  <a:cubicBezTo>
                    <a:pt x="5715" y="798"/>
                    <a:pt x="5691" y="917"/>
                    <a:pt x="5691" y="1060"/>
                  </a:cubicBezTo>
                  <a:lnTo>
                    <a:pt x="5691" y="1393"/>
                  </a:lnTo>
                  <a:lnTo>
                    <a:pt x="5691" y="4334"/>
                  </a:lnTo>
                  <a:cubicBezTo>
                    <a:pt x="5691" y="4418"/>
                    <a:pt x="5763" y="4489"/>
                    <a:pt x="5858" y="4489"/>
                  </a:cubicBezTo>
                  <a:cubicBezTo>
                    <a:pt x="5941" y="4489"/>
                    <a:pt x="6013" y="4418"/>
                    <a:pt x="6013" y="4334"/>
                  </a:cubicBezTo>
                  <a:lnTo>
                    <a:pt x="6013" y="2929"/>
                  </a:lnTo>
                  <a:lnTo>
                    <a:pt x="7668" y="2929"/>
                  </a:lnTo>
                  <a:cubicBezTo>
                    <a:pt x="7763" y="2929"/>
                    <a:pt x="7834" y="2858"/>
                    <a:pt x="7834" y="2763"/>
                  </a:cubicBezTo>
                  <a:lnTo>
                    <a:pt x="7834" y="1072"/>
                  </a:lnTo>
                  <a:cubicBezTo>
                    <a:pt x="7846" y="488"/>
                    <a:pt x="7370" y="0"/>
                    <a:pt x="677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5" name="Google Shape;15366;p93">
              <a:extLst>
                <a:ext uri="{FF2B5EF4-FFF2-40B4-BE49-F238E27FC236}">
                  <a16:creationId xmlns:a16="http://schemas.microsoft.com/office/drawing/2014/main" id="{DE5736CF-33FB-19AA-1EA5-91659DAF5A45}"/>
                </a:ext>
              </a:extLst>
            </p:cNvPr>
            <p:cNvSpPr/>
            <p:nvPr/>
          </p:nvSpPr>
          <p:spPr>
            <a:xfrm>
              <a:off x="3641786" y="1594563"/>
              <a:ext cx="141659" cy="10273"/>
            </a:xfrm>
            <a:custGeom>
              <a:avLst/>
              <a:gdLst/>
              <a:ahLst/>
              <a:cxnLst/>
              <a:rect l="l" t="t" r="r" b="b"/>
              <a:pathLst>
                <a:path w="4454" h="323" extrusionOk="0">
                  <a:moveTo>
                    <a:pt x="167" y="1"/>
                  </a:moveTo>
                  <a:cubicBezTo>
                    <a:pt x="72" y="1"/>
                    <a:pt x="0" y="72"/>
                    <a:pt x="0" y="168"/>
                  </a:cubicBezTo>
                  <a:cubicBezTo>
                    <a:pt x="0" y="251"/>
                    <a:pt x="72" y="322"/>
                    <a:pt x="167" y="322"/>
                  </a:cubicBezTo>
                  <a:lnTo>
                    <a:pt x="4286" y="322"/>
                  </a:lnTo>
                  <a:cubicBezTo>
                    <a:pt x="4382" y="322"/>
                    <a:pt x="4453" y="251"/>
                    <a:pt x="4453" y="168"/>
                  </a:cubicBezTo>
                  <a:cubicBezTo>
                    <a:pt x="4453" y="72"/>
                    <a:pt x="4382" y="1"/>
                    <a:pt x="42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7" name="Google Shape;15367;p93">
              <a:extLst>
                <a:ext uri="{FF2B5EF4-FFF2-40B4-BE49-F238E27FC236}">
                  <a16:creationId xmlns:a16="http://schemas.microsoft.com/office/drawing/2014/main" id="{2085121E-5778-FDBD-3122-57459E09E9D9}"/>
                </a:ext>
              </a:extLst>
            </p:cNvPr>
            <p:cNvSpPr/>
            <p:nvPr/>
          </p:nvSpPr>
          <p:spPr>
            <a:xfrm>
              <a:off x="3641786" y="1638136"/>
              <a:ext cx="141659" cy="10241"/>
            </a:xfrm>
            <a:custGeom>
              <a:avLst/>
              <a:gdLst/>
              <a:ahLst/>
              <a:cxnLst/>
              <a:rect l="l" t="t" r="r" b="b"/>
              <a:pathLst>
                <a:path w="4454" h="322" extrusionOk="0">
                  <a:moveTo>
                    <a:pt x="167" y="0"/>
                  </a:moveTo>
                  <a:cubicBezTo>
                    <a:pt x="72" y="0"/>
                    <a:pt x="0" y="72"/>
                    <a:pt x="0" y="167"/>
                  </a:cubicBezTo>
                  <a:cubicBezTo>
                    <a:pt x="0" y="250"/>
                    <a:pt x="72" y="322"/>
                    <a:pt x="167" y="322"/>
                  </a:cubicBezTo>
                  <a:lnTo>
                    <a:pt x="4286" y="322"/>
                  </a:lnTo>
                  <a:cubicBezTo>
                    <a:pt x="4382" y="322"/>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8" name="Google Shape;15368;p93">
              <a:extLst>
                <a:ext uri="{FF2B5EF4-FFF2-40B4-BE49-F238E27FC236}">
                  <a16:creationId xmlns:a16="http://schemas.microsoft.com/office/drawing/2014/main" id="{8BEE8248-D2F5-3601-7EA3-AB96036FE23E}"/>
                </a:ext>
              </a:extLst>
            </p:cNvPr>
            <p:cNvSpPr/>
            <p:nvPr/>
          </p:nvSpPr>
          <p:spPr>
            <a:xfrm>
              <a:off x="3641786" y="1682059"/>
              <a:ext cx="141659" cy="10623"/>
            </a:xfrm>
            <a:custGeom>
              <a:avLst/>
              <a:gdLst/>
              <a:ahLst/>
              <a:cxnLst/>
              <a:rect l="l" t="t" r="r" b="b"/>
              <a:pathLst>
                <a:path w="4454" h="334" extrusionOk="0">
                  <a:moveTo>
                    <a:pt x="167" y="0"/>
                  </a:moveTo>
                  <a:cubicBezTo>
                    <a:pt x="72" y="0"/>
                    <a:pt x="0" y="72"/>
                    <a:pt x="0" y="167"/>
                  </a:cubicBezTo>
                  <a:cubicBezTo>
                    <a:pt x="0" y="250"/>
                    <a:pt x="72" y="334"/>
                    <a:pt x="167" y="334"/>
                  </a:cubicBezTo>
                  <a:lnTo>
                    <a:pt x="4286" y="334"/>
                  </a:lnTo>
                  <a:cubicBezTo>
                    <a:pt x="4382" y="334"/>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9" name="Google Shape;15369;p93">
              <a:extLst>
                <a:ext uri="{FF2B5EF4-FFF2-40B4-BE49-F238E27FC236}">
                  <a16:creationId xmlns:a16="http://schemas.microsoft.com/office/drawing/2014/main" id="{AF44F0EB-F53B-EF98-E56F-789776E41460}"/>
                </a:ext>
              </a:extLst>
            </p:cNvPr>
            <p:cNvSpPr/>
            <p:nvPr/>
          </p:nvSpPr>
          <p:spPr>
            <a:xfrm>
              <a:off x="3641786" y="1725600"/>
              <a:ext cx="141659" cy="10623"/>
            </a:xfrm>
            <a:custGeom>
              <a:avLst/>
              <a:gdLst/>
              <a:ahLst/>
              <a:cxnLst/>
              <a:rect l="l" t="t" r="r" b="b"/>
              <a:pathLst>
                <a:path w="4454" h="334" extrusionOk="0">
                  <a:moveTo>
                    <a:pt x="167" y="0"/>
                  </a:moveTo>
                  <a:cubicBezTo>
                    <a:pt x="72" y="0"/>
                    <a:pt x="0" y="72"/>
                    <a:pt x="0" y="167"/>
                  </a:cubicBezTo>
                  <a:cubicBezTo>
                    <a:pt x="0" y="250"/>
                    <a:pt x="72" y="334"/>
                    <a:pt x="167" y="334"/>
                  </a:cubicBezTo>
                  <a:lnTo>
                    <a:pt x="4286" y="334"/>
                  </a:lnTo>
                  <a:cubicBezTo>
                    <a:pt x="4382" y="334"/>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
        <p:nvSpPr>
          <p:cNvPr id="10" name="Title 1">
            <a:extLst>
              <a:ext uri="{FF2B5EF4-FFF2-40B4-BE49-F238E27FC236}">
                <a16:creationId xmlns:a16="http://schemas.microsoft.com/office/drawing/2014/main" id="{CA9F315B-54D4-E999-844C-5423FDC7670E}"/>
              </a:ext>
            </a:extLst>
          </p:cNvPr>
          <p:cNvSpPr txBox="1">
            <a:spLocks/>
          </p:cNvSpPr>
          <p:nvPr/>
        </p:nvSpPr>
        <p:spPr>
          <a:xfrm>
            <a:off x="841455" y="3255308"/>
            <a:ext cx="3687397" cy="16058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algn="ctr"/>
            <a:r>
              <a:rPr lang="en-US" sz="2400" u="sng" spc="200" dirty="0">
                <a:solidFill>
                  <a:schemeClr val="tx1"/>
                </a:solidFill>
                <a:latin typeface="Calibri" panose="020F0502020204030204" pitchFamily="34" charset="0"/>
                <a:ea typeface="Calibri" panose="020F0502020204030204" pitchFamily="34" charset="0"/>
                <a:cs typeface="Calibri" panose="020F0502020204030204" pitchFamily="34" charset="0"/>
              </a:rPr>
              <a:t>From left to right:</a:t>
            </a:r>
          </a:p>
          <a:p>
            <a:pPr marL="457200" indent="-457200" algn="ctr">
              <a:buAutoNum type="arabicPeriod"/>
            </a:pPr>
            <a:r>
              <a:rPr lang="en-US" sz="2400" spc="200" dirty="0">
                <a:solidFill>
                  <a:schemeClr val="tx1"/>
                </a:solidFill>
                <a:latin typeface="Calibri" panose="020F0502020204030204" pitchFamily="34" charset="0"/>
                <a:ea typeface="Calibri" panose="020F0502020204030204" pitchFamily="34" charset="0"/>
                <a:cs typeface="Calibri" panose="020F0502020204030204" pitchFamily="34" charset="0"/>
              </a:rPr>
              <a:t>Using 1</a:t>
            </a:r>
            <a:r>
              <a:rPr lang="en-US" sz="2400" spc="200" baseline="30000" dirty="0">
                <a:solidFill>
                  <a:schemeClr val="tx1"/>
                </a:solidFill>
                <a:latin typeface="Calibri" panose="020F0502020204030204" pitchFamily="34" charset="0"/>
                <a:ea typeface="Calibri" panose="020F0502020204030204" pitchFamily="34" charset="0"/>
                <a:cs typeface="Calibri" panose="020F0502020204030204" pitchFamily="34" charset="0"/>
              </a:rPr>
              <a:t>st</a:t>
            </a:r>
            <a:r>
              <a:rPr lang="en-US" sz="2400" spc="200" dirty="0">
                <a:solidFill>
                  <a:schemeClr val="tx1"/>
                </a:solidFill>
                <a:latin typeface="Calibri" panose="020F0502020204030204" pitchFamily="34" charset="0"/>
                <a:ea typeface="Calibri" panose="020F0502020204030204" pitchFamily="34" charset="0"/>
                <a:cs typeface="Calibri" panose="020F0502020204030204" pitchFamily="34" charset="0"/>
              </a:rPr>
              <a:t> order TV</a:t>
            </a:r>
          </a:p>
          <a:p>
            <a:pPr marL="457200" indent="-457200" algn="ctr">
              <a:buAutoNum type="arabicPeriod"/>
            </a:pPr>
            <a:r>
              <a:rPr lang="en-US" sz="2400" spc="200" dirty="0">
                <a:solidFill>
                  <a:schemeClr val="tx1"/>
                </a:solidFill>
                <a:latin typeface="Calibri" panose="020F0502020204030204" pitchFamily="34" charset="0"/>
                <a:ea typeface="Calibri" panose="020F0502020204030204" pitchFamily="34" charset="0"/>
                <a:cs typeface="Calibri" panose="020F0502020204030204" pitchFamily="34" charset="0"/>
              </a:rPr>
              <a:t>Using 1</a:t>
            </a:r>
            <a:r>
              <a:rPr lang="en-US" sz="2400" spc="200" baseline="30000" dirty="0">
                <a:solidFill>
                  <a:schemeClr val="tx1"/>
                </a:solidFill>
                <a:latin typeface="Calibri" panose="020F0502020204030204" pitchFamily="34" charset="0"/>
                <a:ea typeface="Calibri" panose="020F0502020204030204" pitchFamily="34" charset="0"/>
                <a:cs typeface="Calibri" panose="020F0502020204030204" pitchFamily="34" charset="0"/>
              </a:rPr>
              <a:t>st</a:t>
            </a:r>
            <a:r>
              <a:rPr lang="en-US" sz="2400" spc="200" dirty="0">
                <a:solidFill>
                  <a:schemeClr val="tx1"/>
                </a:solidFill>
                <a:latin typeface="Calibri" panose="020F0502020204030204" pitchFamily="34" charset="0"/>
                <a:ea typeface="Calibri" panose="020F0502020204030204" pitchFamily="34" charset="0"/>
                <a:cs typeface="Calibri" panose="020F0502020204030204" pitchFamily="34" charset="0"/>
              </a:rPr>
              <a:t> order TV</a:t>
            </a:r>
          </a:p>
          <a:p>
            <a:pPr marL="457200" indent="-457200" algn="ctr">
              <a:buAutoNum type="arabicPeriod"/>
            </a:pPr>
            <a:r>
              <a:rPr lang="en-US" sz="2400" spc="200" dirty="0">
                <a:solidFill>
                  <a:schemeClr val="tx1"/>
                </a:solidFill>
                <a:latin typeface="Calibri" panose="020F0502020204030204" pitchFamily="34" charset="0"/>
                <a:ea typeface="Calibri" panose="020F0502020204030204" pitchFamily="34" charset="0"/>
                <a:cs typeface="Calibri" panose="020F0502020204030204" pitchFamily="34" charset="0"/>
              </a:rPr>
              <a:t>Using 3</a:t>
            </a:r>
            <a:r>
              <a:rPr lang="en-US" sz="2400" spc="200" baseline="30000" dirty="0">
                <a:solidFill>
                  <a:schemeClr val="tx1"/>
                </a:solidFill>
                <a:latin typeface="Calibri" panose="020F0502020204030204" pitchFamily="34" charset="0"/>
                <a:ea typeface="Calibri" panose="020F0502020204030204" pitchFamily="34" charset="0"/>
                <a:cs typeface="Calibri" panose="020F0502020204030204" pitchFamily="34" charset="0"/>
              </a:rPr>
              <a:t>rd</a:t>
            </a:r>
            <a:r>
              <a:rPr lang="en-US" sz="2400" spc="200" dirty="0">
                <a:solidFill>
                  <a:schemeClr val="tx1"/>
                </a:solidFill>
                <a:latin typeface="Calibri" panose="020F0502020204030204" pitchFamily="34" charset="0"/>
                <a:ea typeface="Calibri" panose="020F0502020204030204" pitchFamily="34" charset="0"/>
                <a:cs typeface="Calibri" panose="020F0502020204030204" pitchFamily="34" charset="0"/>
              </a:rPr>
              <a:t> order TV</a:t>
            </a:r>
          </a:p>
        </p:txBody>
      </p:sp>
    </p:spTree>
    <p:extLst>
      <p:ext uri="{BB962C8B-B14F-4D97-AF65-F5344CB8AC3E}">
        <p14:creationId xmlns:p14="http://schemas.microsoft.com/office/powerpoint/2010/main" val="461867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1CDF3-1F26-7CF3-898F-F2B07566BDFF}"/>
              </a:ext>
            </a:extLst>
          </p:cNvPr>
          <p:cNvSpPr>
            <a:spLocks noGrp="1"/>
          </p:cNvSpPr>
          <p:nvPr>
            <p:ph type="title"/>
          </p:nvPr>
        </p:nvSpPr>
        <p:spPr>
          <a:xfrm>
            <a:off x="1024128" y="585216"/>
            <a:ext cx="7146417" cy="1499616"/>
          </a:xfrm>
        </p:spPr>
        <p:txBody>
          <a:bodyPr>
            <a:normAutofit/>
          </a:bodyPr>
          <a:lstStyle/>
          <a:p>
            <a:r>
              <a:rPr lang="en-US" sz="6600" dirty="0"/>
              <a:t>Our goal</a:t>
            </a:r>
            <a:endParaRPr lang="en-IL" sz="6600" dirty="0"/>
          </a:p>
        </p:txBody>
      </p:sp>
      <p:sp>
        <p:nvSpPr>
          <p:cNvPr id="3" name="Content Placeholder 2">
            <a:extLst>
              <a:ext uri="{FF2B5EF4-FFF2-40B4-BE49-F238E27FC236}">
                <a16:creationId xmlns:a16="http://schemas.microsoft.com/office/drawing/2014/main" id="{79639998-542D-EA12-DA1F-335575519817}"/>
              </a:ext>
            </a:extLst>
          </p:cNvPr>
          <p:cNvSpPr>
            <a:spLocks noGrp="1"/>
          </p:cNvSpPr>
          <p:nvPr>
            <p:ph idx="1"/>
          </p:nvPr>
        </p:nvSpPr>
        <p:spPr>
          <a:xfrm>
            <a:off x="1024128" y="2286000"/>
            <a:ext cx="7434072" cy="3931920"/>
          </a:xfrm>
        </p:spPr>
        <p:txBody>
          <a:bodyPr>
            <a:normAutofit/>
          </a:bodyPr>
          <a:lstStyle/>
          <a:p>
            <a:pPr marL="0" indent="0">
              <a:buNone/>
            </a:pPr>
            <a:r>
              <a:rPr lang="en-US" sz="2800" dirty="0">
                <a:latin typeface="Calibri" panose="020F0502020204030204" pitchFamily="34" charset="0"/>
                <a:ea typeface="Calibri" panose="020F0502020204030204" pitchFamily="34" charset="0"/>
                <a:cs typeface="Calibri" panose="020F0502020204030204" pitchFamily="34" charset="0"/>
              </a:rPr>
              <a:t>Video tracking is the process of locating a moving object over time using a camera.</a:t>
            </a:r>
          </a:p>
          <a:p>
            <a:pPr marL="0" indent="0">
              <a:buNone/>
            </a:pPr>
            <a:endParaRPr lang="en-US" sz="28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800" dirty="0">
                <a:latin typeface="Calibri" panose="020F0502020204030204" pitchFamily="34" charset="0"/>
                <a:ea typeface="Calibri" panose="020F0502020204030204" pitchFamily="34" charset="0"/>
                <a:cs typeface="Calibri" panose="020F0502020204030204" pitchFamily="34" charset="0"/>
              </a:rPr>
              <a:t>Our goal is to develop an algorithm that performs object tracking of objects that may change their form throughout the video.</a:t>
            </a:r>
          </a:p>
        </p:txBody>
      </p:sp>
      <p:pic>
        <p:nvPicPr>
          <p:cNvPr id="30" name="Picture 29">
            <a:extLst>
              <a:ext uri="{FF2B5EF4-FFF2-40B4-BE49-F238E27FC236}">
                <a16:creationId xmlns:a16="http://schemas.microsoft.com/office/drawing/2014/main" id="{D75C8C1C-C1EB-EDF4-059D-ACCA03F85526}"/>
              </a:ext>
            </a:extLst>
          </p:cNvPr>
          <p:cNvPicPr>
            <a:picLocks noChangeAspect="1"/>
          </p:cNvPicPr>
          <p:nvPr/>
        </p:nvPicPr>
        <p:blipFill rotWithShape="1">
          <a:blip r:embed="rId3"/>
          <a:srcRect l="5271" r="6152" b="-3"/>
          <a:stretch/>
        </p:blipFill>
        <p:spPr>
          <a:xfrm>
            <a:off x="8810625" y="640080"/>
            <a:ext cx="2741296" cy="1756353"/>
          </a:xfrm>
          <a:prstGeom prst="rect">
            <a:avLst/>
          </a:prstGeom>
        </p:spPr>
      </p:pic>
      <p:pic>
        <p:nvPicPr>
          <p:cNvPr id="32" name="Picture 31">
            <a:extLst>
              <a:ext uri="{FF2B5EF4-FFF2-40B4-BE49-F238E27FC236}">
                <a16:creationId xmlns:a16="http://schemas.microsoft.com/office/drawing/2014/main" id="{5416B044-087D-C4BE-C43C-E58AFFDE12E1}"/>
              </a:ext>
            </a:extLst>
          </p:cNvPr>
          <p:cNvPicPr>
            <a:picLocks noChangeAspect="1"/>
          </p:cNvPicPr>
          <p:nvPr/>
        </p:nvPicPr>
        <p:blipFill rotWithShape="1">
          <a:blip r:embed="rId4"/>
          <a:srcRect l="4744" r="7066" b="-6"/>
          <a:stretch/>
        </p:blipFill>
        <p:spPr>
          <a:xfrm>
            <a:off x="8810625" y="2550823"/>
            <a:ext cx="2741296" cy="1756353"/>
          </a:xfrm>
          <a:prstGeom prst="rect">
            <a:avLst/>
          </a:prstGeom>
        </p:spPr>
      </p:pic>
      <p:pic>
        <p:nvPicPr>
          <p:cNvPr id="34" name="Picture 33">
            <a:extLst>
              <a:ext uri="{FF2B5EF4-FFF2-40B4-BE49-F238E27FC236}">
                <a16:creationId xmlns:a16="http://schemas.microsoft.com/office/drawing/2014/main" id="{E69EF08A-E602-13C7-345E-33731B6D1461}"/>
              </a:ext>
            </a:extLst>
          </p:cNvPr>
          <p:cNvPicPr>
            <a:picLocks noChangeAspect="1"/>
          </p:cNvPicPr>
          <p:nvPr/>
        </p:nvPicPr>
        <p:blipFill rotWithShape="1">
          <a:blip r:embed="rId5"/>
          <a:srcRect l="7546" r="9815" b="-3"/>
          <a:stretch/>
        </p:blipFill>
        <p:spPr>
          <a:xfrm>
            <a:off x="8810625" y="4468043"/>
            <a:ext cx="2741296" cy="1749876"/>
          </a:xfrm>
          <a:prstGeom prst="rect">
            <a:avLst/>
          </a:prstGeom>
        </p:spPr>
      </p:pic>
      <p:sp>
        <p:nvSpPr>
          <p:cNvPr id="4" name="Google Shape;348;p47">
            <a:extLst>
              <a:ext uri="{FF2B5EF4-FFF2-40B4-BE49-F238E27FC236}">
                <a16:creationId xmlns:a16="http://schemas.microsoft.com/office/drawing/2014/main" id="{85F07728-A4E2-D9D2-91C4-70250A23B88A}"/>
              </a:ext>
            </a:extLst>
          </p:cNvPr>
          <p:cNvSpPr txBox="1">
            <a:spLocks/>
          </p:cNvSpPr>
          <p:nvPr/>
        </p:nvSpPr>
        <p:spPr>
          <a:xfrm>
            <a:off x="-1" y="0"/>
            <a:ext cx="2363639"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Our Method</a:t>
            </a:r>
          </a:p>
          <a:p>
            <a:endParaRPr lang="en-US" sz="2400" dirty="0">
              <a:solidFill>
                <a:schemeClr val="tx1"/>
              </a:solidFill>
            </a:endParaRPr>
          </a:p>
        </p:txBody>
      </p:sp>
      <p:grpSp>
        <p:nvGrpSpPr>
          <p:cNvPr id="5" name="Google Shape;16527;p95">
            <a:extLst>
              <a:ext uri="{FF2B5EF4-FFF2-40B4-BE49-F238E27FC236}">
                <a16:creationId xmlns:a16="http://schemas.microsoft.com/office/drawing/2014/main" id="{0ED5CF67-36AF-6C59-114F-67E958E1AA67}"/>
              </a:ext>
            </a:extLst>
          </p:cNvPr>
          <p:cNvGrpSpPr/>
          <p:nvPr/>
        </p:nvGrpSpPr>
        <p:grpSpPr>
          <a:xfrm>
            <a:off x="2303253" y="87486"/>
            <a:ext cx="664234" cy="418204"/>
            <a:chOff x="1341727" y="2483349"/>
            <a:chExt cx="419913" cy="308109"/>
          </a:xfrm>
        </p:grpSpPr>
        <p:sp>
          <p:nvSpPr>
            <p:cNvPr id="6" name="Google Shape;16528;p95">
              <a:extLst>
                <a:ext uri="{FF2B5EF4-FFF2-40B4-BE49-F238E27FC236}">
                  <a16:creationId xmlns:a16="http://schemas.microsoft.com/office/drawing/2014/main" id="{01C795E8-3F02-1807-50F5-AAA8595D7AE4}"/>
                </a:ext>
              </a:extLst>
            </p:cNvPr>
            <p:cNvSpPr/>
            <p:nvPr/>
          </p:nvSpPr>
          <p:spPr>
            <a:xfrm>
              <a:off x="1623896" y="2522310"/>
              <a:ext cx="53488" cy="18605"/>
            </a:xfrm>
            <a:custGeom>
              <a:avLst/>
              <a:gdLst/>
              <a:ahLst/>
              <a:cxnLst/>
              <a:rect l="l" t="t" r="r" b="b"/>
              <a:pathLst>
                <a:path w="1406" h="489" extrusionOk="0">
                  <a:moveTo>
                    <a:pt x="167" y="1"/>
                  </a:moveTo>
                  <a:cubicBezTo>
                    <a:pt x="84" y="1"/>
                    <a:pt x="1" y="72"/>
                    <a:pt x="1" y="167"/>
                  </a:cubicBezTo>
                  <a:cubicBezTo>
                    <a:pt x="1" y="251"/>
                    <a:pt x="84" y="322"/>
                    <a:pt x="167" y="322"/>
                  </a:cubicBezTo>
                  <a:cubicBezTo>
                    <a:pt x="346" y="322"/>
                    <a:pt x="882" y="358"/>
                    <a:pt x="1144" y="477"/>
                  </a:cubicBezTo>
                  <a:cubicBezTo>
                    <a:pt x="1167" y="489"/>
                    <a:pt x="1179" y="489"/>
                    <a:pt x="1215" y="489"/>
                  </a:cubicBezTo>
                  <a:cubicBezTo>
                    <a:pt x="1275" y="489"/>
                    <a:pt x="1334" y="465"/>
                    <a:pt x="1358" y="406"/>
                  </a:cubicBezTo>
                  <a:cubicBezTo>
                    <a:pt x="1406" y="346"/>
                    <a:pt x="1358" y="239"/>
                    <a:pt x="1286" y="191"/>
                  </a:cubicBezTo>
                  <a:cubicBezTo>
                    <a:pt x="917" y="1"/>
                    <a:pt x="203"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7" name="Google Shape;16529;p95">
              <a:extLst>
                <a:ext uri="{FF2B5EF4-FFF2-40B4-BE49-F238E27FC236}">
                  <a16:creationId xmlns:a16="http://schemas.microsoft.com/office/drawing/2014/main" id="{2EEE2E42-1535-F3D4-88A6-600540A1C48F}"/>
                </a:ext>
              </a:extLst>
            </p:cNvPr>
            <p:cNvSpPr/>
            <p:nvPr/>
          </p:nvSpPr>
          <p:spPr>
            <a:xfrm>
              <a:off x="1341727" y="2483349"/>
              <a:ext cx="419913" cy="308109"/>
            </a:xfrm>
            <a:custGeom>
              <a:avLst/>
              <a:gdLst/>
              <a:ahLst/>
              <a:cxnLst/>
              <a:rect l="l" t="t" r="r" b="b"/>
              <a:pathLst>
                <a:path w="11038" h="8098" extrusionOk="0">
                  <a:moveTo>
                    <a:pt x="9156" y="501"/>
                  </a:moveTo>
                  <a:lnTo>
                    <a:pt x="9156" y="1168"/>
                  </a:lnTo>
                  <a:cubicBezTo>
                    <a:pt x="9156" y="1275"/>
                    <a:pt x="9120" y="1394"/>
                    <a:pt x="9073" y="1489"/>
                  </a:cubicBezTo>
                  <a:lnTo>
                    <a:pt x="9001" y="1644"/>
                  </a:lnTo>
                  <a:cubicBezTo>
                    <a:pt x="8989" y="1680"/>
                    <a:pt x="8989" y="1692"/>
                    <a:pt x="8989" y="1727"/>
                  </a:cubicBezTo>
                  <a:lnTo>
                    <a:pt x="8989" y="2061"/>
                  </a:lnTo>
                  <a:cubicBezTo>
                    <a:pt x="8989" y="2299"/>
                    <a:pt x="8894" y="2525"/>
                    <a:pt x="8715" y="2692"/>
                  </a:cubicBezTo>
                  <a:cubicBezTo>
                    <a:pt x="8537" y="2858"/>
                    <a:pt x="8311" y="2942"/>
                    <a:pt x="8072" y="2942"/>
                  </a:cubicBezTo>
                  <a:cubicBezTo>
                    <a:pt x="7620" y="2918"/>
                    <a:pt x="7227" y="2513"/>
                    <a:pt x="7227" y="2025"/>
                  </a:cubicBezTo>
                  <a:lnTo>
                    <a:pt x="7227" y="1727"/>
                  </a:lnTo>
                  <a:cubicBezTo>
                    <a:pt x="7227" y="1692"/>
                    <a:pt x="7227" y="1680"/>
                    <a:pt x="7215" y="1644"/>
                  </a:cubicBezTo>
                  <a:lnTo>
                    <a:pt x="7108" y="1453"/>
                  </a:lnTo>
                  <a:cubicBezTo>
                    <a:pt x="7084" y="1382"/>
                    <a:pt x="7049" y="1311"/>
                    <a:pt x="7049" y="1215"/>
                  </a:cubicBezTo>
                  <a:lnTo>
                    <a:pt x="7049" y="1203"/>
                  </a:lnTo>
                  <a:cubicBezTo>
                    <a:pt x="7049" y="810"/>
                    <a:pt x="7370" y="501"/>
                    <a:pt x="7751" y="501"/>
                  </a:cubicBezTo>
                  <a:close/>
                  <a:moveTo>
                    <a:pt x="3274" y="322"/>
                  </a:moveTo>
                  <a:cubicBezTo>
                    <a:pt x="3548" y="322"/>
                    <a:pt x="3786" y="429"/>
                    <a:pt x="3989" y="632"/>
                  </a:cubicBezTo>
                  <a:cubicBezTo>
                    <a:pt x="4179" y="834"/>
                    <a:pt x="4298" y="1108"/>
                    <a:pt x="4310" y="1394"/>
                  </a:cubicBezTo>
                  <a:cubicBezTo>
                    <a:pt x="4346" y="1739"/>
                    <a:pt x="4441" y="2442"/>
                    <a:pt x="4608" y="2858"/>
                  </a:cubicBezTo>
                  <a:cubicBezTo>
                    <a:pt x="4358" y="2942"/>
                    <a:pt x="3870" y="3096"/>
                    <a:pt x="3274" y="3096"/>
                  </a:cubicBezTo>
                  <a:cubicBezTo>
                    <a:pt x="3253" y="3097"/>
                    <a:pt x="3232" y="3097"/>
                    <a:pt x="3210" y="3097"/>
                  </a:cubicBezTo>
                  <a:cubicBezTo>
                    <a:pt x="2654" y="3097"/>
                    <a:pt x="2182" y="2951"/>
                    <a:pt x="1953" y="2870"/>
                  </a:cubicBezTo>
                  <a:cubicBezTo>
                    <a:pt x="2096" y="2442"/>
                    <a:pt x="2215" y="1739"/>
                    <a:pt x="2226" y="1394"/>
                  </a:cubicBezTo>
                  <a:cubicBezTo>
                    <a:pt x="2250" y="1096"/>
                    <a:pt x="2357" y="834"/>
                    <a:pt x="2560" y="632"/>
                  </a:cubicBezTo>
                  <a:cubicBezTo>
                    <a:pt x="2750" y="429"/>
                    <a:pt x="3000" y="322"/>
                    <a:pt x="3274" y="322"/>
                  </a:cubicBezTo>
                  <a:close/>
                  <a:moveTo>
                    <a:pt x="7751" y="3192"/>
                  </a:moveTo>
                  <a:cubicBezTo>
                    <a:pt x="7858" y="3227"/>
                    <a:pt x="7965" y="3251"/>
                    <a:pt x="8084" y="3251"/>
                  </a:cubicBezTo>
                  <a:lnTo>
                    <a:pt x="8120" y="3251"/>
                  </a:lnTo>
                  <a:cubicBezTo>
                    <a:pt x="8239" y="3251"/>
                    <a:pt x="8358" y="3239"/>
                    <a:pt x="8477" y="3192"/>
                  </a:cubicBezTo>
                  <a:lnTo>
                    <a:pt x="8477" y="3192"/>
                  </a:lnTo>
                  <a:cubicBezTo>
                    <a:pt x="8465" y="3251"/>
                    <a:pt x="8477" y="3299"/>
                    <a:pt x="8501" y="3346"/>
                  </a:cubicBezTo>
                  <a:lnTo>
                    <a:pt x="8358" y="3477"/>
                  </a:lnTo>
                  <a:cubicBezTo>
                    <a:pt x="8287" y="3549"/>
                    <a:pt x="8203" y="3585"/>
                    <a:pt x="8108" y="3585"/>
                  </a:cubicBezTo>
                  <a:cubicBezTo>
                    <a:pt x="8025" y="3585"/>
                    <a:pt x="7930" y="3549"/>
                    <a:pt x="7858" y="3477"/>
                  </a:cubicBezTo>
                  <a:lnTo>
                    <a:pt x="7727" y="3346"/>
                  </a:lnTo>
                  <a:cubicBezTo>
                    <a:pt x="7739" y="3299"/>
                    <a:pt x="7751" y="3251"/>
                    <a:pt x="7751" y="3192"/>
                  </a:cubicBezTo>
                  <a:close/>
                  <a:moveTo>
                    <a:pt x="3691" y="3418"/>
                  </a:moveTo>
                  <a:cubicBezTo>
                    <a:pt x="3750" y="3537"/>
                    <a:pt x="3870" y="3644"/>
                    <a:pt x="4001" y="3668"/>
                  </a:cubicBezTo>
                  <a:lnTo>
                    <a:pt x="4584" y="3835"/>
                  </a:lnTo>
                  <a:cubicBezTo>
                    <a:pt x="4727" y="3882"/>
                    <a:pt x="4834" y="4013"/>
                    <a:pt x="4834" y="4180"/>
                  </a:cubicBezTo>
                  <a:lnTo>
                    <a:pt x="4834" y="5680"/>
                  </a:lnTo>
                  <a:cubicBezTo>
                    <a:pt x="4834" y="5871"/>
                    <a:pt x="4667" y="6037"/>
                    <a:pt x="4477" y="6037"/>
                  </a:cubicBezTo>
                  <a:lnTo>
                    <a:pt x="4477" y="4811"/>
                  </a:lnTo>
                  <a:cubicBezTo>
                    <a:pt x="4477" y="4549"/>
                    <a:pt x="4239" y="4311"/>
                    <a:pt x="3977" y="4311"/>
                  </a:cubicBezTo>
                  <a:lnTo>
                    <a:pt x="2584" y="4311"/>
                  </a:lnTo>
                  <a:cubicBezTo>
                    <a:pt x="2310" y="4311"/>
                    <a:pt x="2084" y="4537"/>
                    <a:pt x="2084" y="4811"/>
                  </a:cubicBezTo>
                  <a:lnTo>
                    <a:pt x="2084" y="6037"/>
                  </a:lnTo>
                  <a:lnTo>
                    <a:pt x="2072" y="6037"/>
                  </a:lnTo>
                  <a:cubicBezTo>
                    <a:pt x="1869" y="6037"/>
                    <a:pt x="1715" y="5871"/>
                    <a:pt x="1715" y="5680"/>
                  </a:cubicBezTo>
                  <a:lnTo>
                    <a:pt x="1715" y="4180"/>
                  </a:lnTo>
                  <a:cubicBezTo>
                    <a:pt x="1715" y="4013"/>
                    <a:pt x="1810" y="3882"/>
                    <a:pt x="1965" y="3835"/>
                  </a:cubicBezTo>
                  <a:lnTo>
                    <a:pt x="2548" y="3668"/>
                  </a:lnTo>
                  <a:cubicBezTo>
                    <a:pt x="2679" y="3620"/>
                    <a:pt x="2798" y="3537"/>
                    <a:pt x="2858" y="3418"/>
                  </a:cubicBezTo>
                  <a:cubicBezTo>
                    <a:pt x="2988" y="3430"/>
                    <a:pt x="3119" y="3430"/>
                    <a:pt x="3274" y="3430"/>
                  </a:cubicBezTo>
                  <a:cubicBezTo>
                    <a:pt x="3417" y="3430"/>
                    <a:pt x="3560" y="3418"/>
                    <a:pt x="3691" y="3418"/>
                  </a:cubicBezTo>
                  <a:close/>
                  <a:moveTo>
                    <a:pt x="8668" y="3608"/>
                  </a:moveTo>
                  <a:cubicBezTo>
                    <a:pt x="8715" y="3644"/>
                    <a:pt x="8763" y="3656"/>
                    <a:pt x="8811" y="3668"/>
                  </a:cubicBezTo>
                  <a:lnTo>
                    <a:pt x="9382" y="3835"/>
                  </a:lnTo>
                  <a:cubicBezTo>
                    <a:pt x="9537" y="3882"/>
                    <a:pt x="9644" y="4013"/>
                    <a:pt x="9644" y="4180"/>
                  </a:cubicBezTo>
                  <a:lnTo>
                    <a:pt x="9644" y="5680"/>
                  </a:lnTo>
                  <a:cubicBezTo>
                    <a:pt x="9644" y="5871"/>
                    <a:pt x="9477" y="6037"/>
                    <a:pt x="9287" y="6037"/>
                  </a:cubicBezTo>
                  <a:lnTo>
                    <a:pt x="8584" y="6037"/>
                  </a:lnTo>
                  <a:lnTo>
                    <a:pt x="8584" y="6025"/>
                  </a:lnTo>
                  <a:lnTo>
                    <a:pt x="8584" y="5668"/>
                  </a:lnTo>
                  <a:lnTo>
                    <a:pt x="9120" y="5668"/>
                  </a:lnTo>
                  <a:cubicBezTo>
                    <a:pt x="9204" y="5668"/>
                    <a:pt x="9287" y="5597"/>
                    <a:pt x="9287" y="5502"/>
                  </a:cubicBezTo>
                  <a:lnTo>
                    <a:pt x="9287" y="4466"/>
                  </a:lnTo>
                  <a:cubicBezTo>
                    <a:pt x="9287" y="4370"/>
                    <a:pt x="9204" y="4299"/>
                    <a:pt x="9120" y="4299"/>
                  </a:cubicBezTo>
                  <a:cubicBezTo>
                    <a:pt x="9025" y="4299"/>
                    <a:pt x="8954" y="4370"/>
                    <a:pt x="8954" y="4466"/>
                  </a:cubicBezTo>
                  <a:lnTo>
                    <a:pt x="8954" y="5335"/>
                  </a:lnTo>
                  <a:lnTo>
                    <a:pt x="8584" y="5335"/>
                  </a:lnTo>
                  <a:lnTo>
                    <a:pt x="8584" y="4644"/>
                  </a:lnTo>
                  <a:cubicBezTo>
                    <a:pt x="8584" y="4466"/>
                    <a:pt x="8430" y="4311"/>
                    <a:pt x="8251" y="4311"/>
                  </a:cubicBezTo>
                  <a:lnTo>
                    <a:pt x="6513" y="4311"/>
                  </a:lnTo>
                  <a:lnTo>
                    <a:pt x="6513" y="4180"/>
                  </a:lnTo>
                  <a:lnTo>
                    <a:pt x="6548" y="4180"/>
                  </a:lnTo>
                  <a:cubicBezTo>
                    <a:pt x="6548" y="4013"/>
                    <a:pt x="6644" y="3882"/>
                    <a:pt x="6798" y="3835"/>
                  </a:cubicBezTo>
                  <a:lnTo>
                    <a:pt x="7382" y="3668"/>
                  </a:lnTo>
                  <a:cubicBezTo>
                    <a:pt x="7418" y="3656"/>
                    <a:pt x="7477" y="3644"/>
                    <a:pt x="7513" y="3608"/>
                  </a:cubicBezTo>
                  <a:lnTo>
                    <a:pt x="7620" y="3716"/>
                  </a:lnTo>
                  <a:cubicBezTo>
                    <a:pt x="7751" y="3847"/>
                    <a:pt x="7918" y="3906"/>
                    <a:pt x="8096" y="3906"/>
                  </a:cubicBezTo>
                  <a:cubicBezTo>
                    <a:pt x="8275" y="3906"/>
                    <a:pt x="8453" y="3835"/>
                    <a:pt x="8573" y="3716"/>
                  </a:cubicBezTo>
                  <a:lnTo>
                    <a:pt x="8668" y="3608"/>
                  </a:lnTo>
                  <a:close/>
                  <a:moveTo>
                    <a:pt x="8287" y="4644"/>
                  </a:moveTo>
                  <a:cubicBezTo>
                    <a:pt x="8287" y="4644"/>
                    <a:pt x="8299" y="4644"/>
                    <a:pt x="8299" y="4656"/>
                  </a:cubicBezTo>
                  <a:lnTo>
                    <a:pt x="8299" y="6037"/>
                  </a:lnTo>
                  <a:cubicBezTo>
                    <a:pt x="8299" y="6037"/>
                    <a:pt x="8299" y="6049"/>
                    <a:pt x="8287" y="6049"/>
                  </a:cubicBezTo>
                  <a:lnTo>
                    <a:pt x="6215" y="6049"/>
                  </a:lnTo>
                  <a:cubicBezTo>
                    <a:pt x="6215" y="6049"/>
                    <a:pt x="6203" y="6049"/>
                    <a:pt x="6203" y="6037"/>
                  </a:cubicBezTo>
                  <a:lnTo>
                    <a:pt x="6203" y="4656"/>
                  </a:lnTo>
                  <a:lnTo>
                    <a:pt x="8287" y="4644"/>
                  </a:lnTo>
                  <a:close/>
                  <a:moveTo>
                    <a:pt x="2084" y="6371"/>
                  </a:moveTo>
                  <a:lnTo>
                    <a:pt x="2084" y="6740"/>
                  </a:lnTo>
                  <a:lnTo>
                    <a:pt x="679" y="6740"/>
                  </a:lnTo>
                  <a:lnTo>
                    <a:pt x="679" y="6371"/>
                  </a:lnTo>
                  <a:close/>
                  <a:moveTo>
                    <a:pt x="10382" y="6371"/>
                  </a:moveTo>
                  <a:lnTo>
                    <a:pt x="10382" y="6740"/>
                  </a:lnTo>
                  <a:lnTo>
                    <a:pt x="4477" y="6740"/>
                  </a:lnTo>
                  <a:lnTo>
                    <a:pt x="4477" y="6371"/>
                  </a:lnTo>
                  <a:close/>
                  <a:moveTo>
                    <a:pt x="3953" y="4644"/>
                  </a:moveTo>
                  <a:cubicBezTo>
                    <a:pt x="4060" y="4644"/>
                    <a:pt x="4131" y="4728"/>
                    <a:pt x="4131" y="4823"/>
                  </a:cubicBezTo>
                  <a:lnTo>
                    <a:pt x="4131" y="7085"/>
                  </a:lnTo>
                  <a:lnTo>
                    <a:pt x="2393" y="7085"/>
                  </a:lnTo>
                  <a:lnTo>
                    <a:pt x="2393" y="4823"/>
                  </a:lnTo>
                  <a:cubicBezTo>
                    <a:pt x="2393" y="4716"/>
                    <a:pt x="2488" y="4644"/>
                    <a:pt x="2572" y="4644"/>
                  </a:cubicBezTo>
                  <a:close/>
                  <a:moveTo>
                    <a:pt x="3274" y="1"/>
                  </a:moveTo>
                  <a:cubicBezTo>
                    <a:pt x="2548" y="1"/>
                    <a:pt x="1965" y="596"/>
                    <a:pt x="1905" y="1370"/>
                  </a:cubicBezTo>
                  <a:cubicBezTo>
                    <a:pt x="1869" y="1692"/>
                    <a:pt x="1774" y="2346"/>
                    <a:pt x="1631" y="2751"/>
                  </a:cubicBezTo>
                  <a:cubicBezTo>
                    <a:pt x="1607" y="2835"/>
                    <a:pt x="1607" y="2930"/>
                    <a:pt x="1655" y="3001"/>
                  </a:cubicBezTo>
                  <a:cubicBezTo>
                    <a:pt x="1691" y="3073"/>
                    <a:pt x="1750" y="3156"/>
                    <a:pt x="1845" y="3180"/>
                  </a:cubicBezTo>
                  <a:cubicBezTo>
                    <a:pt x="1988" y="3227"/>
                    <a:pt x="2215" y="3299"/>
                    <a:pt x="2488" y="3358"/>
                  </a:cubicBezTo>
                  <a:lnTo>
                    <a:pt x="2465" y="3358"/>
                  </a:lnTo>
                  <a:lnTo>
                    <a:pt x="1893" y="3525"/>
                  </a:lnTo>
                  <a:cubicBezTo>
                    <a:pt x="1595" y="3608"/>
                    <a:pt x="1393" y="3882"/>
                    <a:pt x="1393" y="4180"/>
                  </a:cubicBezTo>
                  <a:lnTo>
                    <a:pt x="1393" y="5680"/>
                  </a:lnTo>
                  <a:cubicBezTo>
                    <a:pt x="1393" y="5811"/>
                    <a:pt x="1429" y="5930"/>
                    <a:pt x="1500" y="6037"/>
                  </a:cubicBezTo>
                  <a:lnTo>
                    <a:pt x="167" y="6037"/>
                  </a:lnTo>
                  <a:cubicBezTo>
                    <a:pt x="71" y="6037"/>
                    <a:pt x="0" y="6109"/>
                    <a:pt x="0" y="6204"/>
                  </a:cubicBezTo>
                  <a:cubicBezTo>
                    <a:pt x="0" y="6287"/>
                    <a:pt x="71" y="6371"/>
                    <a:pt x="167" y="6371"/>
                  </a:cubicBezTo>
                  <a:lnTo>
                    <a:pt x="345" y="6371"/>
                  </a:lnTo>
                  <a:lnTo>
                    <a:pt x="345" y="7930"/>
                  </a:lnTo>
                  <a:cubicBezTo>
                    <a:pt x="345" y="8014"/>
                    <a:pt x="417" y="8097"/>
                    <a:pt x="500" y="8097"/>
                  </a:cubicBezTo>
                  <a:cubicBezTo>
                    <a:pt x="595" y="8097"/>
                    <a:pt x="667" y="8014"/>
                    <a:pt x="667" y="7930"/>
                  </a:cubicBezTo>
                  <a:lnTo>
                    <a:pt x="667" y="7049"/>
                  </a:lnTo>
                  <a:lnTo>
                    <a:pt x="2072" y="7049"/>
                  </a:lnTo>
                  <a:lnTo>
                    <a:pt x="2072" y="7930"/>
                  </a:lnTo>
                  <a:cubicBezTo>
                    <a:pt x="2072" y="8014"/>
                    <a:pt x="2143" y="8097"/>
                    <a:pt x="2226" y="8097"/>
                  </a:cubicBezTo>
                  <a:cubicBezTo>
                    <a:pt x="2322" y="8097"/>
                    <a:pt x="2393" y="8014"/>
                    <a:pt x="2393" y="7930"/>
                  </a:cubicBezTo>
                  <a:lnTo>
                    <a:pt x="2393" y="7395"/>
                  </a:lnTo>
                  <a:lnTo>
                    <a:pt x="4155" y="7395"/>
                  </a:lnTo>
                  <a:lnTo>
                    <a:pt x="4155" y="7930"/>
                  </a:lnTo>
                  <a:cubicBezTo>
                    <a:pt x="4155" y="8014"/>
                    <a:pt x="4227" y="8097"/>
                    <a:pt x="4310" y="8097"/>
                  </a:cubicBezTo>
                  <a:cubicBezTo>
                    <a:pt x="4405" y="8097"/>
                    <a:pt x="4477" y="8014"/>
                    <a:pt x="4477" y="7930"/>
                  </a:cubicBezTo>
                  <a:lnTo>
                    <a:pt x="4477" y="7049"/>
                  </a:lnTo>
                  <a:lnTo>
                    <a:pt x="10370" y="7049"/>
                  </a:lnTo>
                  <a:lnTo>
                    <a:pt x="10370" y="7930"/>
                  </a:lnTo>
                  <a:cubicBezTo>
                    <a:pt x="10370" y="8014"/>
                    <a:pt x="10442" y="8097"/>
                    <a:pt x="10537" y="8097"/>
                  </a:cubicBezTo>
                  <a:cubicBezTo>
                    <a:pt x="10620" y="8097"/>
                    <a:pt x="10704" y="8014"/>
                    <a:pt x="10704" y="7930"/>
                  </a:cubicBezTo>
                  <a:lnTo>
                    <a:pt x="10704" y="6371"/>
                  </a:lnTo>
                  <a:lnTo>
                    <a:pt x="10882" y="6371"/>
                  </a:lnTo>
                  <a:cubicBezTo>
                    <a:pt x="10966" y="6371"/>
                    <a:pt x="11037" y="6287"/>
                    <a:pt x="11037" y="6204"/>
                  </a:cubicBezTo>
                  <a:cubicBezTo>
                    <a:pt x="11037" y="6109"/>
                    <a:pt x="10966" y="6037"/>
                    <a:pt x="10882" y="6037"/>
                  </a:cubicBezTo>
                  <a:lnTo>
                    <a:pt x="9894" y="6037"/>
                  </a:lnTo>
                  <a:cubicBezTo>
                    <a:pt x="9954" y="5930"/>
                    <a:pt x="10001" y="5811"/>
                    <a:pt x="10001" y="5680"/>
                  </a:cubicBezTo>
                  <a:lnTo>
                    <a:pt x="10001" y="4180"/>
                  </a:lnTo>
                  <a:cubicBezTo>
                    <a:pt x="10001" y="3882"/>
                    <a:pt x="9787" y="3608"/>
                    <a:pt x="9501" y="3525"/>
                  </a:cubicBezTo>
                  <a:lnTo>
                    <a:pt x="8930" y="3358"/>
                  </a:lnTo>
                  <a:cubicBezTo>
                    <a:pt x="8858" y="3335"/>
                    <a:pt x="8799" y="3275"/>
                    <a:pt x="8799" y="3180"/>
                  </a:cubicBezTo>
                  <a:lnTo>
                    <a:pt x="8799" y="3049"/>
                  </a:lnTo>
                  <a:cubicBezTo>
                    <a:pt x="8858" y="3001"/>
                    <a:pt x="8894" y="2977"/>
                    <a:pt x="8942" y="2918"/>
                  </a:cubicBezTo>
                  <a:cubicBezTo>
                    <a:pt x="9180" y="2692"/>
                    <a:pt x="9299" y="2382"/>
                    <a:pt x="9299" y="2049"/>
                  </a:cubicBezTo>
                  <a:lnTo>
                    <a:pt x="9299" y="1739"/>
                  </a:lnTo>
                  <a:lnTo>
                    <a:pt x="9358" y="1608"/>
                  </a:lnTo>
                  <a:cubicBezTo>
                    <a:pt x="9430" y="1453"/>
                    <a:pt x="9465" y="1311"/>
                    <a:pt x="9465" y="1144"/>
                  </a:cubicBezTo>
                  <a:lnTo>
                    <a:pt x="9465" y="310"/>
                  </a:lnTo>
                  <a:cubicBezTo>
                    <a:pt x="9465" y="215"/>
                    <a:pt x="9382" y="144"/>
                    <a:pt x="9299" y="144"/>
                  </a:cubicBezTo>
                  <a:lnTo>
                    <a:pt x="7739" y="144"/>
                  </a:lnTo>
                  <a:cubicBezTo>
                    <a:pt x="7168" y="144"/>
                    <a:pt x="6703" y="608"/>
                    <a:pt x="6703" y="1168"/>
                  </a:cubicBezTo>
                  <a:lnTo>
                    <a:pt x="6703" y="1191"/>
                  </a:lnTo>
                  <a:cubicBezTo>
                    <a:pt x="6703" y="1322"/>
                    <a:pt x="6739" y="1453"/>
                    <a:pt x="6798" y="1572"/>
                  </a:cubicBezTo>
                  <a:lnTo>
                    <a:pt x="6894" y="1739"/>
                  </a:lnTo>
                  <a:lnTo>
                    <a:pt x="6894" y="2001"/>
                  </a:lnTo>
                  <a:cubicBezTo>
                    <a:pt x="6894" y="2418"/>
                    <a:pt x="7096" y="2799"/>
                    <a:pt x="7406" y="3037"/>
                  </a:cubicBezTo>
                  <a:lnTo>
                    <a:pt x="7406" y="3180"/>
                  </a:lnTo>
                  <a:cubicBezTo>
                    <a:pt x="7406" y="3251"/>
                    <a:pt x="7346" y="3335"/>
                    <a:pt x="7275" y="3358"/>
                  </a:cubicBezTo>
                  <a:lnTo>
                    <a:pt x="6691" y="3525"/>
                  </a:lnTo>
                  <a:cubicBezTo>
                    <a:pt x="6394" y="3608"/>
                    <a:pt x="6203" y="3882"/>
                    <a:pt x="6203" y="4180"/>
                  </a:cubicBezTo>
                  <a:lnTo>
                    <a:pt x="6203" y="4311"/>
                  </a:lnTo>
                  <a:lnTo>
                    <a:pt x="6191" y="4311"/>
                  </a:lnTo>
                  <a:cubicBezTo>
                    <a:pt x="6013" y="4311"/>
                    <a:pt x="5858" y="4466"/>
                    <a:pt x="5858" y="4644"/>
                  </a:cubicBezTo>
                  <a:lnTo>
                    <a:pt x="5858" y="6025"/>
                  </a:lnTo>
                  <a:lnTo>
                    <a:pt x="5858" y="6037"/>
                  </a:lnTo>
                  <a:lnTo>
                    <a:pt x="5048" y="6037"/>
                  </a:lnTo>
                  <a:cubicBezTo>
                    <a:pt x="5108" y="5930"/>
                    <a:pt x="5144" y="5811"/>
                    <a:pt x="5144" y="5680"/>
                  </a:cubicBezTo>
                  <a:lnTo>
                    <a:pt x="5144" y="4180"/>
                  </a:lnTo>
                  <a:cubicBezTo>
                    <a:pt x="5144" y="3882"/>
                    <a:pt x="4941" y="3608"/>
                    <a:pt x="4655" y="3525"/>
                  </a:cubicBezTo>
                  <a:lnTo>
                    <a:pt x="4072" y="3358"/>
                  </a:lnTo>
                  <a:lnTo>
                    <a:pt x="4060" y="3358"/>
                  </a:lnTo>
                  <a:cubicBezTo>
                    <a:pt x="4346" y="3299"/>
                    <a:pt x="4560" y="3239"/>
                    <a:pt x="4703" y="3180"/>
                  </a:cubicBezTo>
                  <a:cubicBezTo>
                    <a:pt x="4786" y="3156"/>
                    <a:pt x="4846" y="3096"/>
                    <a:pt x="4893" y="3001"/>
                  </a:cubicBezTo>
                  <a:cubicBezTo>
                    <a:pt x="4941" y="2930"/>
                    <a:pt x="4941" y="2835"/>
                    <a:pt x="4905" y="2751"/>
                  </a:cubicBezTo>
                  <a:cubicBezTo>
                    <a:pt x="4763" y="2358"/>
                    <a:pt x="4655" y="1692"/>
                    <a:pt x="4643" y="1370"/>
                  </a:cubicBezTo>
                  <a:cubicBezTo>
                    <a:pt x="4584" y="572"/>
                    <a:pt x="4001" y="1"/>
                    <a:pt x="32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 name="Google Shape;16530;p95">
              <a:extLst>
                <a:ext uri="{FF2B5EF4-FFF2-40B4-BE49-F238E27FC236}">
                  <a16:creationId xmlns:a16="http://schemas.microsoft.com/office/drawing/2014/main" id="{85994452-E285-51CF-641A-CAA40F791930}"/>
                </a:ext>
              </a:extLst>
            </p:cNvPr>
            <p:cNvSpPr/>
            <p:nvPr/>
          </p:nvSpPr>
          <p:spPr>
            <a:xfrm>
              <a:off x="1611228" y="2679979"/>
              <a:ext cx="12250" cy="12708"/>
            </a:xfrm>
            <a:custGeom>
              <a:avLst/>
              <a:gdLst/>
              <a:ahLst/>
              <a:cxnLst/>
              <a:rect l="l" t="t" r="r" b="b"/>
              <a:pathLst>
                <a:path w="322" h="334" extrusionOk="0">
                  <a:moveTo>
                    <a:pt x="167" y="0"/>
                  </a:moveTo>
                  <a:cubicBezTo>
                    <a:pt x="72" y="0"/>
                    <a:pt x="0" y="83"/>
                    <a:pt x="0" y="167"/>
                  </a:cubicBezTo>
                  <a:cubicBezTo>
                    <a:pt x="0" y="262"/>
                    <a:pt x="72" y="334"/>
                    <a:pt x="167" y="334"/>
                  </a:cubicBezTo>
                  <a:cubicBezTo>
                    <a:pt x="250" y="334"/>
                    <a:pt x="322" y="262"/>
                    <a:pt x="322" y="167"/>
                  </a:cubicBezTo>
                  <a:cubicBezTo>
                    <a:pt x="322" y="83"/>
                    <a:pt x="250"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Tree>
    <p:extLst>
      <p:ext uri="{BB962C8B-B14F-4D97-AF65-F5344CB8AC3E}">
        <p14:creationId xmlns:p14="http://schemas.microsoft.com/office/powerpoint/2010/main" val="473798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B47C9-23BE-9F8B-A0E0-E74CAB5ED67A}"/>
              </a:ext>
            </a:extLst>
          </p:cNvPr>
          <p:cNvSpPr>
            <a:spLocks noGrp="1"/>
          </p:cNvSpPr>
          <p:nvPr>
            <p:ph type="title"/>
          </p:nvPr>
        </p:nvSpPr>
        <p:spPr/>
        <p:txBody>
          <a:bodyPr/>
          <a:lstStyle/>
          <a:p>
            <a:r>
              <a:rPr lang="en-US" dirty="0"/>
              <a:t>Implementation (algorithm)</a:t>
            </a:r>
            <a:endParaRPr lang="en-IL" dirty="0"/>
          </a:p>
        </p:txBody>
      </p:sp>
      <p:sp>
        <p:nvSpPr>
          <p:cNvPr id="3" name="Content Placeholder 2">
            <a:extLst>
              <a:ext uri="{FF2B5EF4-FFF2-40B4-BE49-F238E27FC236}">
                <a16:creationId xmlns:a16="http://schemas.microsoft.com/office/drawing/2014/main" id="{2D2E6A14-D956-DE39-DFB5-8D352E675082}"/>
              </a:ext>
            </a:extLst>
          </p:cNvPr>
          <p:cNvSpPr>
            <a:spLocks noGrp="1"/>
          </p:cNvSpPr>
          <p:nvPr>
            <p:ph idx="1"/>
          </p:nvPr>
        </p:nvSpPr>
        <p:spPr/>
        <p:txBody>
          <a:bodyPr>
            <a:normAutofit lnSpcReduction="10000"/>
          </a:bodyPr>
          <a:lstStyle/>
          <a:p>
            <a:pPr marL="0" indent="0">
              <a:lnSpc>
                <a:spcPct val="115000"/>
              </a:lnSpc>
              <a:spcAft>
                <a:spcPts val="800"/>
              </a:spcAft>
              <a:buNone/>
            </a:pPr>
            <a:r>
              <a:rPr lang="en-IL" sz="2400" u="sng"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For the first frame</a:t>
            </a:r>
            <a:r>
              <a:rPr lang="en-IL" sz="2400"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a:t>
            </a:r>
            <a:endParaRPr lang="en-IL" sz="2400" kern="100" dirty="0">
              <a:effectLst/>
              <a:ea typeface="Aptos" panose="020B0004020202020204" pitchFamily="34" charset="0"/>
              <a:cs typeface="Arial" panose="020B0604020202020204" pitchFamily="34" charset="0"/>
            </a:endParaRPr>
          </a:p>
          <a:p>
            <a:pPr marL="342900" lvl="0" indent="-342900">
              <a:lnSpc>
                <a:spcPct val="115000"/>
              </a:lnSpc>
              <a:buFont typeface="+mj-lt"/>
              <a:buAutoNum type="arabicPeriod"/>
            </a:pPr>
            <a:r>
              <a:rPr lang="en-IL" sz="2400"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Detect the object of interest using object detection algorithm</a:t>
            </a:r>
            <a:endParaRPr lang="en-IL" sz="2400" kern="100" dirty="0">
              <a:effectLst/>
              <a:ea typeface="Aptos" panose="020B0004020202020204" pitchFamily="34" charset="0"/>
              <a:cs typeface="Arial" panose="020B0604020202020204" pitchFamily="34" charset="0"/>
            </a:endParaRPr>
          </a:p>
          <a:p>
            <a:pPr marL="342900" lvl="0" indent="-342900">
              <a:lnSpc>
                <a:spcPct val="115000"/>
              </a:lnSpc>
              <a:spcAft>
                <a:spcPts val="800"/>
              </a:spcAft>
              <a:buFont typeface="+mj-lt"/>
              <a:buAutoNum type="arabicPeriod"/>
            </a:pPr>
            <a:r>
              <a:rPr lang="en-IL" sz="2400"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Create a mask of said object</a:t>
            </a:r>
            <a:endParaRPr lang="en-IL" sz="2400" kern="100" dirty="0">
              <a:effectLst/>
              <a:ea typeface="Aptos" panose="020B0004020202020204" pitchFamily="34" charset="0"/>
              <a:cs typeface="Arial" panose="020B0604020202020204" pitchFamily="34" charset="0"/>
            </a:endParaRPr>
          </a:p>
          <a:p>
            <a:pPr marL="0" indent="0">
              <a:lnSpc>
                <a:spcPct val="115000"/>
              </a:lnSpc>
              <a:spcAft>
                <a:spcPts val="800"/>
              </a:spcAft>
              <a:buNone/>
            </a:pPr>
            <a:r>
              <a:rPr lang="en-IL" sz="2400" u="sng"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For any frame that follows</a:t>
            </a:r>
            <a:r>
              <a:rPr lang="en-IL" sz="2400"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a:t>
            </a:r>
            <a:endParaRPr lang="en-IL" sz="2400" kern="100" dirty="0">
              <a:effectLst/>
              <a:ea typeface="Aptos" panose="020B0004020202020204" pitchFamily="34" charset="0"/>
              <a:cs typeface="Arial" panose="020B0604020202020204" pitchFamily="34" charset="0"/>
            </a:endParaRPr>
          </a:p>
          <a:p>
            <a:pPr marL="342900" lvl="0" indent="-342900">
              <a:lnSpc>
                <a:spcPct val="115000"/>
              </a:lnSpc>
              <a:buFont typeface="+mj-lt"/>
              <a:buAutoNum type="arabicPeriod"/>
            </a:pPr>
            <a:r>
              <a:rPr lang="en-IL" sz="2400"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Use the algorithm from the given article to shape the mask using the current frame and the previous one as input images</a:t>
            </a:r>
            <a:endParaRPr lang="en-IL" sz="2400" kern="100" dirty="0">
              <a:effectLst/>
              <a:ea typeface="Aptos" panose="020B0004020202020204" pitchFamily="34" charset="0"/>
              <a:cs typeface="Arial" panose="020B0604020202020204" pitchFamily="34" charset="0"/>
            </a:endParaRPr>
          </a:p>
          <a:p>
            <a:pPr marL="342900" lvl="0" indent="-342900">
              <a:lnSpc>
                <a:spcPct val="115000"/>
              </a:lnSpc>
              <a:spcAft>
                <a:spcPts val="800"/>
              </a:spcAft>
              <a:buFont typeface="+mj-lt"/>
              <a:buAutoNum type="arabicPeriod"/>
            </a:pPr>
            <a:r>
              <a:rPr lang="en-IL" sz="2400"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Create a mask according to the result of the algorithm</a:t>
            </a:r>
            <a:r>
              <a:rPr lang="en-IL" sz="2400" kern="100" dirty="0">
                <a:solidFill>
                  <a:srgbClr val="000000"/>
                </a:solidFill>
                <a:effectLst/>
                <a:ea typeface="Aptos" panose="020B0004020202020204" pitchFamily="34" charset="0"/>
                <a:cs typeface="Arial" panose="020B0604020202020204" pitchFamily="34" charset="0"/>
              </a:rPr>
              <a:t> </a:t>
            </a:r>
            <a:endParaRPr lang="en-IL" sz="2400" kern="100" dirty="0">
              <a:effectLst/>
              <a:ea typeface="Aptos" panose="020B0004020202020204" pitchFamily="34" charset="0"/>
              <a:cs typeface="Arial" panose="020B0604020202020204" pitchFamily="34" charset="0"/>
            </a:endParaRPr>
          </a:p>
          <a:p>
            <a:endParaRPr lang="en-IL" sz="1800" dirty="0"/>
          </a:p>
        </p:txBody>
      </p:sp>
      <p:sp>
        <p:nvSpPr>
          <p:cNvPr id="4" name="Google Shape;348;p47">
            <a:extLst>
              <a:ext uri="{FF2B5EF4-FFF2-40B4-BE49-F238E27FC236}">
                <a16:creationId xmlns:a16="http://schemas.microsoft.com/office/drawing/2014/main" id="{B8D434B1-56CC-6E8D-FDD2-84F2A848D19A}"/>
              </a:ext>
            </a:extLst>
          </p:cNvPr>
          <p:cNvSpPr txBox="1">
            <a:spLocks/>
          </p:cNvSpPr>
          <p:nvPr/>
        </p:nvSpPr>
        <p:spPr>
          <a:xfrm>
            <a:off x="-1" y="0"/>
            <a:ext cx="2363639"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Our Method</a:t>
            </a:r>
          </a:p>
          <a:p>
            <a:endParaRPr lang="en-US" sz="2400" dirty="0">
              <a:solidFill>
                <a:schemeClr val="accent2"/>
              </a:solidFill>
            </a:endParaRPr>
          </a:p>
        </p:txBody>
      </p:sp>
      <p:grpSp>
        <p:nvGrpSpPr>
          <p:cNvPr id="5" name="Google Shape;16527;p95">
            <a:extLst>
              <a:ext uri="{FF2B5EF4-FFF2-40B4-BE49-F238E27FC236}">
                <a16:creationId xmlns:a16="http://schemas.microsoft.com/office/drawing/2014/main" id="{220E5C26-EB1D-31C2-6A8B-D662D1D97FC8}"/>
              </a:ext>
            </a:extLst>
          </p:cNvPr>
          <p:cNvGrpSpPr/>
          <p:nvPr/>
        </p:nvGrpSpPr>
        <p:grpSpPr>
          <a:xfrm>
            <a:off x="2303253" y="87486"/>
            <a:ext cx="664234" cy="418204"/>
            <a:chOff x="1341727" y="2483349"/>
            <a:chExt cx="419913" cy="308109"/>
          </a:xfrm>
        </p:grpSpPr>
        <p:sp>
          <p:nvSpPr>
            <p:cNvPr id="6" name="Google Shape;16528;p95">
              <a:extLst>
                <a:ext uri="{FF2B5EF4-FFF2-40B4-BE49-F238E27FC236}">
                  <a16:creationId xmlns:a16="http://schemas.microsoft.com/office/drawing/2014/main" id="{118BEC51-40EB-32C2-B97B-894607665666}"/>
                </a:ext>
              </a:extLst>
            </p:cNvPr>
            <p:cNvSpPr/>
            <p:nvPr/>
          </p:nvSpPr>
          <p:spPr>
            <a:xfrm>
              <a:off x="1623896" y="2522310"/>
              <a:ext cx="53488" cy="18605"/>
            </a:xfrm>
            <a:custGeom>
              <a:avLst/>
              <a:gdLst/>
              <a:ahLst/>
              <a:cxnLst/>
              <a:rect l="l" t="t" r="r" b="b"/>
              <a:pathLst>
                <a:path w="1406" h="489" extrusionOk="0">
                  <a:moveTo>
                    <a:pt x="167" y="1"/>
                  </a:moveTo>
                  <a:cubicBezTo>
                    <a:pt x="84" y="1"/>
                    <a:pt x="1" y="72"/>
                    <a:pt x="1" y="167"/>
                  </a:cubicBezTo>
                  <a:cubicBezTo>
                    <a:pt x="1" y="251"/>
                    <a:pt x="84" y="322"/>
                    <a:pt x="167" y="322"/>
                  </a:cubicBezTo>
                  <a:cubicBezTo>
                    <a:pt x="346" y="322"/>
                    <a:pt x="882" y="358"/>
                    <a:pt x="1144" y="477"/>
                  </a:cubicBezTo>
                  <a:cubicBezTo>
                    <a:pt x="1167" y="489"/>
                    <a:pt x="1179" y="489"/>
                    <a:pt x="1215" y="489"/>
                  </a:cubicBezTo>
                  <a:cubicBezTo>
                    <a:pt x="1275" y="489"/>
                    <a:pt x="1334" y="465"/>
                    <a:pt x="1358" y="406"/>
                  </a:cubicBezTo>
                  <a:cubicBezTo>
                    <a:pt x="1406" y="346"/>
                    <a:pt x="1358" y="239"/>
                    <a:pt x="1286" y="191"/>
                  </a:cubicBezTo>
                  <a:cubicBezTo>
                    <a:pt x="917" y="1"/>
                    <a:pt x="203"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7" name="Google Shape;16529;p95">
              <a:extLst>
                <a:ext uri="{FF2B5EF4-FFF2-40B4-BE49-F238E27FC236}">
                  <a16:creationId xmlns:a16="http://schemas.microsoft.com/office/drawing/2014/main" id="{42D04CD0-2AD6-C614-6F95-3DB36DC7FF5A}"/>
                </a:ext>
              </a:extLst>
            </p:cNvPr>
            <p:cNvSpPr/>
            <p:nvPr/>
          </p:nvSpPr>
          <p:spPr>
            <a:xfrm>
              <a:off x="1341727" y="2483349"/>
              <a:ext cx="419913" cy="308109"/>
            </a:xfrm>
            <a:custGeom>
              <a:avLst/>
              <a:gdLst/>
              <a:ahLst/>
              <a:cxnLst/>
              <a:rect l="l" t="t" r="r" b="b"/>
              <a:pathLst>
                <a:path w="11038" h="8098" extrusionOk="0">
                  <a:moveTo>
                    <a:pt x="9156" y="501"/>
                  </a:moveTo>
                  <a:lnTo>
                    <a:pt x="9156" y="1168"/>
                  </a:lnTo>
                  <a:cubicBezTo>
                    <a:pt x="9156" y="1275"/>
                    <a:pt x="9120" y="1394"/>
                    <a:pt x="9073" y="1489"/>
                  </a:cubicBezTo>
                  <a:lnTo>
                    <a:pt x="9001" y="1644"/>
                  </a:lnTo>
                  <a:cubicBezTo>
                    <a:pt x="8989" y="1680"/>
                    <a:pt x="8989" y="1692"/>
                    <a:pt x="8989" y="1727"/>
                  </a:cubicBezTo>
                  <a:lnTo>
                    <a:pt x="8989" y="2061"/>
                  </a:lnTo>
                  <a:cubicBezTo>
                    <a:pt x="8989" y="2299"/>
                    <a:pt x="8894" y="2525"/>
                    <a:pt x="8715" y="2692"/>
                  </a:cubicBezTo>
                  <a:cubicBezTo>
                    <a:pt x="8537" y="2858"/>
                    <a:pt x="8311" y="2942"/>
                    <a:pt x="8072" y="2942"/>
                  </a:cubicBezTo>
                  <a:cubicBezTo>
                    <a:pt x="7620" y="2918"/>
                    <a:pt x="7227" y="2513"/>
                    <a:pt x="7227" y="2025"/>
                  </a:cubicBezTo>
                  <a:lnTo>
                    <a:pt x="7227" y="1727"/>
                  </a:lnTo>
                  <a:cubicBezTo>
                    <a:pt x="7227" y="1692"/>
                    <a:pt x="7227" y="1680"/>
                    <a:pt x="7215" y="1644"/>
                  </a:cubicBezTo>
                  <a:lnTo>
                    <a:pt x="7108" y="1453"/>
                  </a:lnTo>
                  <a:cubicBezTo>
                    <a:pt x="7084" y="1382"/>
                    <a:pt x="7049" y="1311"/>
                    <a:pt x="7049" y="1215"/>
                  </a:cubicBezTo>
                  <a:lnTo>
                    <a:pt x="7049" y="1203"/>
                  </a:lnTo>
                  <a:cubicBezTo>
                    <a:pt x="7049" y="810"/>
                    <a:pt x="7370" y="501"/>
                    <a:pt x="7751" y="501"/>
                  </a:cubicBezTo>
                  <a:close/>
                  <a:moveTo>
                    <a:pt x="3274" y="322"/>
                  </a:moveTo>
                  <a:cubicBezTo>
                    <a:pt x="3548" y="322"/>
                    <a:pt x="3786" y="429"/>
                    <a:pt x="3989" y="632"/>
                  </a:cubicBezTo>
                  <a:cubicBezTo>
                    <a:pt x="4179" y="834"/>
                    <a:pt x="4298" y="1108"/>
                    <a:pt x="4310" y="1394"/>
                  </a:cubicBezTo>
                  <a:cubicBezTo>
                    <a:pt x="4346" y="1739"/>
                    <a:pt x="4441" y="2442"/>
                    <a:pt x="4608" y="2858"/>
                  </a:cubicBezTo>
                  <a:cubicBezTo>
                    <a:pt x="4358" y="2942"/>
                    <a:pt x="3870" y="3096"/>
                    <a:pt x="3274" y="3096"/>
                  </a:cubicBezTo>
                  <a:cubicBezTo>
                    <a:pt x="3253" y="3097"/>
                    <a:pt x="3232" y="3097"/>
                    <a:pt x="3210" y="3097"/>
                  </a:cubicBezTo>
                  <a:cubicBezTo>
                    <a:pt x="2654" y="3097"/>
                    <a:pt x="2182" y="2951"/>
                    <a:pt x="1953" y="2870"/>
                  </a:cubicBezTo>
                  <a:cubicBezTo>
                    <a:pt x="2096" y="2442"/>
                    <a:pt x="2215" y="1739"/>
                    <a:pt x="2226" y="1394"/>
                  </a:cubicBezTo>
                  <a:cubicBezTo>
                    <a:pt x="2250" y="1096"/>
                    <a:pt x="2357" y="834"/>
                    <a:pt x="2560" y="632"/>
                  </a:cubicBezTo>
                  <a:cubicBezTo>
                    <a:pt x="2750" y="429"/>
                    <a:pt x="3000" y="322"/>
                    <a:pt x="3274" y="322"/>
                  </a:cubicBezTo>
                  <a:close/>
                  <a:moveTo>
                    <a:pt x="7751" y="3192"/>
                  </a:moveTo>
                  <a:cubicBezTo>
                    <a:pt x="7858" y="3227"/>
                    <a:pt x="7965" y="3251"/>
                    <a:pt x="8084" y="3251"/>
                  </a:cubicBezTo>
                  <a:lnTo>
                    <a:pt x="8120" y="3251"/>
                  </a:lnTo>
                  <a:cubicBezTo>
                    <a:pt x="8239" y="3251"/>
                    <a:pt x="8358" y="3239"/>
                    <a:pt x="8477" y="3192"/>
                  </a:cubicBezTo>
                  <a:lnTo>
                    <a:pt x="8477" y="3192"/>
                  </a:lnTo>
                  <a:cubicBezTo>
                    <a:pt x="8465" y="3251"/>
                    <a:pt x="8477" y="3299"/>
                    <a:pt x="8501" y="3346"/>
                  </a:cubicBezTo>
                  <a:lnTo>
                    <a:pt x="8358" y="3477"/>
                  </a:lnTo>
                  <a:cubicBezTo>
                    <a:pt x="8287" y="3549"/>
                    <a:pt x="8203" y="3585"/>
                    <a:pt x="8108" y="3585"/>
                  </a:cubicBezTo>
                  <a:cubicBezTo>
                    <a:pt x="8025" y="3585"/>
                    <a:pt x="7930" y="3549"/>
                    <a:pt x="7858" y="3477"/>
                  </a:cubicBezTo>
                  <a:lnTo>
                    <a:pt x="7727" y="3346"/>
                  </a:lnTo>
                  <a:cubicBezTo>
                    <a:pt x="7739" y="3299"/>
                    <a:pt x="7751" y="3251"/>
                    <a:pt x="7751" y="3192"/>
                  </a:cubicBezTo>
                  <a:close/>
                  <a:moveTo>
                    <a:pt x="3691" y="3418"/>
                  </a:moveTo>
                  <a:cubicBezTo>
                    <a:pt x="3750" y="3537"/>
                    <a:pt x="3870" y="3644"/>
                    <a:pt x="4001" y="3668"/>
                  </a:cubicBezTo>
                  <a:lnTo>
                    <a:pt x="4584" y="3835"/>
                  </a:lnTo>
                  <a:cubicBezTo>
                    <a:pt x="4727" y="3882"/>
                    <a:pt x="4834" y="4013"/>
                    <a:pt x="4834" y="4180"/>
                  </a:cubicBezTo>
                  <a:lnTo>
                    <a:pt x="4834" y="5680"/>
                  </a:lnTo>
                  <a:cubicBezTo>
                    <a:pt x="4834" y="5871"/>
                    <a:pt x="4667" y="6037"/>
                    <a:pt x="4477" y="6037"/>
                  </a:cubicBezTo>
                  <a:lnTo>
                    <a:pt x="4477" y="4811"/>
                  </a:lnTo>
                  <a:cubicBezTo>
                    <a:pt x="4477" y="4549"/>
                    <a:pt x="4239" y="4311"/>
                    <a:pt x="3977" y="4311"/>
                  </a:cubicBezTo>
                  <a:lnTo>
                    <a:pt x="2584" y="4311"/>
                  </a:lnTo>
                  <a:cubicBezTo>
                    <a:pt x="2310" y="4311"/>
                    <a:pt x="2084" y="4537"/>
                    <a:pt x="2084" y="4811"/>
                  </a:cubicBezTo>
                  <a:lnTo>
                    <a:pt x="2084" y="6037"/>
                  </a:lnTo>
                  <a:lnTo>
                    <a:pt x="2072" y="6037"/>
                  </a:lnTo>
                  <a:cubicBezTo>
                    <a:pt x="1869" y="6037"/>
                    <a:pt x="1715" y="5871"/>
                    <a:pt x="1715" y="5680"/>
                  </a:cubicBezTo>
                  <a:lnTo>
                    <a:pt x="1715" y="4180"/>
                  </a:lnTo>
                  <a:cubicBezTo>
                    <a:pt x="1715" y="4013"/>
                    <a:pt x="1810" y="3882"/>
                    <a:pt x="1965" y="3835"/>
                  </a:cubicBezTo>
                  <a:lnTo>
                    <a:pt x="2548" y="3668"/>
                  </a:lnTo>
                  <a:cubicBezTo>
                    <a:pt x="2679" y="3620"/>
                    <a:pt x="2798" y="3537"/>
                    <a:pt x="2858" y="3418"/>
                  </a:cubicBezTo>
                  <a:cubicBezTo>
                    <a:pt x="2988" y="3430"/>
                    <a:pt x="3119" y="3430"/>
                    <a:pt x="3274" y="3430"/>
                  </a:cubicBezTo>
                  <a:cubicBezTo>
                    <a:pt x="3417" y="3430"/>
                    <a:pt x="3560" y="3418"/>
                    <a:pt x="3691" y="3418"/>
                  </a:cubicBezTo>
                  <a:close/>
                  <a:moveTo>
                    <a:pt x="8668" y="3608"/>
                  </a:moveTo>
                  <a:cubicBezTo>
                    <a:pt x="8715" y="3644"/>
                    <a:pt x="8763" y="3656"/>
                    <a:pt x="8811" y="3668"/>
                  </a:cubicBezTo>
                  <a:lnTo>
                    <a:pt x="9382" y="3835"/>
                  </a:lnTo>
                  <a:cubicBezTo>
                    <a:pt x="9537" y="3882"/>
                    <a:pt x="9644" y="4013"/>
                    <a:pt x="9644" y="4180"/>
                  </a:cubicBezTo>
                  <a:lnTo>
                    <a:pt x="9644" y="5680"/>
                  </a:lnTo>
                  <a:cubicBezTo>
                    <a:pt x="9644" y="5871"/>
                    <a:pt x="9477" y="6037"/>
                    <a:pt x="9287" y="6037"/>
                  </a:cubicBezTo>
                  <a:lnTo>
                    <a:pt x="8584" y="6037"/>
                  </a:lnTo>
                  <a:lnTo>
                    <a:pt x="8584" y="6025"/>
                  </a:lnTo>
                  <a:lnTo>
                    <a:pt x="8584" y="5668"/>
                  </a:lnTo>
                  <a:lnTo>
                    <a:pt x="9120" y="5668"/>
                  </a:lnTo>
                  <a:cubicBezTo>
                    <a:pt x="9204" y="5668"/>
                    <a:pt x="9287" y="5597"/>
                    <a:pt x="9287" y="5502"/>
                  </a:cubicBezTo>
                  <a:lnTo>
                    <a:pt x="9287" y="4466"/>
                  </a:lnTo>
                  <a:cubicBezTo>
                    <a:pt x="9287" y="4370"/>
                    <a:pt x="9204" y="4299"/>
                    <a:pt x="9120" y="4299"/>
                  </a:cubicBezTo>
                  <a:cubicBezTo>
                    <a:pt x="9025" y="4299"/>
                    <a:pt x="8954" y="4370"/>
                    <a:pt x="8954" y="4466"/>
                  </a:cubicBezTo>
                  <a:lnTo>
                    <a:pt x="8954" y="5335"/>
                  </a:lnTo>
                  <a:lnTo>
                    <a:pt x="8584" y="5335"/>
                  </a:lnTo>
                  <a:lnTo>
                    <a:pt x="8584" y="4644"/>
                  </a:lnTo>
                  <a:cubicBezTo>
                    <a:pt x="8584" y="4466"/>
                    <a:pt x="8430" y="4311"/>
                    <a:pt x="8251" y="4311"/>
                  </a:cubicBezTo>
                  <a:lnTo>
                    <a:pt x="6513" y="4311"/>
                  </a:lnTo>
                  <a:lnTo>
                    <a:pt x="6513" y="4180"/>
                  </a:lnTo>
                  <a:lnTo>
                    <a:pt x="6548" y="4180"/>
                  </a:lnTo>
                  <a:cubicBezTo>
                    <a:pt x="6548" y="4013"/>
                    <a:pt x="6644" y="3882"/>
                    <a:pt x="6798" y="3835"/>
                  </a:cubicBezTo>
                  <a:lnTo>
                    <a:pt x="7382" y="3668"/>
                  </a:lnTo>
                  <a:cubicBezTo>
                    <a:pt x="7418" y="3656"/>
                    <a:pt x="7477" y="3644"/>
                    <a:pt x="7513" y="3608"/>
                  </a:cubicBezTo>
                  <a:lnTo>
                    <a:pt x="7620" y="3716"/>
                  </a:lnTo>
                  <a:cubicBezTo>
                    <a:pt x="7751" y="3847"/>
                    <a:pt x="7918" y="3906"/>
                    <a:pt x="8096" y="3906"/>
                  </a:cubicBezTo>
                  <a:cubicBezTo>
                    <a:pt x="8275" y="3906"/>
                    <a:pt x="8453" y="3835"/>
                    <a:pt x="8573" y="3716"/>
                  </a:cubicBezTo>
                  <a:lnTo>
                    <a:pt x="8668" y="3608"/>
                  </a:lnTo>
                  <a:close/>
                  <a:moveTo>
                    <a:pt x="8287" y="4644"/>
                  </a:moveTo>
                  <a:cubicBezTo>
                    <a:pt x="8287" y="4644"/>
                    <a:pt x="8299" y="4644"/>
                    <a:pt x="8299" y="4656"/>
                  </a:cubicBezTo>
                  <a:lnTo>
                    <a:pt x="8299" y="6037"/>
                  </a:lnTo>
                  <a:cubicBezTo>
                    <a:pt x="8299" y="6037"/>
                    <a:pt x="8299" y="6049"/>
                    <a:pt x="8287" y="6049"/>
                  </a:cubicBezTo>
                  <a:lnTo>
                    <a:pt x="6215" y="6049"/>
                  </a:lnTo>
                  <a:cubicBezTo>
                    <a:pt x="6215" y="6049"/>
                    <a:pt x="6203" y="6049"/>
                    <a:pt x="6203" y="6037"/>
                  </a:cubicBezTo>
                  <a:lnTo>
                    <a:pt x="6203" y="4656"/>
                  </a:lnTo>
                  <a:lnTo>
                    <a:pt x="8287" y="4644"/>
                  </a:lnTo>
                  <a:close/>
                  <a:moveTo>
                    <a:pt x="2084" y="6371"/>
                  </a:moveTo>
                  <a:lnTo>
                    <a:pt x="2084" y="6740"/>
                  </a:lnTo>
                  <a:lnTo>
                    <a:pt x="679" y="6740"/>
                  </a:lnTo>
                  <a:lnTo>
                    <a:pt x="679" y="6371"/>
                  </a:lnTo>
                  <a:close/>
                  <a:moveTo>
                    <a:pt x="10382" y="6371"/>
                  </a:moveTo>
                  <a:lnTo>
                    <a:pt x="10382" y="6740"/>
                  </a:lnTo>
                  <a:lnTo>
                    <a:pt x="4477" y="6740"/>
                  </a:lnTo>
                  <a:lnTo>
                    <a:pt x="4477" y="6371"/>
                  </a:lnTo>
                  <a:close/>
                  <a:moveTo>
                    <a:pt x="3953" y="4644"/>
                  </a:moveTo>
                  <a:cubicBezTo>
                    <a:pt x="4060" y="4644"/>
                    <a:pt x="4131" y="4728"/>
                    <a:pt x="4131" y="4823"/>
                  </a:cubicBezTo>
                  <a:lnTo>
                    <a:pt x="4131" y="7085"/>
                  </a:lnTo>
                  <a:lnTo>
                    <a:pt x="2393" y="7085"/>
                  </a:lnTo>
                  <a:lnTo>
                    <a:pt x="2393" y="4823"/>
                  </a:lnTo>
                  <a:cubicBezTo>
                    <a:pt x="2393" y="4716"/>
                    <a:pt x="2488" y="4644"/>
                    <a:pt x="2572" y="4644"/>
                  </a:cubicBezTo>
                  <a:close/>
                  <a:moveTo>
                    <a:pt x="3274" y="1"/>
                  </a:moveTo>
                  <a:cubicBezTo>
                    <a:pt x="2548" y="1"/>
                    <a:pt x="1965" y="596"/>
                    <a:pt x="1905" y="1370"/>
                  </a:cubicBezTo>
                  <a:cubicBezTo>
                    <a:pt x="1869" y="1692"/>
                    <a:pt x="1774" y="2346"/>
                    <a:pt x="1631" y="2751"/>
                  </a:cubicBezTo>
                  <a:cubicBezTo>
                    <a:pt x="1607" y="2835"/>
                    <a:pt x="1607" y="2930"/>
                    <a:pt x="1655" y="3001"/>
                  </a:cubicBezTo>
                  <a:cubicBezTo>
                    <a:pt x="1691" y="3073"/>
                    <a:pt x="1750" y="3156"/>
                    <a:pt x="1845" y="3180"/>
                  </a:cubicBezTo>
                  <a:cubicBezTo>
                    <a:pt x="1988" y="3227"/>
                    <a:pt x="2215" y="3299"/>
                    <a:pt x="2488" y="3358"/>
                  </a:cubicBezTo>
                  <a:lnTo>
                    <a:pt x="2465" y="3358"/>
                  </a:lnTo>
                  <a:lnTo>
                    <a:pt x="1893" y="3525"/>
                  </a:lnTo>
                  <a:cubicBezTo>
                    <a:pt x="1595" y="3608"/>
                    <a:pt x="1393" y="3882"/>
                    <a:pt x="1393" y="4180"/>
                  </a:cubicBezTo>
                  <a:lnTo>
                    <a:pt x="1393" y="5680"/>
                  </a:lnTo>
                  <a:cubicBezTo>
                    <a:pt x="1393" y="5811"/>
                    <a:pt x="1429" y="5930"/>
                    <a:pt x="1500" y="6037"/>
                  </a:cubicBezTo>
                  <a:lnTo>
                    <a:pt x="167" y="6037"/>
                  </a:lnTo>
                  <a:cubicBezTo>
                    <a:pt x="71" y="6037"/>
                    <a:pt x="0" y="6109"/>
                    <a:pt x="0" y="6204"/>
                  </a:cubicBezTo>
                  <a:cubicBezTo>
                    <a:pt x="0" y="6287"/>
                    <a:pt x="71" y="6371"/>
                    <a:pt x="167" y="6371"/>
                  </a:cubicBezTo>
                  <a:lnTo>
                    <a:pt x="345" y="6371"/>
                  </a:lnTo>
                  <a:lnTo>
                    <a:pt x="345" y="7930"/>
                  </a:lnTo>
                  <a:cubicBezTo>
                    <a:pt x="345" y="8014"/>
                    <a:pt x="417" y="8097"/>
                    <a:pt x="500" y="8097"/>
                  </a:cubicBezTo>
                  <a:cubicBezTo>
                    <a:pt x="595" y="8097"/>
                    <a:pt x="667" y="8014"/>
                    <a:pt x="667" y="7930"/>
                  </a:cubicBezTo>
                  <a:lnTo>
                    <a:pt x="667" y="7049"/>
                  </a:lnTo>
                  <a:lnTo>
                    <a:pt x="2072" y="7049"/>
                  </a:lnTo>
                  <a:lnTo>
                    <a:pt x="2072" y="7930"/>
                  </a:lnTo>
                  <a:cubicBezTo>
                    <a:pt x="2072" y="8014"/>
                    <a:pt x="2143" y="8097"/>
                    <a:pt x="2226" y="8097"/>
                  </a:cubicBezTo>
                  <a:cubicBezTo>
                    <a:pt x="2322" y="8097"/>
                    <a:pt x="2393" y="8014"/>
                    <a:pt x="2393" y="7930"/>
                  </a:cubicBezTo>
                  <a:lnTo>
                    <a:pt x="2393" y="7395"/>
                  </a:lnTo>
                  <a:lnTo>
                    <a:pt x="4155" y="7395"/>
                  </a:lnTo>
                  <a:lnTo>
                    <a:pt x="4155" y="7930"/>
                  </a:lnTo>
                  <a:cubicBezTo>
                    <a:pt x="4155" y="8014"/>
                    <a:pt x="4227" y="8097"/>
                    <a:pt x="4310" y="8097"/>
                  </a:cubicBezTo>
                  <a:cubicBezTo>
                    <a:pt x="4405" y="8097"/>
                    <a:pt x="4477" y="8014"/>
                    <a:pt x="4477" y="7930"/>
                  </a:cubicBezTo>
                  <a:lnTo>
                    <a:pt x="4477" y="7049"/>
                  </a:lnTo>
                  <a:lnTo>
                    <a:pt x="10370" y="7049"/>
                  </a:lnTo>
                  <a:lnTo>
                    <a:pt x="10370" y="7930"/>
                  </a:lnTo>
                  <a:cubicBezTo>
                    <a:pt x="10370" y="8014"/>
                    <a:pt x="10442" y="8097"/>
                    <a:pt x="10537" y="8097"/>
                  </a:cubicBezTo>
                  <a:cubicBezTo>
                    <a:pt x="10620" y="8097"/>
                    <a:pt x="10704" y="8014"/>
                    <a:pt x="10704" y="7930"/>
                  </a:cubicBezTo>
                  <a:lnTo>
                    <a:pt x="10704" y="6371"/>
                  </a:lnTo>
                  <a:lnTo>
                    <a:pt x="10882" y="6371"/>
                  </a:lnTo>
                  <a:cubicBezTo>
                    <a:pt x="10966" y="6371"/>
                    <a:pt x="11037" y="6287"/>
                    <a:pt x="11037" y="6204"/>
                  </a:cubicBezTo>
                  <a:cubicBezTo>
                    <a:pt x="11037" y="6109"/>
                    <a:pt x="10966" y="6037"/>
                    <a:pt x="10882" y="6037"/>
                  </a:cubicBezTo>
                  <a:lnTo>
                    <a:pt x="9894" y="6037"/>
                  </a:lnTo>
                  <a:cubicBezTo>
                    <a:pt x="9954" y="5930"/>
                    <a:pt x="10001" y="5811"/>
                    <a:pt x="10001" y="5680"/>
                  </a:cubicBezTo>
                  <a:lnTo>
                    <a:pt x="10001" y="4180"/>
                  </a:lnTo>
                  <a:cubicBezTo>
                    <a:pt x="10001" y="3882"/>
                    <a:pt x="9787" y="3608"/>
                    <a:pt x="9501" y="3525"/>
                  </a:cubicBezTo>
                  <a:lnTo>
                    <a:pt x="8930" y="3358"/>
                  </a:lnTo>
                  <a:cubicBezTo>
                    <a:pt x="8858" y="3335"/>
                    <a:pt x="8799" y="3275"/>
                    <a:pt x="8799" y="3180"/>
                  </a:cubicBezTo>
                  <a:lnTo>
                    <a:pt x="8799" y="3049"/>
                  </a:lnTo>
                  <a:cubicBezTo>
                    <a:pt x="8858" y="3001"/>
                    <a:pt x="8894" y="2977"/>
                    <a:pt x="8942" y="2918"/>
                  </a:cubicBezTo>
                  <a:cubicBezTo>
                    <a:pt x="9180" y="2692"/>
                    <a:pt x="9299" y="2382"/>
                    <a:pt x="9299" y="2049"/>
                  </a:cubicBezTo>
                  <a:lnTo>
                    <a:pt x="9299" y="1739"/>
                  </a:lnTo>
                  <a:lnTo>
                    <a:pt x="9358" y="1608"/>
                  </a:lnTo>
                  <a:cubicBezTo>
                    <a:pt x="9430" y="1453"/>
                    <a:pt x="9465" y="1311"/>
                    <a:pt x="9465" y="1144"/>
                  </a:cubicBezTo>
                  <a:lnTo>
                    <a:pt x="9465" y="310"/>
                  </a:lnTo>
                  <a:cubicBezTo>
                    <a:pt x="9465" y="215"/>
                    <a:pt x="9382" y="144"/>
                    <a:pt x="9299" y="144"/>
                  </a:cubicBezTo>
                  <a:lnTo>
                    <a:pt x="7739" y="144"/>
                  </a:lnTo>
                  <a:cubicBezTo>
                    <a:pt x="7168" y="144"/>
                    <a:pt x="6703" y="608"/>
                    <a:pt x="6703" y="1168"/>
                  </a:cubicBezTo>
                  <a:lnTo>
                    <a:pt x="6703" y="1191"/>
                  </a:lnTo>
                  <a:cubicBezTo>
                    <a:pt x="6703" y="1322"/>
                    <a:pt x="6739" y="1453"/>
                    <a:pt x="6798" y="1572"/>
                  </a:cubicBezTo>
                  <a:lnTo>
                    <a:pt x="6894" y="1739"/>
                  </a:lnTo>
                  <a:lnTo>
                    <a:pt x="6894" y="2001"/>
                  </a:lnTo>
                  <a:cubicBezTo>
                    <a:pt x="6894" y="2418"/>
                    <a:pt x="7096" y="2799"/>
                    <a:pt x="7406" y="3037"/>
                  </a:cubicBezTo>
                  <a:lnTo>
                    <a:pt x="7406" y="3180"/>
                  </a:lnTo>
                  <a:cubicBezTo>
                    <a:pt x="7406" y="3251"/>
                    <a:pt x="7346" y="3335"/>
                    <a:pt x="7275" y="3358"/>
                  </a:cubicBezTo>
                  <a:lnTo>
                    <a:pt x="6691" y="3525"/>
                  </a:lnTo>
                  <a:cubicBezTo>
                    <a:pt x="6394" y="3608"/>
                    <a:pt x="6203" y="3882"/>
                    <a:pt x="6203" y="4180"/>
                  </a:cubicBezTo>
                  <a:lnTo>
                    <a:pt x="6203" y="4311"/>
                  </a:lnTo>
                  <a:lnTo>
                    <a:pt x="6191" y="4311"/>
                  </a:lnTo>
                  <a:cubicBezTo>
                    <a:pt x="6013" y="4311"/>
                    <a:pt x="5858" y="4466"/>
                    <a:pt x="5858" y="4644"/>
                  </a:cubicBezTo>
                  <a:lnTo>
                    <a:pt x="5858" y="6025"/>
                  </a:lnTo>
                  <a:lnTo>
                    <a:pt x="5858" y="6037"/>
                  </a:lnTo>
                  <a:lnTo>
                    <a:pt x="5048" y="6037"/>
                  </a:lnTo>
                  <a:cubicBezTo>
                    <a:pt x="5108" y="5930"/>
                    <a:pt x="5144" y="5811"/>
                    <a:pt x="5144" y="5680"/>
                  </a:cubicBezTo>
                  <a:lnTo>
                    <a:pt x="5144" y="4180"/>
                  </a:lnTo>
                  <a:cubicBezTo>
                    <a:pt x="5144" y="3882"/>
                    <a:pt x="4941" y="3608"/>
                    <a:pt x="4655" y="3525"/>
                  </a:cubicBezTo>
                  <a:lnTo>
                    <a:pt x="4072" y="3358"/>
                  </a:lnTo>
                  <a:lnTo>
                    <a:pt x="4060" y="3358"/>
                  </a:lnTo>
                  <a:cubicBezTo>
                    <a:pt x="4346" y="3299"/>
                    <a:pt x="4560" y="3239"/>
                    <a:pt x="4703" y="3180"/>
                  </a:cubicBezTo>
                  <a:cubicBezTo>
                    <a:pt x="4786" y="3156"/>
                    <a:pt x="4846" y="3096"/>
                    <a:pt x="4893" y="3001"/>
                  </a:cubicBezTo>
                  <a:cubicBezTo>
                    <a:pt x="4941" y="2930"/>
                    <a:pt x="4941" y="2835"/>
                    <a:pt x="4905" y="2751"/>
                  </a:cubicBezTo>
                  <a:cubicBezTo>
                    <a:pt x="4763" y="2358"/>
                    <a:pt x="4655" y="1692"/>
                    <a:pt x="4643" y="1370"/>
                  </a:cubicBezTo>
                  <a:cubicBezTo>
                    <a:pt x="4584" y="572"/>
                    <a:pt x="4001" y="1"/>
                    <a:pt x="32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 name="Google Shape;16530;p95">
              <a:extLst>
                <a:ext uri="{FF2B5EF4-FFF2-40B4-BE49-F238E27FC236}">
                  <a16:creationId xmlns:a16="http://schemas.microsoft.com/office/drawing/2014/main" id="{41DB6582-97B6-95D9-6058-4A4471F70016}"/>
                </a:ext>
              </a:extLst>
            </p:cNvPr>
            <p:cNvSpPr/>
            <p:nvPr/>
          </p:nvSpPr>
          <p:spPr>
            <a:xfrm>
              <a:off x="1611228" y="2679979"/>
              <a:ext cx="12250" cy="12708"/>
            </a:xfrm>
            <a:custGeom>
              <a:avLst/>
              <a:gdLst/>
              <a:ahLst/>
              <a:cxnLst/>
              <a:rect l="l" t="t" r="r" b="b"/>
              <a:pathLst>
                <a:path w="322" h="334" extrusionOk="0">
                  <a:moveTo>
                    <a:pt x="167" y="0"/>
                  </a:moveTo>
                  <a:cubicBezTo>
                    <a:pt x="72" y="0"/>
                    <a:pt x="0" y="83"/>
                    <a:pt x="0" y="167"/>
                  </a:cubicBezTo>
                  <a:cubicBezTo>
                    <a:pt x="0" y="262"/>
                    <a:pt x="72" y="334"/>
                    <a:pt x="167" y="334"/>
                  </a:cubicBezTo>
                  <a:cubicBezTo>
                    <a:pt x="250" y="334"/>
                    <a:pt x="322" y="262"/>
                    <a:pt x="322" y="167"/>
                  </a:cubicBezTo>
                  <a:cubicBezTo>
                    <a:pt x="322" y="83"/>
                    <a:pt x="250"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
        <p:nvSpPr>
          <p:cNvPr id="10" name="Rectangle 9">
            <a:extLst>
              <a:ext uri="{FF2B5EF4-FFF2-40B4-BE49-F238E27FC236}">
                <a16:creationId xmlns:a16="http://schemas.microsoft.com/office/drawing/2014/main" id="{B6078964-1BD5-2C9D-0E9B-F83F080A0A4E}"/>
              </a:ext>
            </a:extLst>
          </p:cNvPr>
          <p:cNvSpPr/>
          <p:nvPr/>
        </p:nvSpPr>
        <p:spPr>
          <a:xfrm>
            <a:off x="783771" y="2002971"/>
            <a:ext cx="10570029" cy="430638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Tree>
    <p:extLst>
      <p:ext uri="{BB962C8B-B14F-4D97-AF65-F5344CB8AC3E}">
        <p14:creationId xmlns:p14="http://schemas.microsoft.com/office/powerpoint/2010/main" val="3634263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B47C9-23BE-9F8B-A0E0-E74CAB5ED67A}"/>
              </a:ext>
            </a:extLst>
          </p:cNvPr>
          <p:cNvSpPr>
            <a:spLocks noGrp="1"/>
          </p:cNvSpPr>
          <p:nvPr>
            <p:ph type="title"/>
          </p:nvPr>
        </p:nvSpPr>
        <p:spPr/>
        <p:txBody>
          <a:bodyPr/>
          <a:lstStyle/>
          <a:p>
            <a:r>
              <a:rPr lang="en-US" dirty="0"/>
              <a:t>Implementation (algorithm)</a:t>
            </a:r>
            <a:endParaRPr lang="en-IL" dirty="0"/>
          </a:p>
        </p:txBody>
      </p:sp>
      <p:sp>
        <p:nvSpPr>
          <p:cNvPr id="4" name="Google Shape;348;p47">
            <a:extLst>
              <a:ext uri="{FF2B5EF4-FFF2-40B4-BE49-F238E27FC236}">
                <a16:creationId xmlns:a16="http://schemas.microsoft.com/office/drawing/2014/main" id="{B8D434B1-56CC-6E8D-FDD2-84F2A848D19A}"/>
              </a:ext>
            </a:extLst>
          </p:cNvPr>
          <p:cNvSpPr txBox="1">
            <a:spLocks/>
          </p:cNvSpPr>
          <p:nvPr/>
        </p:nvSpPr>
        <p:spPr>
          <a:xfrm>
            <a:off x="-1" y="0"/>
            <a:ext cx="2363639"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Our Method</a:t>
            </a:r>
          </a:p>
          <a:p>
            <a:endParaRPr lang="en-US" sz="2400" dirty="0">
              <a:solidFill>
                <a:schemeClr val="accent2"/>
              </a:solidFill>
            </a:endParaRPr>
          </a:p>
        </p:txBody>
      </p:sp>
      <p:grpSp>
        <p:nvGrpSpPr>
          <p:cNvPr id="5" name="Google Shape;16527;p95">
            <a:extLst>
              <a:ext uri="{FF2B5EF4-FFF2-40B4-BE49-F238E27FC236}">
                <a16:creationId xmlns:a16="http://schemas.microsoft.com/office/drawing/2014/main" id="{220E5C26-EB1D-31C2-6A8B-D662D1D97FC8}"/>
              </a:ext>
            </a:extLst>
          </p:cNvPr>
          <p:cNvGrpSpPr/>
          <p:nvPr/>
        </p:nvGrpSpPr>
        <p:grpSpPr>
          <a:xfrm>
            <a:off x="2303253" y="87486"/>
            <a:ext cx="664234" cy="418204"/>
            <a:chOff x="1341727" y="2483349"/>
            <a:chExt cx="419913" cy="308109"/>
          </a:xfrm>
        </p:grpSpPr>
        <p:sp>
          <p:nvSpPr>
            <p:cNvPr id="6" name="Google Shape;16528;p95">
              <a:extLst>
                <a:ext uri="{FF2B5EF4-FFF2-40B4-BE49-F238E27FC236}">
                  <a16:creationId xmlns:a16="http://schemas.microsoft.com/office/drawing/2014/main" id="{118BEC51-40EB-32C2-B97B-894607665666}"/>
                </a:ext>
              </a:extLst>
            </p:cNvPr>
            <p:cNvSpPr/>
            <p:nvPr/>
          </p:nvSpPr>
          <p:spPr>
            <a:xfrm>
              <a:off x="1623896" y="2522310"/>
              <a:ext cx="53488" cy="18605"/>
            </a:xfrm>
            <a:custGeom>
              <a:avLst/>
              <a:gdLst/>
              <a:ahLst/>
              <a:cxnLst/>
              <a:rect l="l" t="t" r="r" b="b"/>
              <a:pathLst>
                <a:path w="1406" h="489" extrusionOk="0">
                  <a:moveTo>
                    <a:pt x="167" y="1"/>
                  </a:moveTo>
                  <a:cubicBezTo>
                    <a:pt x="84" y="1"/>
                    <a:pt x="1" y="72"/>
                    <a:pt x="1" y="167"/>
                  </a:cubicBezTo>
                  <a:cubicBezTo>
                    <a:pt x="1" y="251"/>
                    <a:pt x="84" y="322"/>
                    <a:pt x="167" y="322"/>
                  </a:cubicBezTo>
                  <a:cubicBezTo>
                    <a:pt x="346" y="322"/>
                    <a:pt x="882" y="358"/>
                    <a:pt x="1144" y="477"/>
                  </a:cubicBezTo>
                  <a:cubicBezTo>
                    <a:pt x="1167" y="489"/>
                    <a:pt x="1179" y="489"/>
                    <a:pt x="1215" y="489"/>
                  </a:cubicBezTo>
                  <a:cubicBezTo>
                    <a:pt x="1275" y="489"/>
                    <a:pt x="1334" y="465"/>
                    <a:pt x="1358" y="406"/>
                  </a:cubicBezTo>
                  <a:cubicBezTo>
                    <a:pt x="1406" y="346"/>
                    <a:pt x="1358" y="239"/>
                    <a:pt x="1286" y="191"/>
                  </a:cubicBezTo>
                  <a:cubicBezTo>
                    <a:pt x="917" y="1"/>
                    <a:pt x="203"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7" name="Google Shape;16529;p95">
              <a:extLst>
                <a:ext uri="{FF2B5EF4-FFF2-40B4-BE49-F238E27FC236}">
                  <a16:creationId xmlns:a16="http://schemas.microsoft.com/office/drawing/2014/main" id="{42D04CD0-2AD6-C614-6F95-3DB36DC7FF5A}"/>
                </a:ext>
              </a:extLst>
            </p:cNvPr>
            <p:cNvSpPr/>
            <p:nvPr/>
          </p:nvSpPr>
          <p:spPr>
            <a:xfrm>
              <a:off x="1341727" y="2483349"/>
              <a:ext cx="419913" cy="308109"/>
            </a:xfrm>
            <a:custGeom>
              <a:avLst/>
              <a:gdLst/>
              <a:ahLst/>
              <a:cxnLst/>
              <a:rect l="l" t="t" r="r" b="b"/>
              <a:pathLst>
                <a:path w="11038" h="8098" extrusionOk="0">
                  <a:moveTo>
                    <a:pt x="9156" y="501"/>
                  </a:moveTo>
                  <a:lnTo>
                    <a:pt x="9156" y="1168"/>
                  </a:lnTo>
                  <a:cubicBezTo>
                    <a:pt x="9156" y="1275"/>
                    <a:pt x="9120" y="1394"/>
                    <a:pt x="9073" y="1489"/>
                  </a:cubicBezTo>
                  <a:lnTo>
                    <a:pt x="9001" y="1644"/>
                  </a:lnTo>
                  <a:cubicBezTo>
                    <a:pt x="8989" y="1680"/>
                    <a:pt x="8989" y="1692"/>
                    <a:pt x="8989" y="1727"/>
                  </a:cubicBezTo>
                  <a:lnTo>
                    <a:pt x="8989" y="2061"/>
                  </a:lnTo>
                  <a:cubicBezTo>
                    <a:pt x="8989" y="2299"/>
                    <a:pt x="8894" y="2525"/>
                    <a:pt x="8715" y="2692"/>
                  </a:cubicBezTo>
                  <a:cubicBezTo>
                    <a:pt x="8537" y="2858"/>
                    <a:pt x="8311" y="2942"/>
                    <a:pt x="8072" y="2942"/>
                  </a:cubicBezTo>
                  <a:cubicBezTo>
                    <a:pt x="7620" y="2918"/>
                    <a:pt x="7227" y="2513"/>
                    <a:pt x="7227" y="2025"/>
                  </a:cubicBezTo>
                  <a:lnTo>
                    <a:pt x="7227" y="1727"/>
                  </a:lnTo>
                  <a:cubicBezTo>
                    <a:pt x="7227" y="1692"/>
                    <a:pt x="7227" y="1680"/>
                    <a:pt x="7215" y="1644"/>
                  </a:cubicBezTo>
                  <a:lnTo>
                    <a:pt x="7108" y="1453"/>
                  </a:lnTo>
                  <a:cubicBezTo>
                    <a:pt x="7084" y="1382"/>
                    <a:pt x="7049" y="1311"/>
                    <a:pt x="7049" y="1215"/>
                  </a:cubicBezTo>
                  <a:lnTo>
                    <a:pt x="7049" y="1203"/>
                  </a:lnTo>
                  <a:cubicBezTo>
                    <a:pt x="7049" y="810"/>
                    <a:pt x="7370" y="501"/>
                    <a:pt x="7751" y="501"/>
                  </a:cubicBezTo>
                  <a:close/>
                  <a:moveTo>
                    <a:pt x="3274" y="322"/>
                  </a:moveTo>
                  <a:cubicBezTo>
                    <a:pt x="3548" y="322"/>
                    <a:pt x="3786" y="429"/>
                    <a:pt x="3989" y="632"/>
                  </a:cubicBezTo>
                  <a:cubicBezTo>
                    <a:pt x="4179" y="834"/>
                    <a:pt x="4298" y="1108"/>
                    <a:pt x="4310" y="1394"/>
                  </a:cubicBezTo>
                  <a:cubicBezTo>
                    <a:pt x="4346" y="1739"/>
                    <a:pt x="4441" y="2442"/>
                    <a:pt x="4608" y="2858"/>
                  </a:cubicBezTo>
                  <a:cubicBezTo>
                    <a:pt x="4358" y="2942"/>
                    <a:pt x="3870" y="3096"/>
                    <a:pt x="3274" y="3096"/>
                  </a:cubicBezTo>
                  <a:cubicBezTo>
                    <a:pt x="3253" y="3097"/>
                    <a:pt x="3232" y="3097"/>
                    <a:pt x="3210" y="3097"/>
                  </a:cubicBezTo>
                  <a:cubicBezTo>
                    <a:pt x="2654" y="3097"/>
                    <a:pt x="2182" y="2951"/>
                    <a:pt x="1953" y="2870"/>
                  </a:cubicBezTo>
                  <a:cubicBezTo>
                    <a:pt x="2096" y="2442"/>
                    <a:pt x="2215" y="1739"/>
                    <a:pt x="2226" y="1394"/>
                  </a:cubicBezTo>
                  <a:cubicBezTo>
                    <a:pt x="2250" y="1096"/>
                    <a:pt x="2357" y="834"/>
                    <a:pt x="2560" y="632"/>
                  </a:cubicBezTo>
                  <a:cubicBezTo>
                    <a:pt x="2750" y="429"/>
                    <a:pt x="3000" y="322"/>
                    <a:pt x="3274" y="322"/>
                  </a:cubicBezTo>
                  <a:close/>
                  <a:moveTo>
                    <a:pt x="7751" y="3192"/>
                  </a:moveTo>
                  <a:cubicBezTo>
                    <a:pt x="7858" y="3227"/>
                    <a:pt x="7965" y="3251"/>
                    <a:pt x="8084" y="3251"/>
                  </a:cubicBezTo>
                  <a:lnTo>
                    <a:pt x="8120" y="3251"/>
                  </a:lnTo>
                  <a:cubicBezTo>
                    <a:pt x="8239" y="3251"/>
                    <a:pt x="8358" y="3239"/>
                    <a:pt x="8477" y="3192"/>
                  </a:cubicBezTo>
                  <a:lnTo>
                    <a:pt x="8477" y="3192"/>
                  </a:lnTo>
                  <a:cubicBezTo>
                    <a:pt x="8465" y="3251"/>
                    <a:pt x="8477" y="3299"/>
                    <a:pt x="8501" y="3346"/>
                  </a:cubicBezTo>
                  <a:lnTo>
                    <a:pt x="8358" y="3477"/>
                  </a:lnTo>
                  <a:cubicBezTo>
                    <a:pt x="8287" y="3549"/>
                    <a:pt x="8203" y="3585"/>
                    <a:pt x="8108" y="3585"/>
                  </a:cubicBezTo>
                  <a:cubicBezTo>
                    <a:pt x="8025" y="3585"/>
                    <a:pt x="7930" y="3549"/>
                    <a:pt x="7858" y="3477"/>
                  </a:cubicBezTo>
                  <a:lnTo>
                    <a:pt x="7727" y="3346"/>
                  </a:lnTo>
                  <a:cubicBezTo>
                    <a:pt x="7739" y="3299"/>
                    <a:pt x="7751" y="3251"/>
                    <a:pt x="7751" y="3192"/>
                  </a:cubicBezTo>
                  <a:close/>
                  <a:moveTo>
                    <a:pt x="3691" y="3418"/>
                  </a:moveTo>
                  <a:cubicBezTo>
                    <a:pt x="3750" y="3537"/>
                    <a:pt x="3870" y="3644"/>
                    <a:pt x="4001" y="3668"/>
                  </a:cubicBezTo>
                  <a:lnTo>
                    <a:pt x="4584" y="3835"/>
                  </a:lnTo>
                  <a:cubicBezTo>
                    <a:pt x="4727" y="3882"/>
                    <a:pt x="4834" y="4013"/>
                    <a:pt x="4834" y="4180"/>
                  </a:cubicBezTo>
                  <a:lnTo>
                    <a:pt x="4834" y="5680"/>
                  </a:lnTo>
                  <a:cubicBezTo>
                    <a:pt x="4834" y="5871"/>
                    <a:pt x="4667" y="6037"/>
                    <a:pt x="4477" y="6037"/>
                  </a:cubicBezTo>
                  <a:lnTo>
                    <a:pt x="4477" y="4811"/>
                  </a:lnTo>
                  <a:cubicBezTo>
                    <a:pt x="4477" y="4549"/>
                    <a:pt x="4239" y="4311"/>
                    <a:pt x="3977" y="4311"/>
                  </a:cubicBezTo>
                  <a:lnTo>
                    <a:pt x="2584" y="4311"/>
                  </a:lnTo>
                  <a:cubicBezTo>
                    <a:pt x="2310" y="4311"/>
                    <a:pt x="2084" y="4537"/>
                    <a:pt x="2084" y="4811"/>
                  </a:cubicBezTo>
                  <a:lnTo>
                    <a:pt x="2084" y="6037"/>
                  </a:lnTo>
                  <a:lnTo>
                    <a:pt x="2072" y="6037"/>
                  </a:lnTo>
                  <a:cubicBezTo>
                    <a:pt x="1869" y="6037"/>
                    <a:pt x="1715" y="5871"/>
                    <a:pt x="1715" y="5680"/>
                  </a:cubicBezTo>
                  <a:lnTo>
                    <a:pt x="1715" y="4180"/>
                  </a:lnTo>
                  <a:cubicBezTo>
                    <a:pt x="1715" y="4013"/>
                    <a:pt x="1810" y="3882"/>
                    <a:pt x="1965" y="3835"/>
                  </a:cubicBezTo>
                  <a:lnTo>
                    <a:pt x="2548" y="3668"/>
                  </a:lnTo>
                  <a:cubicBezTo>
                    <a:pt x="2679" y="3620"/>
                    <a:pt x="2798" y="3537"/>
                    <a:pt x="2858" y="3418"/>
                  </a:cubicBezTo>
                  <a:cubicBezTo>
                    <a:pt x="2988" y="3430"/>
                    <a:pt x="3119" y="3430"/>
                    <a:pt x="3274" y="3430"/>
                  </a:cubicBezTo>
                  <a:cubicBezTo>
                    <a:pt x="3417" y="3430"/>
                    <a:pt x="3560" y="3418"/>
                    <a:pt x="3691" y="3418"/>
                  </a:cubicBezTo>
                  <a:close/>
                  <a:moveTo>
                    <a:pt x="8668" y="3608"/>
                  </a:moveTo>
                  <a:cubicBezTo>
                    <a:pt x="8715" y="3644"/>
                    <a:pt x="8763" y="3656"/>
                    <a:pt x="8811" y="3668"/>
                  </a:cubicBezTo>
                  <a:lnTo>
                    <a:pt x="9382" y="3835"/>
                  </a:lnTo>
                  <a:cubicBezTo>
                    <a:pt x="9537" y="3882"/>
                    <a:pt x="9644" y="4013"/>
                    <a:pt x="9644" y="4180"/>
                  </a:cubicBezTo>
                  <a:lnTo>
                    <a:pt x="9644" y="5680"/>
                  </a:lnTo>
                  <a:cubicBezTo>
                    <a:pt x="9644" y="5871"/>
                    <a:pt x="9477" y="6037"/>
                    <a:pt x="9287" y="6037"/>
                  </a:cubicBezTo>
                  <a:lnTo>
                    <a:pt x="8584" y="6037"/>
                  </a:lnTo>
                  <a:lnTo>
                    <a:pt x="8584" y="6025"/>
                  </a:lnTo>
                  <a:lnTo>
                    <a:pt x="8584" y="5668"/>
                  </a:lnTo>
                  <a:lnTo>
                    <a:pt x="9120" y="5668"/>
                  </a:lnTo>
                  <a:cubicBezTo>
                    <a:pt x="9204" y="5668"/>
                    <a:pt x="9287" y="5597"/>
                    <a:pt x="9287" y="5502"/>
                  </a:cubicBezTo>
                  <a:lnTo>
                    <a:pt x="9287" y="4466"/>
                  </a:lnTo>
                  <a:cubicBezTo>
                    <a:pt x="9287" y="4370"/>
                    <a:pt x="9204" y="4299"/>
                    <a:pt x="9120" y="4299"/>
                  </a:cubicBezTo>
                  <a:cubicBezTo>
                    <a:pt x="9025" y="4299"/>
                    <a:pt x="8954" y="4370"/>
                    <a:pt x="8954" y="4466"/>
                  </a:cubicBezTo>
                  <a:lnTo>
                    <a:pt x="8954" y="5335"/>
                  </a:lnTo>
                  <a:lnTo>
                    <a:pt x="8584" y="5335"/>
                  </a:lnTo>
                  <a:lnTo>
                    <a:pt x="8584" y="4644"/>
                  </a:lnTo>
                  <a:cubicBezTo>
                    <a:pt x="8584" y="4466"/>
                    <a:pt x="8430" y="4311"/>
                    <a:pt x="8251" y="4311"/>
                  </a:cubicBezTo>
                  <a:lnTo>
                    <a:pt x="6513" y="4311"/>
                  </a:lnTo>
                  <a:lnTo>
                    <a:pt x="6513" y="4180"/>
                  </a:lnTo>
                  <a:lnTo>
                    <a:pt x="6548" y="4180"/>
                  </a:lnTo>
                  <a:cubicBezTo>
                    <a:pt x="6548" y="4013"/>
                    <a:pt x="6644" y="3882"/>
                    <a:pt x="6798" y="3835"/>
                  </a:cubicBezTo>
                  <a:lnTo>
                    <a:pt x="7382" y="3668"/>
                  </a:lnTo>
                  <a:cubicBezTo>
                    <a:pt x="7418" y="3656"/>
                    <a:pt x="7477" y="3644"/>
                    <a:pt x="7513" y="3608"/>
                  </a:cubicBezTo>
                  <a:lnTo>
                    <a:pt x="7620" y="3716"/>
                  </a:lnTo>
                  <a:cubicBezTo>
                    <a:pt x="7751" y="3847"/>
                    <a:pt x="7918" y="3906"/>
                    <a:pt x="8096" y="3906"/>
                  </a:cubicBezTo>
                  <a:cubicBezTo>
                    <a:pt x="8275" y="3906"/>
                    <a:pt x="8453" y="3835"/>
                    <a:pt x="8573" y="3716"/>
                  </a:cubicBezTo>
                  <a:lnTo>
                    <a:pt x="8668" y="3608"/>
                  </a:lnTo>
                  <a:close/>
                  <a:moveTo>
                    <a:pt x="8287" y="4644"/>
                  </a:moveTo>
                  <a:cubicBezTo>
                    <a:pt x="8287" y="4644"/>
                    <a:pt x="8299" y="4644"/>
                    <a:pt x="8299" y="4656"/>
                  </a:cubicBezTo>
                  <a:lnTo>
                    <a:pt x="8299" y="6037"/>
                  </a:lnTo>
                  <a:cubicBezTo>
                    <a:pt x="8299" y="6037"/>
                    <a:pt x="8299" y="6049"/>
                    <a:pt x="8287" y="6049"/>
                  </a:cubicBezTo>
                  <a:lnTo>
                    <a:pt x="6215" y="6049"/>
                  </a:lnTo>
                  <a:cubicBezTo>
                    <a:pt x="6215" y="6049"/>
                    <a:pt x="6203" y="6049"/>
                    <a:pt x="6203" y="6037"/>
                  </a:cubicBezTo>
                  <a:lnTo>
                    <a:pt x="6203" y="4656"/>
                  </a:lnTo>
                  <a:lnTo>
                    <a:pt x="8287" y="4644"/>
                  </a:lnTo>
                  <a:close/>
                  <a:moveTo>
                    <a:pt x="2084" y="6371"/>
                  </a:moveTo>
                  <a:lnTo>
                    <a:pt x="2084" y="6740"/>
                  </a:lnTo>
                  <a:lnTo>
                    <a:pt x="679" y="6740"/>
                  </a:lnTo>
                  <a:lnTo>
                    <a:pt x="679" y="6371"/>
                  </a:lnTo>
                  <a:close/>
                  <a:moveTo>
                    <a:pt x="10382" y="6371"/>
                  </a:moveTo>
                  <a:lnTo>
                    <a:pt x="10382" y="6740"/>
                  </a:lnTo>
                  <a:lnTo>
                    <a:pt x="4477" y="6740"/>
                  </a:lnTo>
                  <a:lnTo>
                    <a:pt x="4477" y="6371"/>
                  </a:lnTo>
                  <a:close/>
                  <a:moveTo>
                    <a:pt x="3953" y="4644"/>
                  </a:moveTo>
                  <a:cubicBezTo>
                    <a:pt x="4060" y="4644"/>
                    <a:pt x="4131" y="4728"/>
                    <a:pt x="4131" y="4823"/>
                  </a:cubicBezTo>
                  <a:lnTo>
                    <a:pt x="4131" y="7085"/>
                  </a:lnTo>
                  <a:lnTo>
                    <a:pt x="2393" y="7085"/>
                  </a:lnTo>
                  <a:lnTo>
                    <a:pt x="2393" y="4823"/>
                  </a:lnTo>
                  <a:cubicBezTo>
                    <a:pt x="2393" y="4716"/>
                    <a:pt x="2488" y="4644"/>
                    <a:pt x="2572" y="4644"/>
                  </a:cubicBezTo>
                  <a:close/>
                  <a:moveTo>
                    <a:pt x="3274" y="1"/>
                  </a:moveTo>
                  <a:cubicBezTo>
                    <a:pt x="2548" y="1"/>
                    <a:pt x="1965" y="596"/>
                    <a:pt x="1905" y="1370"/>
                  </a:cubicBezTo>
                  <a:cubicBezTo>
                    <a:pt x="1869" y="1692"/>
                    <a:pt x="1774" y="2346"/>
                    <a:pt x="1631" y="2751"/>
                  </a:cubicBezTo>
                  <a:cubicBezTo>
                    <a:pt x="1607" y="2835"/>
                    <a:pt x="1607" y="2930"/>
                    <a:pt x="1655" y="3001"/>
                  </a:cubicBezTo>
                  <a:cubicBezTo>
                    <a:pt x="1691" y="3073"/>
                    <a:pt x="1750" y="3156"/>
                    <a:pt x="1845" y="3180"/>
                  </a:cubicBezTo>
                  <a:cubicBezTo>
                    <a:pt x="1988" y="3227"/>
                    <a:pt x="2215" y="3299"/>
                    <a:pt x="2488" y="3358"/>
                  </a:cubicBezTo>
                  <a:lnTo>
                    <a:pt x="2465" y="3358"/>
                  </a:lnTo>
                  <a:lnTo>
                    <a:pt x="1893" y="3525"/>
                  </a:lnTo>
                  <a:cubicBezTo>
                    <a:pt x="1595" y="3608"/>
                    <a:pt x="1393" y="3882"/>
                    <a:pt x="1393" y="4180"/>
                  </a:cubicBezTo>
                  <a:lnTo>
                    <a:pt x="1393" y="5680"/>
                  </a:lnTo>
                  <a:cubicBezTo>
                    <a:pt x="1393" y="5811"/>
                    <a:pt x="1429" y="5930"/>
                    <a:pt x="1500" y="6037"/>
                  </a:cubicBezTo>
                  <a:lnTo>
                    <a:pt x="167" y="6037"/>
                  </a:lnTo>
                  <a:cubicBezTo>
                    <a:pt x="71" y="6037"/>
                    <a:pt x="0" y="6109"/>
                    <a:pt x="0" y="6204"/>
                  </a:cubicBezTo>
                  <a:cubicBezTo>
                    <a:pt x="0" y="6287"/>
                    <a:pt x="71" y="6371"/>
                    <a:pt x="167" y="6371"/>
                  </a:cubicBezTo>
                  <a:lnTo>
                    <a:pt x="345" y="6371"/>
                  </a:lnTo>
                  <a:lnTo>
                    <a:pt x="345" y="7930"/>
                  </a:lnTo>
                  <a:cubicBezTo>
                    <a:pt x="345" y="8014"/>
                    <a:pt x="417" y="8097"/>
                    <a:pt x="500" y="8097"/>
                  </a:cubicBezTo>
                  <a:cubicBezTo>
                    <a:pt x="595" y="8097"/>
                    <a:pt x="667" y="8014"/>
                    <a:pt x="667" y="7930"/>
                  </a:cubicBezTo>
                  <a:lnTo>
                    <a:pt x="667" y="7049"/>
                  </a:lnTo>
                  <a:lnTo>
                    <a:pt x="2072" y="7049"/>
                  </a:lnTo>
                  <a:lnTo>
                    <a:pt x="2072" y="7930"/>
                  </a:lnTo>
                  <a:cubicBezTo>
                    <a:pt x="2072" y="8014"/>
                    <a:pt x="2143" y="8097"/>
                    <a:pt x="2226" y="8097"/>
                  </a:cubicBezTo>
                  <a:cubicBezTo>
                    <a:pt x="2322" y="8097"/>
                    <a:pt x="2393" y="8014"/>
                    <a:pt x="2393" y="7930"/>
                  </a:cubicBezTo>
                  <a:lnTo>
                    <a:pt x="2393" y="7395"/>
                  </a:lnTo>
                  <a:lnTo>
                    <a:pt x="4155" y="7395"/>
                  </a:lnTo>
                  <a:lnTo>
                    <a:pt x="4155" y="7930"/>
                  </a:lnTo>
                  <a:cubicBezTo>
                    <a:pt x="4155" y="8014"/>
                    <a:pt x="4227" y="8097"/>
                    <a:pt x="4310" y="8097"/>
                  </a:cubicBezTo>
                  <a:cubicBezTo>
                    <a:pt x="4405" y="8097"/>
                    <a:pt x="4477" y="8014"/>
                    <a:pt x="4477" y="7930"/>
                  </a:cubicBezTo>
                  <a:lnTo>
                    <a:pt x="4477" y="7049"/>
                  </a:lnTo>
                  <a:lnTo>
                    <a:pt x="10370" y="7049"/>
                  </a:lnTo>
                  <a:lnTo>
                    <a:pt x="10370" y="7930"/>
                  </a:lnTo>
                  <a:cubicBezTo>
                    <a:pt x="10370" y="8014"/>
                    <a:pt x="10442" y="8097"/>
                    <a:pt x="10537" y="8097"/>
                  </a:cubicBezTo>
                  <a:cubicBezTo>
                    <a:pt x="10620" y="8097"/>
                    <a:pt x="10704" y="8014"/>
                    <a:pt x="10704" y="7930"/>
                  </a:cubicBezTo>
                  <a:lnTo>
                    <a:pt x="10704" y="6371"/>
                  </a:lnTo>
                  <a:lnTo>
                    <a:pt x="10882" y="6371"/>
                  </a:lnTo>
                  <a:cubicBezTo>
                    <a:pt x="10966" y="6371"/>
                    <a:pt x="11037" y="6287"/>
                    <a:pt x="11037" y="6204"/>
                  </a:cubicBezTo>
                  <a:cubicBezTo>
                    <a:pt x="11037" y="6109"/>
                    <a:pt x="10966" y="6037"/>
                    <a:pt x="10882" y="6037"/>
                  </a:cubicBezTo>
                  <a:lnTo>
                    <a:pt x="9894" y="6037"/>
                  </a:lnTo>
                  <a:cubicBezTo>
                    <a:pt x="9954" y="5930"/>
                    <a:pt x="10001" y="5811"/>
                    <a:pt x="10001" y="5680"/>
                  </a:cubicBezTo>
                  <a:lnTo>
                    <a:pt x="10001" y="4180"/>
                  </a:lnTo>
                  <a:cubicBezTo>
                    <a:pt x="10001" y="3882"/>
                    <a:pt x="9787" y="3608"/>
                    <a:pt x="9501" y="3525"/>
                  </a:cubicBezTo>
                  <a:lnTo>
                    <a:pt x="8930" y="3358"/>
                  </a:lnTo>
                  <a:cubicBezTo>
                    <a:pt x="8858" y="3335"/>
                    <a:pt x="8799" y="3275"/>
                    <a:pt x="8799" y="3180"/>
                  </a:cubicBezTo>
                  <a:lnTo>
                    <a:pt x="8799" y="3049"/>
                  </a:lnTo>
                  <a:cubicBezTo>
                    <a:pt x="8858" y="3001"/>
                    <a:pt x="8894" y="2977"/>
                    <a:pt x="8942" y="2918"/>
                  </a:cubicBezTo>
                  <a:cubicBezTo>
                    <a:pt x="9180" y="2692"/>
                    <a:pt x="9299" y="2382"/>
                    <a:pt x="9299" y="2049"/>
                  </a:cubicBezTo>
                  <a:lnTo>
                    <a:pt x="9299" y="1739"/>
                  </a:lnTo>
                  <a:lnTo>
                    <a:pt x="9358" y="1608"/>
                  </a:lnTo>
                  <a:cubicBezTo>
                    <a:pt x="9430" y="1453"/>
                    <a:pt x="9465" y="1311"/>
                    <a:pt x="9465" y="1144"/>
                  </a:cubicBezTo>
                  <a:lnTo>
                    <a:pt x="9465" y="310"/>
                  </a:lnTo>
                  <a:cubicBezTo>
                    <a:pt x="9465" y="215"/>
                    <a:pt x="9382" y="144"/>
                    <a:pt x="9299" y="144"/>
                  </a:cubicBezTo>
                  <a:lnTo>
                    <a:pt x="7739" y="144"/>
                  </a:lnTo>
                  <a:cubicBezTo>
                    <a:pt x="7168" y="144"/>
                    <a:pt x="6703" y="608"/>
                    <a:pt x="6703" y="1168"/>
                  </a:cubicBezTo>
                  <a:lnTo>
                    <a:pt x="6703" y="1191"/>
                  </a:lnTo>
                  <a:cubicBezTo>
                    <a:pt x="6703" y="1322"/>
                    <a:pt x="6739" y="1453"/>
                    <a:pt x="6798" y="1572"/>
                  </a:cubicBezTo>
                  <a:lnTo>
                    <a:pt x="6894" y="1739"/>
                  </a:lnTo>
                  <a:lnTo>
                    <a:pt x="6894" y="2001"/>
                  </a:lnTo>
                  <a:cubicBezTo>
                    <a:pt x="6894" y="2418"/>
                    <a:pt x="7096" y="2799"/>
                    <a:pt x="7406" y="3037"/>
                  </a:cubicBezTo>
                  <a:lnTo>
                    <a:pt x="7406" y="3180"/>
                  </a:lnTo>
                  <a:cubicBezTo>
                    <a:pt x="7406" y="3251"/>
                    <a:pt x="7346" y="3335"/>
                    <a:pt x="7275" y="3358"/>
                  </a:cubicBezTo>
                  <a:lnTo>
                    <a:pt x="6691" y="3525"/>
                  </a:lnTo>
                  <a:cubicBezTo>
                    <a:pt x="6394" y="3608"/>
                    <a:pt x="6203" y="3882"/>
                    <a:pt x="6203" y="4180"/>
                  </a:cubicBezTo>
                  <a:lnTo>
                    <a:pt x="6203" y="4311"/>
                  </a:lnTo>
                  <a:lnTo>
                    <a:pt x="6191" y="4311"/>
                  </a:lnTo>
                  <a:cubicBezTo>
                    <a:pt x="6013" y="4311"/>
                    <a:pt x="5858" y="4466"/>
                    <a:pt x="5858" y="4644"/>
                  </a:cubicBezTo>
                  <a:lnTo>
                    <a:pt x="5858" y="6025"/>
                  </a:lnTo>
                  <a:lnTo>
                    <a:pt x="5858" y="6037"/>
                  </a:lnTo>
                  <a:lnTo>
                    <a:pt x="5048" y="6037"/>
                  </a:lnTo>
                  <a:cubicBezTo>
                    <a:pt x="5108" y="5930"/>
                    <a:pt x="5144" y="5811"/>
                    <a:pt x="5144" y="5680"/>
                  </a:cubicBezTo>
                  <a:lnTo>
                    <a:pt x="5144" y="4180"/>
                  </a:lnTo>
                  <a:cubicBezTo>
                    <a:pt x="5144" y="3882"/>
                    <a:pt x="4941" y="3608"/>
                    <a:pt x="4655" y="3525"/>
                  </a:cubicBezTo>
                  <a:lnTo>
                    <a:pt x="4072" y="3358"/>
                  </a:lnTo>
                  <a:lnTo>
                    <a:pt x="4060" y="3358"/>
                  </a:lnTo>
                  <a:cubicBezTo>
                    <a:pt x="4346" y="3299"/>
                    <a:pt x="4560" y="3239"/>
                    <a:pt x="4703" y="3180"/>
                  </a:cubicBezTo>
                  <a:cubicBezTo>
                    <a:pt x="4786" y="3156"/>
                    <a:pt x="4846" y="3096"/>
                    <a:pt x="4893" y="3001"/>
                  </a:cubicBezTo>
                  <a:cubicBezTo>
                    <a:pt x="4941" y="2930"/>
                    <a:pt x="4941" y="2835"/>
                    <a:pt x="4905" y="2751"/>
                  </a:cubicBezTo>
                  <a:cubicBezTo>
                    <a:pt x="4763" y="2358"/>
                    <a:pt x="4655" y="1692"/>
                    <a:pt x="4643" y="1370"/>
                  </a:cubicBezTo>
                  <a:cubicBezTo>
                    <a:pt x="4584" y="572"/>
                    <a:pt x="4001" y="1"/>
                    <a:pt x="32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 name="Google Shape;16530;p95">
              <a:extLst>
                <a:ext uri="{FF2B5EF4-FFF2-40B4-BE49-F238E27FC236}">
                  <a16:creationId xmlns:a16="http://schemas.microsoft.com/office/drawing/2014/main" id="{41DB6582-97B6-95D9-6058-4A4471F70016}"/>
                </a:ext>
              </a:extLst>
            </p:cNvPr>
            <p:cNvSpPr/>
            <p:nvPr/>
          </p:nvSpPr>
          <p:spPr>
            <a:xfrm>
              <a:off x="1611228" y="2679979"/>
              <a:ext cx="12250" cy="12708"/>
            </a:xfrm>
            <a:custGeom>
              <a:avLst/>
              <a:gdLst/>
              <a:ahLst/>
              <a:cxnLst/>
              <a:rect l="l" t="t" r="r" b="b"/>
              <a:pathLst>
                <a:path w="322" h="334" extrusionOk="0">
                  <a:moveTo>
                    <a:pt x="167" y="0"/>
                  </a:moveTo>
                  <a:cubicBezTo>
                    <a:pt x="72" y="0"/>
                    <a:pt x="0" y="83"/>
                    <a:pt x="0" y="167"/>
                  </a:cubicBezTo>
                  <a:cubicBezTo>
                    <a:pt x="0" y="262"/>
                    <a:pt x="72" y="334"/>
                    <a:pt x="167" y="334"/>
                  </a:cubicBezTo>
                  <a:cubicBezTo>
                    <a:pt x="250" y="334"/>
                    <a:pt x="322" y="262"/>
                    <a:pt x="322" y="167"/>
                  </a:cubicBezTo>
                  <a:cubicBezTo>
                    <a:pt x="322" y="83"/>
                    <a:pt x="250"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
        <p:nvSpPr>
          <p:cNvPr id="10" name="Rectangle 9">
            <a:extLst>
              <a:ext uri="{FF2B5EF4-FFF2-40B4-BE49-F238E27FC236}">
                <a16:creationId xmlns:a16="http://schemas.microsoft.com/office/drawing/2014/main" id="{B6078964-1BD5-2C9D-0E9B-F83F080A0A4E}"/>
              </a:ext>
            </a:extLst>
          </p:cNvPr>
          <p:cNvSpPr/>
          <p:nvPr/>
        </p:nvSpPr>
        <p:spPr>
          <a:xfrm>
            <a:off x="783771" y="2002971"/>
            <a:ext cx="10570029" cy="430638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pic>
        <p:nvPicPr>
          <p:cNvPr id="19" name="Picture 18" descr="A diagram of a mask and a mask&#10;&#10;Description automatically generated">
            <a:extLst>
              <a:ext uri="{FF2B5EF4-FFF2-40B4-BE49-F238E27FC236}">
                <a16:creationId xmlns:a16="http://schemas.microsoft.com/office/drawing/2014/main" id="{A6114408-8D15-28C3-6309-4B553FE96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6766" y="2168351"/>
            <a:ext cx="10008434" cy="3961183"/>
          </a:xfrm>
          <a:prstGeom prst="rect">
            <a:avLst/>
          </a:prstGeom>
        </p:spPr>
      </p:pic>
    </p:spTree>
    <p:extLst>
      <p:ext uri="{BB962C8B-B14F-4D97-AF65-F5344CB8AC3E}">
        <p14:creationId xmlns:p14="http://schemas.microsoft.com/office/powerpoint/2010/main" val="26335775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Savon</Template>
  <TotalTime>4892</TotalTime>
  <Words>625</Words>
  <Application>Microsoft Macintosh PowerPoint</Application>
  <PresentationFormat>Widescreen</PresentationFormat>
  <Paragraphs>85</Paragraphs>
  <Slides>13</Slides>
  <Notes>7</Notes>
  <HiddenSlides>2</HiddenSlides>
  <MMClips>3</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Aptos</vt:lpstr>
      <vt:lpstr>Arial</vt:lpstr>
      <vt:lpstr>Calibri</vt:lpstr>
      <vt:lpstr>Cambria Math</vt:lpstr>
      <vt:lpstr>Garamond</vt:lpstr>
      <vt:lpstr>Golos Text</vt:lpstr>
      <vt:lpstr>Golos Text SemiBold</vt:lpstr>
      <vt:lpstr>Google Sans</vt:lpstr>
      <vt:lpstr>Savon</vt:lpstr>
      <vt:lpstr>Arbitrary Order Total Variation for Deformable Image Registration  By Jinming Duan, Xi Jia, Joseph Bartlett, Wenqi Lu, Zhaowen Qiu</vt:lpstr>
      <vt:lpstr>Table of contents</vt:lpstr>
      <vt:lpstr>Background</vt:lpstr>
      <vt:lpstr>Image registration</vt:lpstr>
      <vt:lpstr>The proposed algorithm</vt:lpstr>
      <vt:lpstr>Paper’s results</vt:lpstr>
      <vt:lpstr>Our goal</vt:lpstr>
      <vt:lpstr>Implementation (algorithm)</vt:lpstr>
      <vt:lpstr>Implementation (algorithm)</vt:lpstr>
      <vt:lpstr>Results</vt:lpstr>
      <vt:lpstr>Results</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Arbitrary Order Total Variation for Deformable Image Registration</dc:title>
  <dc:creator>Neta Becker</dc:creator>
  <cp:lastModifiedBy>Lior Dvir</cp:lastModifiedBy>
  <cp:revision>3</cp:revision>
  <dcterms:created xsi:type="dcterms:W3CDTF">2024-04-20T06:55:03Z</dcterms:created>
  <dcterms:modified xsi:type="dcterms:W3CDTF">2024-05-13T10:33:20Z</dcterms:modified>
</cp:coreProperties>
</file>