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3"/>
  </p:notesMasterIdLst>
  <p:sldIdLst>
    <p:sldId id="256" r:id="rId2"/>
    <p:sldId id="312" r:id="rId3"/>
    <p:sldId id="257" r:id="rId4"/>
    <p:sldId id="267" r:id="rId5"/>
    <p:sldId id="260" r:id="rId6"/>
    <p:sldId id="261" r:id="rId7"/>
    <p:sldId id="313" r:id="rId8"/>
    <p:sldId id="264" r:id="rId9"/>
    <p:sldId id="265"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6" dt="2024-05-09T15:57:45.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65" autoAdjust="0"/>
    <p:restoredTop sz="93447" autoAdjust="0"/>
  </p:normalViewPr>
  <p:slideViewPr>
    <p:cSldViewPr snapToGrid="0">
      <p:cViewPr varScale="1">
        <p:scale>
          <a:sx n="59" d="100"/>
          <a:sy n="59" d="100"/>
        </p:scale>
        <p:origin x="9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docChgLst>
    <pc:chgData name="Neta Becker" userId="cef0aa30-4247-4db8-9bc0-d63efc0d3a53" providerId="ADAL" clId="{8E39725F-6EEF-4D4D-92C3-0465B79E9629}"/>
    <pc:docChg chg="undo custSel addSld delSld modSld">
      <pc:chgData name="Neta Becker" userId="cef0aa30-4247-4db8-9bc0-d63efc0d3a53" providerId="ADAL" clId="{8E39725F-6EEF-4D4D-92C3-0465B79E9629}" dt="2024-05-09T15:58:07.762" v="23" actId="1076"/>
      <pc:docMkLst>
        <pc:docMk/>
      </pc:docMkLst>
      <pc:sldChg chg="modSp mod">
        <pc:chgData name="Neta Becker" userId="cef0aa30-4247-4db8-9bc0-d63efc0d3a53" providerId="ADAL" clId="{8E39725F-6EEF-4D4D-92C3-0465B79E9629}" dt="2024-05-09T15:58:07.762" v="23" actId="1076"/>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
        <pc:chgData name="Neta Becker" userId="cef0aa30-4247-4db8-9bc0-d63efc0d3a53" providerId="ADAL" clId="{8E39725F-6EEF-4D4D-92C3-0465B79E9629}" dt="2024-05-09T15:57:45.107" v="18"/>
        <pc:sldMkLst>
          <pc:docMk/>
          <pc:sldMk cId="3634263486" sldId="264"/>
        </pc:sldMkLst>
      </pc:sldChg>
      <pc:sldChg chg="modSp mod">
        <pc:chgData name="Neta Becker" userId="cef0aa30-4247-4db8-9bc0-d63efc0d3a53" providerId="ADAL" clId="{8E39725F-6EEF-4D4D-92C3-0465B79E9629}" dt="2024-05-09T15:57:22.424" v="16" actId="20577"/>
        <pc:sldMkLst>
          <pc:docMk/>
          <pc:sldMk cId="660352062" sldId="312"/>
        </pc:sldMkLst>
        <pc:spChg chg="mod">
          <ac:chgData name="Neta Becker" userId="cef0aa30-4247-4db8-9bc0-d63efc0d3a53" providerId="ADAL" clId="{8E39725F-6EEF-4D4D-92C3-0465B79E9629}" dt="2024-05-09T15:57:16.641" v="11" actId="20577"/>
          <ac:spMkLst>
            <pc:docMk/>
            <pc:sldMk cId="660352062" sldId="312"/>
            <ac:spMk id="310" creationId="{00000000-0000-0000-0000-000000000000}"/>
          </ac:spMkLst>
        </pc:spChg>
        <pc:spChg chg="mod">
          <ac:chgData name="Neta Becker" userId="cef0aa30-4247-4db8-9bc0-d63efc0d3a53" providerId="ADAL" clId="{8E39725F-6EEF-4D4D-92C3-0465B79E9629}" dt="2024-05-09T15:57:18.738" v="13" actId="20577"/>
          <ac:spMkLst>
            <pc:docMk/>
            <pc:sldMk cId="660352062" sldId="312"/>
            <ac:spMk id="313" creationId="{00000000-0000-0000-0000-000000000000}"/>
          </ac:spMkLst>
        </pc:spChg>
        <pc:spChg chg="mod">
          <ac:chgData name="Neta Becker" userId="cef0aa30-4247-4db8-9bc0-d63efc0d3a53" providerId="ADAL" clId="{8E39725F-6EEF-4D4D-92C3-0465B79E9629}" dt="2024-05-09T15:57:20.810" v="15" actId="20577"/>
          <ac:spMkLst>
            <pc:docMk/>
            <pc:sldMk cId="660352062" sldId="312"/>
            <ac:spMk id="316" creationId="{00000000-0000-0000-0000-000000000000}"/>
          </ac:spMkLst>
        </pc:spChg>
        <pc:spChg chg="mod">
          <ac:chgData name="Neta Becker" userId="cef0aa30-4247-4db8-9bc0-d63efc0d3a53" providerId="ADAL" clId="{8E39725F-6EEF-4D4D-92C3-0465B79E9629}" dt="2024-05-09T15:57:22.424" v="16" actId="20577"/>
          <ac:spMkLst>
            <pc:docMk/>
            <pc:sldMk cId="660352062" sldId="312"/>
            <ac:spMk id="319" creationId="{00000000-0000-0000-0000-000000000000}"/>
          </ac:spMkLst>
        </pc:spChg>
      </pc:sldChg>
      <pc:sldChg chg="addSp modSp add mod setBg">
        <pc:chgData name="Neta Becker" userId="cef0aa30-4247-4db8-9bc0-d63efc0d3a53" providerId="ADAL" clId="{8E39725F-6EEF-4D4D-92C3-0465B79E9629}" dt="2024-05-09T15:57:55.008" v="21" actId="20577"/>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mod">
          <ac:chgData name="Neta Becker" userId="cef0aa30-4247-4db8-9bc0-d63efc0d3a53" providerId="ADAL" clId="{8E39725F-6EEF-4D4D-92C3-0465B79E9629}" dt="2024-05-09T15:55:44.367" v="1"/>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grpChg chg="add mod">
          <ac:chgData name="Neta Becker" userId="cef0aa30-4247-4db8-9bc0-d63efc0d3a53" providerId="ADAL" clId="{8E39725F-6EEF-4D4D-92C3-0465B79E9629}" dt="2024-05-09T15:55:44.367" v="1"/>
          <ac:grpSpMkLst>
            <pc:docMk/>
            <pc:sldMk cId="473798661" sldId="313"/>
            <ac:grpSpMk id="5" creationId="{0ED5CF67-36AF-6C59-114F-67E958E1AA67}"/>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09/05/2024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11</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5/9/2024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5/9/2024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5/9/2024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5/9/2024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 y="0"/>
            <a:ext cx="2286001"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rtl="0">
              <a:spcBef>
                <a:spcPts val="0"/>
              </a:spcBef>
              <a:spcAft>
                <a:spcPts val="0"/>
              </a:spcAft>
              <a:buNone/>
            </a:pPr>
            <a:r>
              <a:rPr lang="en-US" sz="2400" dirty="0">
                <a:solidFill>
                  <a:schemeClr val="tx1"/>
                </a:solidFill>
              </a:rPr>
              <a:t>Future Progress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2191109"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19920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Work So far</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Future Progress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7" y="2286000"/>
            <a:ext cx="10274493" cy="3931920"/>
          </a:xfrm>
        </p:spPr>
        <p:txBody>
          <a:bodyPr>
            <a:normAutofit/>
          </a:bodyPr>
          <a:lstStyle/>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authors wish to solve the problem of non-rigid registration. </a:t>
            </a:r>
          </a:p>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article proposes a variational model combining the state-of-the-art sum of absolute differences (SAD) and a new arbitrary order total variation regularization term.</a:t>
            </a: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rmAutofit/>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2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p>
        </p:txBody>
      </p:sp>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2"/>
          <a:srcRect t="12237" b="-1"/>
          <a:stretch/>
        </p:blipFill>
        <p:spPr>
          <a:xfrm>
            <a:off x="6991870" y="3085592"/>
            <a:ext cx="4779716" cy="3226308"/>
          </a:xfrm>
          <a:prstGeom prst="rect">
            <a:avLst/>
          </a:prstGeom>
        </p:spPr>
      </p:pic>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 u 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67" t="-775" b="-6977"/>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4" name="Google Shape;348;p47">
            <a:extLst>
              <a:ext uri="{FF2B5EF4-FFF2-40B4-BE49-F238E27FC236}">
                <a16:creationId xmlns:a16="http://schemas.microsoft.com/office/drawing/2014/main" id="{85F07728-A4E2-D9D2-91C4-70250A23B88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tx1"/>
              </a:solidFill>
            </a:endParaRPr>
          </a:p>
        </p:txBody>
      </p:sp>
      <p:grpSp>
        <p:nvGrpSpPr>
          <p:cNvPr id="5" name="Google Shape;16527;p95">
            <a:extLst>
              <a:ext uri="{FF2B5EF4-FFF2-40B4-BE49-F238E27FC236}">
                <a16:creationId xmlns:a16="http://schemas.microsoft.com/office/drawing/2014/main" id="{0ED5CF67-36AF-6C59-114F-67E958E1AA67}"/>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01C795E8-3F02-1807-50F5-AAA8595D7AE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2EEE2E42-1535-F3D4-88A6-600540A1C48F}"/>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85994452-E285-51CF-641A-CAA40F791930}"/>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 so far</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4752F03D-3D59-EDD4-1EDF-103EBF40E5C6}"/>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2608EC1E-CF34-1B32-5C9F-E9F6FCBF6CB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A24D5EAA-27CE-050F-F478-1E90FDFE9227}"/>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BD773F22-CE2F-7E1B-8AA9-82D35518965D}"/>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3884930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3913</TotalTime>
  <Words>599</Words>
  <Application>Microsoft Office PowerPoint</Application>
  <PresentationFormat>Widescreen</PresentationFormat>
  <Paragraphs>78</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vt:lpstr>
      <vt:lpstr>The proposed algorithm</vt:lpstr>
      <vt:lpstr>Paper’s results</vt:lpstr>
      <vt:lpstr>Our goal</vt:lpstr>
      <vt:lpstr>Implementation (algorithm)</vt:lpstr>
      <vt:lpstr>Results so far</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Neta Becker</cp:lastModifiedBy>
  <cp:revision>1</cp:revision>
  <dcterms:created xsi:type="dcterms:W3CDTF">2024-04-20T06:55:03Z</dcterms:created>
  <dcterms:modified xsi:type="dcterms:W3CDTF">2024-05-09T15:58:08Z</dcterms:modified>
</cp:coreProperties>
</file>