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5"/>
  </p:notesMasterIdLst>
  <p:sldIdLst>
    <p:sldId id="256" r:id="rId2"/>
    <p:sldId id="312" r:id="rId3"/>
    <p:sldId id="257" r:id="rId4"/>
    <p:sldId id="267" r:id="rId5"/>
    <p:sldId id="260" r:id="rId6"/>
    <p:sldId id="261" r:id="rId7"/>
    <p:sldId id="313" r:id="rId8"/>
    <p:sldId id="264" r:id="rId9"/>
    <p:sldId id="314" r:id="rId10"/>
    <p:sldId id="265" r:id="rId11"/>
    <p:sldId id="31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940" dt="2024-05-19T19:28:36.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832" autoAdjust="0"/>
    <p:restoredTop sz="93447" autoAdjust="0"/>
  </p:normalViewPr>
  <p:slideViewPr>
    <p:cSldViewPr snapToGrid="0">
      <p:cViewPr varScale="1">
        <p:scale>
          <a:sx n="59" d="100"/>
          <a:sy n="59" d="100"/>
        </p:scale>
        <p:origin x="4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docChgLst>
    <pc:chgData name="Neta Becker" userId="cef0aa30-4247-4db8-9bc0-d63efc0d3a53" providerId="ADAL" clId="{8E39725F-6EEF-4D4D-92C3-0465B79E9629}"/>
    <pc:docChg chg="undo custSel addSld delSld modSld modMainMaster">
      <pc:chgData name="Neta Becker" userId="cef0aa30-4247-4db8-9bc0-d63efc0d3a53" providerId="ADAL" clId="{8E39725F-6EEF-4D4D-92C3-0465B79E9629}" dt="2024-05-19T19:28:36.309" v="1879" actId="20577"/>
      <pc:docMkLst>
        <pc:docMk/>
      </pc:docMkLst>
      <pc:sldChg chg="addSp delSp setBg delDesignElem">
        <pc:chgData name="Neta Becker" userId="cef0aa30-4247-4db8-9bc0-d63efc0d3a53" providerId="ADAL" clId="{8E39725F-6EEF-4D4D-92C3-0465B79E9629}" dt="2024-05-18T10:29:19.955" v="31"/>
        <pc:sldMkLst>
          <pc:docMk/>
          <pc:sldMk cId="2179648205" sldId="256"/>
        </pc:sldMkLst>
        <pc:spChg chg="add del">
          <ac:chgData name="Neta Becker" userId="cef0aa30-4247-4db8-9bc0-d63efc0d3a53" providerId="ADAL" clId="{8E39725F-6EEF-4D4D-92C3-0465B79E9629}" dt="2024-05-18T08:20:44.648" v="28"/>
          <ac:spMkLst>
            <pc:docMk/>
            <pc:sldMk cId="2179648205" sldId="256"/>
            <ac:spMk id="34" creationId="{6995F625-BE4F-4433-8290-5DF0E8589F50}"/>
          </ac:spMkLst>
        </pc:spChg>
        <pc:spChg chg="add del">
          <ac:chgData name="Neta Becker" userId="cef0aa30-4247-4db8-9bc0-d63efc0d3a53" providerId="ADAL" clId="{8E39725F-6EEF-4D4D-92C3-0465B79E9629}" dt="2024-05-18T08:20:44.648" v="28"/>
          <ac:spMkLst>
            <pc:docMk/>
            <pc:sldMk cId="2179648205" sldId="256"/>
            <ac:spMk id="35" creationId="{E836677E-F83B-4FAB-8095-8700763077D8}"/>
          </ac:spMkLst>
        </pc:spChg>
        <pc:spChg chg="add del">
          <ac:chgData name="Neta Becker" userId="cef0aa30-4247-4db8-9bc0-d63efc0d3a53" providerId="ADAL" clId="{8E39725F-6EEF-4D4D-92C3-0465B79E9629}" dt="2024-05-18T08:20:44.648" v="28"/>
          <ac:spMkLst>
            <pc:docMk/>
            <pc:sldMk cId="2179648205" sldId="256"/>
            <ac:spMk id="36" creationId="{655E224A-5F26-423E-949C-07A720F39A44}"/>
          </ac:spMkLst>
        </pc:spChg>
        <pc:spChg chg="add del">
          <ac:chgData name="Neta Becker" userId="cef0aa30-4247-4db8-9bc0-d63efc0d3a53" providerId="ADAL" clId="{8E39725F-6EEF-4D4D-92C3-0465B79E9629}" dt="2024-05-18T08:20:44.648" v="28"/>
          <ac:spMkLst>
            <pc:docMk/>
            <pc:sldMk cId="2179648205" sldId="256"/>
            <ac:spMk id="37" creationId="{A6F1DA18-4CA4-40CF-9ACA-105D8373B672}"/>
          </ac:spMkLst>
        </pc:spChg>
        <pc:spChg chg="add del">
          <ac:chgData name="Neta Becker" userId="cef0aa30-4247-4db8-9bc0-d63efc0d3a53" providerId="ADAL" clId="{8E39725F-6EEF-4D4D-92C3-0465B79E9629}" dt="2024-05-18T08:20:44.648" v="28"/>
          <ac:spMkLst>
            <pc:docMk/>
            <pc:sldMk cId="2179648205" sldId="256"/>
            <ac:spMk id="38" creationId="{7C6D1B74-744B-4231-97DB-86B4C9C5E2D3}"/>
          </ac:spMkLst>
        </pc:spChg>
        <pc:cxnChg chg="add del">
          <ac:chgData name="Neta Becker" userId="cef0aa30-4247-4db8-9bc0-d63efc0d3a53" providerId="ADAL" clId="{8E39725F-6EEF-4D4D-92C3-0465B79E9629}" dt="2024-05-18T08:20:44.648" v="28"/>
          <ac:cxnSpMkLst>
            <pc:docMk/>
            <pc:sldMk cId="2179648205" sldId="256"/>
            <ac:cxnSpMk id="39" creationId="{ABC98C72-9EDD-4426-B45A-84E06A7CD22F}"/>
          </ac:cxnSpMkLst>
        </pc:cxnChg>
        <pc:cxnChg chg="add del">
          <ac:chgData name="Neta Becker" userId="cef0aa30-4247-4db8-9bc0-d63efc0d3a53" providerId="ADAL" clId="{8E39725F-6EEF-4D4D-92C3-0465B79E9629}" dt="2024-05-18T08:20:44.648" v="28"/>
          <ac:cxnSpMkLst>
            <pc:docMk/>
            <pc:sldMk cId="2179648205" sldId="256"/>
            <ac:cxnSpMk id="40" creationId="{44887186-EE44-4AD3-BEFE-3478B4537191}"/>
          </ac:cxnSpMkLst>
        </pc:cxnChg>
        <pc:cxnChg chg="add del">
          <ac:chgData name="Neta Becker" userId="cef0aa30-4247-4db8-9bc0-d63efc0d3a53" providerId="ADAL" clId="{8E39725F-6EEF-4D4D-92C3-0465B79E9629}" dt="2024-05-18T08:20:44.648" v="28"/>
          <ac:cxnSpMkLst>
            <pc:docMk/>
            <pc:sldMk cId="2179648205" sldId="256"/>
            <ac:cxnSpMk id="41" creationId="{58EECC4E-F1C0-4C09-A7FD-4D623DACCC4F}"/>
          </ac:cxnSpMkLst>
        </pc:cxnChg>
      </pc:sldChg>
      <pc:sldChg chg="addSp modSp mod setBg">
        <pc:chgData name="Neta Becker" userId="cef0aa30-4247-4db8-9bc0-d63efc0d3a53" providerId="ADAL" clId="{8E39725F-6EEF-4D4D-92C3-0465B79E9629}" dt="2024-05-18T11:31:27.906" v="754" actId="20577"/>
        <pc:sldMkLst>
          <pc:docMk/>
          <pc:sldMk cId="1769220115" sldId="257"/>
        </pc:sldMkLst>
        <pc:spChg chg="mod">
          <ac:chgData name="Neta Becker" userId="cef0aa30-4247-4db8-9bc0-d63efc0d3a53" providerId="ADAL" clId="{8E39725F-6EEF-4D4D-92C3-0465B79E9629}" dt="2024-05-18T11:31:27.906" v="754" actId="20577"/>
          <ac:spMkLst>
            <pc:docMk/>
            <pc:sldMk cId="1769220115" sldId="257"/>
            <ac:spMk id="3" creationId="{138B8362-48C3-13F0-617A-B8A3256120CA}"/>
          </ac:spMkLst>
        </pc:spChg>
        <pc:spChg chg="add mod ord">
          <ac:chgData name="Neta Becker" userId="cef0aa30-4247-4db8-9bc0-d63efc0d3a53" providerId="ADAL" clId="{8E39725F-6EEF-4D4D-92C3-0465B79E9629}" dt="2024-05-18T11:23:15.786" v="550" actId="167"/>
          <ac:spMkLst>
            <pc:docMk/>
            <pc:sldMk cId="1769220115" sldId="257"/>
            <ac:spMk id="6" creationId="{AA9D4453-055B-363A-E0C4-7ED11CAC6A35}"/>
          </ac:spMkLst>
        </pc:spChg>
      </pc:sldChg>
      <pc:sldChg chg="addSp modSp mod">
        <pc:chgData name="Neta Becker" userId="cef0aa30-4247-4db8-9bc0-d63efc0d3a53" providerId="ADAL" clId="{8E39725F-6EEF-4D4D-92C3-0465B79E9629}" dt="2024-05-18T11:24:56.543" v="579" actId="14100"/>
        <pc:sldMkLst>
          <pc:docMk/>
          <pc:sldMk cId="2968838544" sldId="260"/>
        </pc:sldMkLst>
        <pc:spChg chg="mod">
          <ac:chgData name="Neta Becker" userId="cef0aa30-4247-4db8-9bc0-d63efc0d3a53" providerId="ADAL" clId="{8E39725F-6EEF-4D4D-92C3-0465B79E9629}" dt="2024-05-18T08:20:44.648" v="28"/>
          <ac:spMkLst>
            <pc:docMk/>
            <pc:sldMk cId="2968838544" sldId="260"/>
            <ac:spMk id="2" creationId="{740EF0B2-1FEB-FFA2-67D6-9A5DBB7AADB8}"/>
          </ac:spMkLst>
        </pc:spChg>
        <pc:spChg chg="mod">
          <ac:chgData name="Neta Becker" userId="cef0aa30-4247-4db8-9bc0-d63efc0d3a53" providerId="ADAL" clId="{8E39725F-6EEF-4D4D-92C3-0465B79E9629}" dt="2024-05-18T08:20:44.648" v="28"/>
          <ac:spMkLst>
            <pc:docMk/>
            <pc:sldMk cId="2968838544" sldId="260"/>
            <ac:spMk id="3" creationId="{6D1E74C4-204E-AA3F-084A-12061BF8DF60}"/>
          </ac:spMkLst>
        </pc:spChg>
        <pc:spChg chg="add mod ord">
          <ac:chgData name="Neta Becker" userId="cef0aa30-4247-4db8-9bc0-d63efc0d3a53" providerId="ADAL" clId="{8E39725F-6EEF-4D4D-92C3-0465B79E9629}" dt="2024-05-18T11:24:56.543" v="579" actId="14100"/>
          <ac:spMkLst>
            <pc:docMk/>
            <pc:sldMk cId="2968838544" sldId="260"/>
            <ac:spMk id="5" creationId="{D5EC368A-AFB0-0C3E-EA7C-86414F907FED}"/>
          </ac:spMkLst>
        </pc:spChg>
      </pc:sldChg>
      <pc:sldChg chg="addSp modSp mod setBg">
        <pc:chgData name="Neta Becker" userId="cef0aa30-4247-4db8-9bc0-d63efc0d3a53" providerId="ADAL" clId="{8E39725F-6EEF-4D4D-92C3-0465B79E9629}" dt="2024-05-18T11:27:56.147" v="596" actId="167"/>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pChg chg="add mod ord">
          <ac:chgData name="Neta Becker" userId="cef0aa30-4247-4db8-9bc0-d63efc0d3a53" providerId="ADAL" clId="{8E39725F-6EEF-4D4D-92C3-0465B79E9629}" dt="2024-05-18T11:27:08.135" v="594" actId="14100"/>
          <ac:spMkLst>
            <pc:docMk/>
            <pc:sldMk cId="461867753" sldId="261"/>
            <ac:spMk id="11" creationId="{F869709B-A677-2CF7-7FC7-D76738AAF4BB}"/>
          </ac:spMkLst>
        </pc:spChg>
        <pc:spChg chg="add mod ord">
          <ac:chgData name="Neta Becker" userId="cef0aa30-4247-4db8-9bc0-d63efc0d3a53" providerId="ADAL" clId="{8E39725F-6EEF-4D4D-92C3-0465B79E9629}" dt="2024-05-18T11:27:56.147" v="596" actId="167"/>
          <ac:spMkLst>
            <pc:docMk/>
            <pc:sldMk cId="461867753" sldId="261"/>
            <ac:spMk id="13" creationId="{F7AE80AA-9996-0907-DC61-F96EF700FFE5}"/>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Sp modSp add mod">
        <pc:chgData name="Neta Becker" userId="cef0aa30-4247-4db8-9bc0-d63efc0d3a53" providerId="ADAL" clId="{8E39725F-6EEF-4D4D-92C3-0465B79E9629}" dt="2024-05-18T11:28:15.681" v="600" actId="167"/>
        <pc:sldMkLst>
          <pc:docMk/>
          <pc:sldMk cId="3634263486" sldId="264"/>
        </pc:sldMkLst>
        <pc:spChg chg="mod">
          <ac:chgData name="Neta Becker" userId="cef0aa30-4247-4db8-9bc0-d63efc0d3a53" providerId="ADAL" clId="{8E39725F-6EEF-4D4D-92C3-0465B79E9629}" dt="2024-05-18T08:20:44.648" v="28"/>
          <ac:spMkLst>
            <pc:docMk/>
            <pc:sldMk cId="3634263486" sldId="264"/>
            <ac:spMk id="2" creationId="{9E1B47C9-23BE-9F8B-A0E0-E74CAB5ED67A}"/>
          </ac:spMkLst>
        </pc:spChg>
        <pc:spChg chg="mod">
          <ac:chgData name="Neta Becker" userId="cef0aa30-4247-4db8-9bc0-d63efc0d3a53" providerId="ADAL" clId="{8E39725F-6EEF-4D4D-92C3-0465B79E9629}" dt="2024-05-18T08:20:44.648" v="28"/>
          <ac:spMkLst>
            <pc:docMk/>
            <pc:sldMk cId="3634263486" sldId="264"/>
            <ac:spMk id="3" creationId="{2D2E6A14-D956-DE39-DFB5-8D352E675082}"/>
          </ac:spMkLst>
        </pc:spChg>
        <pc:spChg chg="add mod">
          <ac:chgData name="Neta Becker" userId="cef0aa30-4247-4db8-9bc0-d63efc0d3a53" providerId="ADAL" clId="{8E39725F-6EEF-4D4D-92C3-0465B79E9629}" dt="2024-05-18T11:23:51.112" v="561"/>
          <ac:spMkLst>
            <pc:docMk/>
            <pc:sldMk cId="3634263486" sldId="264"/>
            <ac:spMk id="9" creationId="{ED13B836-F999-6FA3-4DDD-55F3C99DAA52}"/>
          </ac:spMkLst>
        </pc:spChg>
        <pc:spChg chg="add mod ord">
          <ac:chgData name="Neta Becker" userId="cef0aa30-4247-4db8-9bc0-d63efc0d3a53" providerId="ADAL" clId="{8E39725F-6EEF-4D4D-92C3-0465B79E9629}" dt="2024-05-18T11:26:44.714" v="590" actId="14100"/>
          <ac:spMkLst>
            <pc:docMk/>
            <pc:sldMk cId="3634263486" sldId="264"/>
            <ac:spMk id="11" creationId="{C97405BB-C46F-FCB2-5876-B6FA7E9F2404}"/>
          </ac:spMkLst>
        </pc:spChg>
        <pc:spChg chg="add mod ord">
          <ac:chgData name="Neta Becker" userId="cef0aa30-4247-4db8-9bc0-d63efc0d3a53" providerId="ADAL" clId="{8E39725F-6EEF-4D4D-92C3-0465B79E9629}" dt="2024-05-18T11:28:15.681" v="600" actId="167"/>
          <ac:spMkLst>
            <pc:docMk/>
            <pc:sldMk cId="3634263486" sldId="264"/>
            <ac:spMk id="12" creationId="{16DEB681-C773-93B3-9CE6-1C2ACB8037E1}"/>
          </ac:spMkLst>
        </pc:spChg>
      </pc:sldChg>
      <pc:sldChg chg="addSp delSp modSp mod">
        <pc:chgData name="Neta Becker" userId="cef0aa30-4247-4db8-9bc0-d63efc0d3a53" providerId="ADAL" clId="{8E39725F-6EEF-4D4D-92C3-0465B79E9629}" dt="2024-05-18T11:30:12.619" v="699"/>
        <pc:sldMkLst>
          <pc:docMk/>
          <pc:sldMk cId="3884930515" sldId="265"/>
        </pc:sldMkLst>
        <pc:spChg chg="mod">
          <ac:chgData name="Neta Becker" userId="cef0aa30-4247-4db8-9bc0-d63efc0d3a53" providerId="ADAL" clId="{8E39725F-6EEF-4D4D-92C3-0465B79E9629}" dt="2024-05-18T08:20:44.648" v="28"/>
          <ac:spMkLst>
            <pc:docMk/>
            <pc:sldMk cId="3884930515" sldId="265"/>
            <ac:spMk id="2" creationId="{FBB17739-EDA8-0BBF-2BBE-DD328C51C51D}"/>
          </ac:spMkLst>
        </pc:spChg>
        <pc:spChg chg="add del mod ord">
          <ac:chgData name="Neta Becker" userId="cef0aa30-4247-4db8-9bc0-d63efc0d3a53" providerId="ADAL" clId="{8E39725F-6EEF-4D4D-92C3-0465B79E9629}" dt="2024-05-18T11:26:13.375" v="586" actId="478"/>
          <ac:spMkLst>
            <pc:docMk/>
            <pc:sldMk cId="3884930515" sldId="265"/>
            <ac:spMk id="3" creationId="{A0B22CFA-36FE-608A-C330-43F857EF4618}"/>
          </ac:spMkLst>
        </pc:spChg>
        <pc:spChg chg="del">
          <ac:chgData name="Neta Becker" userId="cef0aa30-4247-4db8-9bc0-d63efc0d3a53" providerId="ADAL" clId="{8E39725F-6EEF-4D4D-92C3-0465B79E9629}" dt="2024-05-18T11:30:09.822" v="696" actId="478"/>
          <ac:spMkLst>
            <pc:docMk/>
            <pc:sldMk cId="3884930515" sldId="265"/>
            <ac:spMk id="4" creationId="{DB4B58AA-CB6F-C0F0-4724-E92868B9FD0E}"/>
          </ac:spMkLst>
        </pc:spChg>
        <pc:spChg chg="add del mod ord">
          <ac:chgData name="Neta Becker" userId="cef0aa30-4247-4db8-9bc0-d63efc0d3a53" providerId="ADAL" clId="{8E39725F-6EEF-4D4D-92C3-0465B79E9629}" dt="2024-05-18T11:30:10.783" v="697" actId="478"/>
          <ac:spMkLst>
            <pc:docMk/>
            <pc:sldMk cId="3884930515" sldId="265"/>
            <ac:spMk id="5" creationId="{2D0D8601-B570-C7AD-D6C2-FC630ED4A3C0}"/>
          </ac:spMkLst>
        </pc:spChg>
        <pc:spChg chg="add mod">
          <ac:chgData name="Neta Becker" userId="cef0aa30-4247-4db8-9bc0-d63efc0d3a53" providerId="ADAL" clId="{8E39725F-6EEF-4D4D-92C3-0465B79E9629}" dt="2024-05-18T11:30:12.619" v="699"/>
          <ac:spMkLst>
            <pc:docMk/>
            <pc:sldMk cId="3884930515" sldId="265"/>
            <ac:spMk id="6" creationId="{9DA76763-F2E5-FBFE-3D80-7EFD3F501ABF}"/>
          </ac:spMkLst>
        </pc:spChg>
        <pc:spChg chg="add mod">
          <ac:chgData name="Neta Becker" userId="cef0aa30-4247-4db8-9bc0-d63efc0d3a53" providerId="ADAL" clId="{8E39725F-6EEF-4D4D-92C3-0465B79E9629}" dt="2024-05-18T11:30:12.619" v="699"/>
          <ac:spMkLst>
            <pc:docMk/>
            <pc:sldMk cId="3884930515" sldId="265"/>
            <ac:spMk id="7" creationId="{CDC81DCC-EF09-1AC7-3759-903ED853A133}"/>
          </ac:spMkLst>
        </pc:spChg>
        <pc:spChg chg="mod">
          <ac:chgData name="Neta Becker" userId="cef0aa30-4247-4db8-9bc0-d63efc0d3a53" providerId="ADAL" clId="{8E39725F-6EEF-4D4D-92C3-0465B79E9629}" dt="2024-05-18T11:30:12.619" v="699"/>
          <ac:spMkLst>
            <pc:docMk/>
            <pc:sldMk cId="3884930515" sldId="265"/>
            <ac:spMk id="9" creationId="{947DAE20-2282-E0A4-FD3D-39E53CAB65E1}"/>
          </ac:spMkLst>
        </pc:spChg>
        <pc:spChg chg="mod">
          <ac:chgData name="Neta Becker" userId="cef0aa30-4247-4db8-9bc0-d63efc0d3a53" providerId="ADAL" clId="{8E39725F-6EEF-4D4D-92C3-0465B79E9629}" dt="2024-05-18T11:30:12.619" v="699"/>
          <ac:spMkLst>
            <pc:docMk/>
            <pc:sldMk cId="3884930515" sldId="265"/>
            <ac:spMk id="10" creationId="{303921FA-FD19-3B4A-0D48-956F4FF12F9B}"/>
          </ac:spMkLst>
        </pc:spChg>
        <pc:spChg chg="mod">
          <ac:chgData name="Neta Becker" userId="cef0aa30-4247-4db8-9bc0-d63efc0d3a53" providerId="ADAL" clId="{8E39725F-6EEF-4D4D-92C3-0465B79E9629}" dt="2024-05-18T11:30:12.619" v="699"/>
          <ac:spMkLst>
            <pc:docMk/>
            <pc:sldMk cId="3884930515" sldId="265"/>
            <ac:spMk id="11" creationId="{F19ECD04-B14E-99D4-60FD-4FD692C76ABD}"/>
          </ac:spMkLst>
        </pc:spChg>
        <pc:spChg chg="mod">
          <ac:chgData name="Neta Becker" userId="cef0aa30-4247-4db8-9bc0-d63efc0d3a53" providerId="ADAL" clId="{8E39725F-6EEF-4D4D-92C3-0465B79E9629}" dt="2024-05-18T11:30:12.619" v="699"/>
          <ac:spMkLst>
            <pc:docMk/>
            <pc:sldMk cId="3884930515" sldId="265"/>
            <ac:spMk id="12" creationId="{B3971FD3-A113-550E-5BBA-90DB440BD264}"/>
          </ac:spMkLst>
        </pc:spChg>
        <pc:spChg chg="mod">
          <ac:chgData name="Neta Becker" userId="cef0aa30-4247-4db8-9bc0-d63efc0d3a53" providerId="ADAL" clId="{8E39725F-6EEF-4D4D-92C3-0465B79E9629}" dt="2024-05-18T11:30:12.619" v="699"/>
          <ac:spMkLst>
            <pc:docMk/>
            <pc:sldMk cId="3884930515" sldId="265"/>
            <ac:spMk id="13" creationId="{41130B51-3473-5217-52A5-231A00EB5B93}"/>
          </ac:spMkLst>
        </pc:spChg>
        <pc:spChg chg="mod">
          <ac:chgData name="Neta Becker" userId="cef0aa30-4247-4db8-9bc0-d63efc0d3a53" providerId="ADAL" clId="{8E39725F-6EEF-4D4D-92C3-0465B79E9629}" dt="2024-05-18T11:30:12.619" v="699"/>
          <ac:spMkLst>
            <pc:docMk/>
            <pc:sldMk cId="3884930515" sldId="265"/>
            <ac:spMk id="14" creationId="{ED314D13-E053-A1E3-BCE4-244C90B0D344}"/>
          </ac:spMkLst>
        </pc:spChg>
        <pc:spChg chg="mod">
          <ac:chgData name="Neta Becker" userId="cef0aa30-4247-4db8-9bc0-d63efc0d3a53" providerId="ADAL" clId="{8E39725F-6EEF-4D4D-92C3-0465B79E9629}" dt="2024-05-18T11:30:12.619" v="699"/>
          <ac:spMkLst>
            <pc:docMk/>
            <pc:sldMk cId="3884930515" sldId="265"/>
            <ac:spMk id="15" creationId="{4937A141-CCD9-1338-E226-EE79321338E6}"/>
          </ac:spMkLst>
        </pc:spChg>
        <pc:spChg chg="mod">
          <ac:chgData name="Neta Becker" userId="cef0aa30-4247-4db8-9bc0-d63efc0d3a53" providerId="ADAL" clId="{8E39725F-6EEF-4D4D-92C3-0465B79E9629}" dt="2024-05-18T11:30:12.619" v="699"/>
          <ac:spMkLst>
            <pc:docMk/>
            <pc:sldMk cId="3884930515" sldId="265"/>
            <ac:spMk id="16" creationId="{92726DC3-DAC5-E8B3-CC6C-0F470F4EA931}"/>
          </ac:spMkLst>
        </pc:spChg>
        <pc:spChg chg="mod">
          <ac:chgData name="Neta Becker" userId="cef0aa30-4247-4db8-9bc0-d63efc0d3a53" providerId="ADAL" clId="{8E39725F-6EEF-4D4D-92C3-0465B79E9629}" dt="2024-05-18T11:30:12.619" v="699"/>
          <ac:spMkLst>
            <pc:docMk/>
            <pc:sldMk cId="3884930515" sldId="265"/>
            <ac:spMk id="17" creationId="{E106258A-1021-B0D8-0716-AE22D84655D4}"/>
          </ac:spMkLst>
        </pc:spChg>
        <pc:spChg chg="mod">
          <ac:chgData name="Neta Becker" userId="cef0aa30-4247-4db8-9bc0-d63efc0d3a53" providerId="ADAL" clId="{8E39725F-6EEF-4D4D-92C3-0465B79E9629}" dt="2024-05-18T11:30:12.619" v="699"/>
          <ac:spMkLst>
            <pc:docMk/>
            <pc:sldMk cId="3884930515" sldId="265"/>
            <ac:spMk id="18" creationId="{F08BBD1E-0830-D2F3-561E-72673CFFC74C}"/>
          </ac:spMkLst>
        </pc:spChg>
        <pc:spChg chg="mod">
          <ac:chgData name="Neta Becker" userId="cef0aa30-4247-4db8-9bc0-d63efc0d3a53" providerId="ADAL" clId="{8E39725F-6EEF-4D4D-92C3-0465B79E9629}" dt="2024-05-18T11:30:12.619" v="699"/>
          <ac:spMkLst>
            <pc:docMk/>
            <pc:sldMk cId="3884930515" sldId="265"/>
            <ac:spMk id="19" creationId="{AE1D156B-0291-2905-0063-5673C592954D}"/>
          </ac:spMkLst>
        </pc:spChg>
        <pc:grpChg chg="add mod">
          <ac:chgData name="Neta Becker" userId="cef0aa30-4247-4db8-9bc0-d63efc0d3a53" providerId="ADAL" clId="{8E39725F-6EEF-4D4D-92C3-0465B79E9629}" dt="2024-05-18T11:30:12.619" v="699"/>
          <ac:grpSpMkLst>
            <pc:docMk/>
            <pc:sldMk cId="3884930515" sldId="265"/>
            <ac:grpSpMk id="8" creationId="{C10DF2FB-AB4E-156C-6C7F-9A1CAAAACFE4}"/>
          </ac:grpSpMkLst>
        </pc:grpChg>
        <pc:grpChg chg="del">
          <ac:chgData name="Neta Becker" userId="cef0aa30-4247-4db8-9bc0-d63efc0d3a53" providerId="ADAL" clId="{8E39725F-6EEF-4D4D-92C3-0465B79E9629}" dt="2024-05-18T11:30:11.553" v="698" actId="478"/>
          <ac:grpSpMkLst>
            <pc:docMk/>
            <pc:sldMk cId="3884930515" sldId="265"/>
            <ac:grpSpMk id="25" creationId="{8813B241-E7D6-0D24-13D7-6B0570F3A708}"/>
          </ac:grpSpMkLst>
        </pc:grpChg>
      </pc:sldChg>
      <pc:sldChg chg="addSp modSp mod">
        <pc:chgData name="Neta Becker" userId="cef0aa30-4247-4db8-9bc0-d63efc0d3a53" providerId="ADAL" clId="{8E39725F-6EEF-4D4D-92C3-0465B79E9629}" dt="2024-05-19T18:45:15.879" v="1706" actId="20577"/>
        <pc:sldMkLst>
          <pc:docMk/>
          <pc:sldMk cId="3614498727" sldId="267"/>
        </pc:sldMkLst>
        <pc:spChg chg="mod">
          <ac:chgData name="Neta Becker" userId="cef0aa30-4247-4db8-9bc0-d63efc0d3a53" providerId="ADAL" clId="{8E39725F-6EEF-4D4D-92C3-0465B79E9629}" dt="2024-05-19T18:45:15.879" v="1706" actId="20577"/>
          <ac:spMkLst>
            <pc:docMk/>
            <pc:sldMk cId="3614498727" sldId="267"/>
            <ac:spMk id="2" creationId="{AC2ACF71-CF4B-C77D-06EE-335720E44195}"/>
          </ac:spMkLst>
        </pc:spChg>
        <pc:spChg chg="mod">
          <ac:chgData name="Neta Becker" userId="cef0aa30-4247-4db8-9bc0-d63efc0d3a53" providerId="ADAL" clId="{8E39725F-6EEF-4D4D-92C3-0465B79E9629}" dt="2024-05-18T11:34:54.451" v="905" actId="255"/>
          <ac:spMkLst>
            <pc:docMk/>
            <pc:sldMk cId="3614498727" sldId="267"/>
            <ac:spMk id="3" creationId="{3FB97B73-96BD-1AB7-EA8C-0E12DAF0CCBC}"/>
          </ac:spMkLst>
        </pc:spChg>
        <pc:spChg chg="add mod">
          <ac:chgData name="Neta Becker" userId="cef0aa30-4247-4db8-9bc0-d63efc0d3a53" providerId="ADAL" clId="{8E39725F-6EEF-4D4D-92C3-0465B79E9629}" dt="2024-05-18T11:23:23.024" v="551"/>
          <ac:spMkLst>
            <pc:docMk/>
            <pc:sldMk cId="3614498727" sldId="267"/>
            <ac:spMk id="4" creationId="{12B53D45-AA17-6F5C-5032-847099A6DCA3}"/>
          </ac:spMkLst>
        </pc:spChg>
        <pc:spChg chg="add mod">
          <ac:chgData name="Neta Becker" userId="cef0aa30-4247-4db8-9bc0-d63efc0d3a53" providerId="ADAL" clId="{8E39725F-6EEF-4D4D-92C3-0465B79E9629}" dt="2024-05-18T11:23:27.602" v="552"/>
          <ac:spMkLst>
            <pc:docMk/>
            <pc:sldMk cId="3614498727" sldId="267"/>
            <ac:spMk id="5" creationId="{73687DEF-633C-6BB7-DBC2-60800B4C26C2}"/>
          </ac:spMkLst>
        </pc:spChg>
        <pc:spChg chg="add mod">
          <ac:chgData name="Neta Becker" userId="cef0aa30-4247-4db8-9bc0-d63efc0d3a53" providerId="ADAL" clId="{8E39725F-6EEF-4D4D-92C3-0465B79E9629}" dt="2024-05-18T11:25:07.203" v="580"/>
          <ac:spMkLst>
            <pc:docMk/>
            <pc:sldMk cId="3614498727" sldId="267"/>
            <ac:spMk id="6" creationId="{6F1B31C2-D996-43F7-4A0F-8F0470190F63}"/>
          </ac:spMkLst>
        </pc:spChg>
        <pc:spChg chg="add mod">
          <ac:chgData name="Neta Becker" userId="cef0aa30-4247-4db8-9bc0-d63efc0d3a53" providerId="ADAL" clId="{8E39725F-6EEF-4D4D-92C3-0465B79E9629}" dt="2024-05-18T11:25:07.203" v="580"/>
          <ac:spMkLst>
            <pc:docMk/>
            <pc:sldMk cId="3614498727" sldId="267"/>
            <ac:spMk id="8" creationId="{88C8BD5C-47C9-F128-AA24-45756B21A402}"/>
          </ac:spMkLst>
        </pc:spChg>
        <pc:spChg chg="add mod">
          <ac:chgData name="Neta Becker" userId="cef0aa30-4247-4db8-9bc0-d63efc0d3a53" providerId="ADAL" clId="{8E39725F-6EEF-4D4D-92C3-0465B79E9629}" dt="2024-05-18T11:25:14.265" v="581"/>
          <ac:spMkLst>
            <pc:docMk/>
            <pc:sldMk cId="3614498727" sldId="267"/>
            <ac:spMk id="9" creationId="{540708EA-E192-AC72-2BE1-A1FA93A36823}"/>
          </ac:spMkLst>
        </pc:spChg>
        <pc:picChg chg="mod ord">
          <ac:chgData name="Neta Becker" userId="cef0aa30-4247-4db8-9bc0-d63efc0d3a53" providerId="ADAL" clId="{8E39725F-6EEF-4D4D-92C3-0465B79E9629}" dt="2024-05-18T11:33:15.036" v="855" actId="1037"/>
          <ac:picMkLst>
            <pc:docMk/>
            <pc:sldMk cId="3614498727" sldId="267"/>
            <ac:picMk id="7" creationId="{5D2567AD-A929-17F9-A858-A92AA2CDC031}"/>
          </ac:picMkLst>
        </pc:picChg>
      </pc:sldChg>
      <pc:sldChg chg="addSp delSp setBg delDesignElem">
        <pc:chgData name="Neta Becker" userId="cef0aa30-4247-4db8-9bc0-d63efc0d3a53" providerId="ADAL" clId="{8E39725F-6EEF-4D4D-92C3-0465B79E9629}" dt="2024-05-18T10:29:19.955" v="31"/>
        <pc:sldMkLst>
          <pc:docMk/>
          <pc:sldMk cId="3788276947" sldId="268"/>
        </pc:sldMkLst>
        <pc:spChg chg="add del">
          <ac:chgData name="Neta Becker" userId="cef0aa30-4247-4db8-9bc0-d63efc0d3a53" providerId="ADAL" clId="{8E39725F-6EEF-4D4D-92C3-0465B79E9629}" dt="2024-05-18T08:20:44.648" v="28"/>
          <ac:spMkLst>
            <pc:docMk/>
            <pc:sldMk cId="3788276947" sldId="268"/>
            <ac:spMk id="5" creationId="{6995F625-BE4F-4433-8290-5DF0E8589F50}"/>
          </ac:spMkLst>
        </pc:spChg>
        <pc:spChg chg="add del">
          <ac:chgData name="Neta Becker" userId="cef0aa30-4247-4db8-9bc0-d63efc0d3a53" providerId="ADAL" clId="{8E39725F-6EEF-4D4D-92C3-0465B79E9629}" dt="2024-05-18T08:20:44.648" v="28"/>
          <ac:spMkLst>
            <pc:docMk/>
            <pc:sldMk cId="3788276947" sldId="268"/>
            <ac:spMk id="6" creationId="{E836677E-F83B-4FAB-8095-8700763077D8}"/>
          </ac:spMkLst>
        </pc:spChg>
        <pc:spChg chg="add del">
          <ac:chgData name="Neta Becker" userId="cef0aa30-4247-4db8-9bc0-d63efc0d3a53" providerId="ADAL" clId="{8E39725F-6EEF-4D4D-92C3-0465B79E9629}" dt="2024-05-18T08:20:44.648" v="28"/>
          <ac:spMkLst>
            <pc:docMk/>
            <pc:sldMk cId="3788276947" sldId="268"/>
            <ac:spMk id="7" creationId="{655E224A-5F26-423E-949C-07A720F39A44}"/>
          </ac:spMkLst>
        </pc:spChg>
        <pc:spChg chg="add del">
          <ac:chgData name="Neta Becker" userId="cef0aa30-4247-4db8-9bc0-d63efc0d3a53" providerId="ADAL" clId="{8E39725F-6EEF-4D4D-92C3-0465B79E9629}" dt="2024-05-18T08:20:44.648" v="28"/>
          <ac:spMkLst>
            <pc:docMk/>
            <pc:sldMk cId="3788276947" sldId="268"/>
            <ac:spMk id="9" creationId="{A6F1DA18-4CA4-40CF-9ACA-105D8373B672}"/>
          </ac:spMkLst>
        </pc:spChg>
        <pc:spChg chg="add del">
          <ac:chgData name="Neta Becker" userId="cef0aa30-4247-4db8-9bc0-d63efc0d3a53" providerId="ADAL" clId="{8E39725F-6EEF-4D4D-92C3-0465B79E9629}" dt="2024-05-18T08:20:44.648" v="28"/>
          <ac:spMkLst>
            <pc:docMk/>
            <pc:sldMk cId="3788276947" sldId="268"/>
            <ac:spMk id="16" creationId="{7C6D1B74-744B-4231-97DB-86B4C9C5E2D3}"/>
          </ac:spMkLst>
        </pc:spChg>
        <pc:cxnChg chg="add del">
          <ac:chgData name="Neta Becker" userId="cef0aa30-4247-4db8-9bc0-d63efc0d3a53" providerId="ADAL" clId="{8E39725F-6EEF-4D4D-92C3-0465B79E9629}" dt="2024-05-18T08:20:44.648" v="28"/>
          <ac:cxnSpMkLst>
            <pc:docMk/>
            <pc:sldMk cId="3788276947" sldId="268"/>
            <ac:cxnSpMk id="18" creationId="{ABC98C72-9EDD-4426-B45A-84E06A7CD22F}"/>
          </ac:cxnSpMkLst>
        </pc:cxnChg>
        <pc:cxnChg chg="add del">
          <ac:chgData name="Neta Becker" userId="cef0aa30-4247-4db8-9bc0-d63efc0d3a53" providerId="ADAL" clId="{8E39725F-6EEF-4D4D-92C3-0465B79E9629}" dt="2024-05-18T08:20:44.648" v="28"/>
          <ac:cxnSpMkLst>
            <pc:docMk/>
            <pc:sldMk cId="3788276947" sldId="268"/>
            <ac:cxnSpMk id="20" creationId="{44887186-EE44-4AD3-BEFE-3478B4537191}"/>
          </ac:cxnSpMkLst>
        </pc:cxnChg>
        <pc:cxnChg chg="add del">
          <ac:chgData name="Neta Becker" userId="cef0aa30-4247-4db8-9bc0-d63efc0d3a53" providerId="ADAL" clId="{8E39725F-6EEF-4D4D-92C3-0465B79E9629}" dt="2024-05-18T08:20:44.648" v="28"/>
          <ac:cxnSpMkLst>
            <pc:docMk/>
            <pc:sldMk cId="3788276947" sldId="268"/>
            <ac:cxnSpMk id="22" creationId="{58EECC4E-F1C0-4C09-A7FD-4D623DACCC4F}"/>
          </ac:cxnSpMkLst>
        </pc:cxnChg>
      </pc:sldChg>
      <pc:sldChg chg="addSp delSp modSp add del mod addAnim delAnim modAnim modShow">
        <pc:chgData name="Neta Becker" userId="cef0aa30-4247-4db8-9bc0-d63efc0d3a53" providerId="ADAL" clId="{8E39725F-6EEF-4D4D-92C3-0465B79E9629}" dt="2024-05-19T19:28:36.309" v="1879" actId="20577"/>
        <pc:sldMkLst>
          <pc:docMk/>
          <pc:sldMk cId="199201543" sldId="269"/>
        </pc:sldMkLst>
        <pc:spChg chg="mod">
          <ac:chgData name="Neta Becker" userId="cef0aa30-4247-4db8-9bc0-d63efc0d3a53" providerId="ADAL" clId="{8E39725F-6EEF-4D4D-92C3-0465B79E9629}" dt="2024-05-18T11:42:47.022" v="1514" actId="1076"/>
          <ac:spMkLst>
            <pc:docMk/>
            <pc:sldMk cId="199201543" sldId="269"/>
            <ac:spMk id="2" creationId="{FBB17739-EDA8-0BBF-2BBE-DD328C51C51D}"/>
          </ac:spMkLst>
        </pc:spChg>
        <pc:spChg chg="del">
          <ac:chgData name="Neta Becker" userId="cef0aa30-4247-4db8-9bc0-d63efc0d3a53" providerId="ADAL" clId="{8E39725F-6EEF-4D4D-92C3-0465B79E9629}" dt="2024-05-18T10:44:35.158" v="66"/>
          <ac:spMkLst>
            <pc:docMk/>
            <pc:sldMk cId="199201543" sldId="269"/>
            <ac:spMk id="3" creationId="{2CEC7C2B-FE22-13AA-830E-5D224F921C9D}"/>
          </ac:spMkLst>
        </pc:spChg>
        <pc:spChg chg="add del mod">
          <ac:chgData name="Neta Becker" userId="cef0aa30-4247-4db8-9bc0-d63efc0d3a53" providerId="ADAL" clId="{8E39725F-6EEF-4D4D-92C3-0465B79E9629}" dt="2024-05-18T10:48:13.875" v="87"/>
          <ac:spMkLst>
            <pc:docMk/>
            <pc:sldMk cId="199201543" sldId="269"/>
            <ac:spMk id="6" creationId="{A2ADFCE2-054E-07B2-BE9D-2C4180A9A0C6}"/>
          </ac:spMkLst>
        </pc:spChg>
        <pc:spChg chg="add del mod">
          <ac:chgData name="Neta Becker" userId="cef0aa30-4247-4db8-9bc0-d63efc0d3a53" providerId="ADAL" clId="{8E39725F-6EEF-4D4D-92C3-0465B79E9629}" dt="2024-05-18T11:40:51.744" v="1483" actId="478"/>
          <ac:spMkLst>
            <pc:docMk/>
            <pc:sldMk cId="199201543" sldId="269"/>
            <ac:spMk id="7" creationId="{9874A5ED-7EF4-27C2-1001-12481616C05A}"/>
          </ac:spMkLst>
        </pc:spChg>
        <pc:spChg chg="add mod">
          <ac:chgData name="Neta Becker" userId="cef0aa30-4247-4db8-9bc0-d63efc0d3a53" providerId="ADAL" clId="{8E39725F-6EEF-4D4D-92C3-0465B79E9629}" dt="2024-05-18T10:50:09.476" v="261"/>
          <ac:spMkLst>
            <pc:docMk/>
            <pc:sldMk cId="199201543" sldId="269"/>
            <ac:spMk id="8" creationId="{DEF8E881-41B4-4FAC-7024-064CAD6CCFF6}"/>
          </ac:spMkLst>
        </pc:spChg>
        <pc:spChg chg="mod">
          <ac:chgData name="Neta Becker" userId="cef0aa30-4247-4db8-9bc0-d63efc0d3a53" providerId="ADAL" clId="{8E39725F-6EEF-4D4D-92C3-0465B79E9629}" dt="2024-05-18T11:29:08.380" v="638" actId="1037"/>
          <ac:spMkLst>
            <pc:docMk/>
            <pc:sldMk cId="199201543" sldId="269"/>
            <ac:spMk id="9" creationId="{DE063978-8620-7123-C184-49543BBAD5D2}"/>
          </ac:spMkLst>
        </pc:spChg>
        <pc:spChg chg="add del mod">
          <ac:chgData name="Neta Becker" userId="cef0aa30-4247-4db8-9bc0-d63efc0d3a53" providerId="ADAL" clId="{8E39725F-6EEF-4D4D-92C3-0465B79E9629}" dt="2024-05-18T11:04:36.427" v="273" actId="21"/>
          <ac:spMkLst>
            <pc:docMk/>
            <pc:sldMk cId="199201543" sldId="269"/>
            <ac:spMk id="20" creationId="{2498284F-0D8A-F5FB-5389-68017C7182DC}"/>
          </ac:spMkLst>
        </pc:spChg>
        <pc:spChg chg="add del mod">
          <ac:chgData name="Neta Becker" userId="cef0aa30-4247-4db8-9bc0-d63efc0d3a53" providerId="ADAL" clId="{8E39725F-6EEF-4D4D-92C3-0465B79E9629}" dt="2024-05-18T11:06:56.172" v="289" actId="478"/>
          <ac:spMkLst>
            <pc:docMk/>
            <pc:sldMk cId="199201543" sldId="269"/>
            <ac:spMk id="22" creationId="{DD606C59-C4A7-3375-2204-56E3DC882B41}"/>
          </ac:spMkLst>
        </pc:spChg>
        <pc:spChg chg="add mod ord">
          <ac:chgData name="Neta Becker" userId="cef0aa30-4247-4db8-9bc0-d63efc0d3a53" providerId="ADAL" clId="{8E39725F-6EEF-4D4D-92C3-0465B79E9629}" dt="2024-05-18T11:29:13.031" v="639" actId="14100"/>
          <ac:spMkLst>
            <pc:docMk/>
            <pc:sldMk cId="199201543" sldId="269"/>
            <ac:spMk id="23" creationId="{B2DFCCC0-5BD5-AF1D-BA57-51102E1EF608}"/>
          </ac:spMkLst>
        </pc:spChg>
        <pc:spChg chg="add mod ord">
          <ac:chgData name="Neta Becker" userId="cef0aa30-4247-4db8-9bc0-d63efc0d3a53" providerId="ADAL" clId="{8E39725F-6EEF-4D4D-92C3-0465B79E9629}" dt="2024-05-18T11:28:41.741" v="607" actId="1038"/>
          <ac:spMkLst>
            <pc:docMk/>
            <pc:sldMk cId="199201543" sldId="269"/>
            <ac:spMk id="24" creationId="{AE770193-A606-FC8F-B04A-065E2D3E37ED}"/>
          </ac:spMkLst>
        </pc:spChg>
        <pc:spChg chg="add del mod">
          <ac:chgData name="Neta Becker" userId="cef0aa30-4247-4db8-9bc0-d63efc0d3a53" providerId="ADAL" clId="{8E39725F-6EEF-4D4D-92C3-0465B79E9629}" dt="2024-05-18T11:53:00.351" v="1693"/>
          <ac:spMkLst>
            <pc:docMk/>
            <pc:sldMk cId="199201543" sldId="269"/>
            <ac:spMk id="29" creationId="{02BABDDC-BFFB-4690-1A4C-54FA8DA45BD9}"/>
          </ac:spMkLst>
        </pc:spChg>
        <pc:spChg chg="add mod">
          <ac:chgData name="Neta Becker" userId="cef0aa30-4247-4db8-9bc0-d63efc0d3a53" providerId="ADAL" clId="{8E39725F-6EEF-4D4D-92C3-0465B79E9629}" dt="2024-05-18T11:53:05.264" v="1694" actId="208"/>
          <ac:spMkLst>
            <pc:docMk/>
            <pc:sldMk cId="199201543" sldId="269"/>
            <ac:spMk id="30" creationId="{84368D35-4216-7916-B9B3-7924616EE9CB}"/>
          </ac:spMkLst>
        </pc:spChg>
        <pc:grpChg chg="mod">
          <ac:chgData name="Neta Becker" userId="cef0aa30-4247-4db8-9bc0-d63efc0d3a53" providerId="ADAL" clId="{8E39725F-6EEF-4D4D-92C3-0465B79E9629}" dt="2024-05-18T11:29:08.380" v="638" actId="1037"/>
          <ac:grpSpMkLst>
            <pc:docMk/>
            <pc:sldMk cId="199201543" sldId="269"/>
            <ac:grpSpMk id="10" creationId="{7B960A06-522D-EF27-6243-F14BD6BF85D5}"/>
          </ac:grpSpMkLst>
        </pc:grpChg>
        <pc:graphicFrameChg chg="add mod modGraphic">
          <ac:chgData name="Neta Becker" userId="cef0aa30-4247-4db8-9bc0-d63efc0d3a53" providerId="ADAL" clId="{8E39725F-6EEF-4D4D-92C3-0465B79E9629}" dt="2024-05-19T19:25:07.265" v="1869" actId="20577"/>
          <ac:graphicFrameMkLst>
            <pc:docMk/>
            <pc:sldMk cId="199201543" sldId="269"/>
            <ac:graphicFrameMk id="25" creationId="{C0909FCF-FB80-32DF-DFF4-C7F33A0DB05A}"/>
          </ac:graphicFrameMkLst>
        </pc:graphicFrameChg>
        <pc:graphicFrameChg chg="add del mod">
          <ac:chgData name="Neta Becker" userId="cef0aa30-4247-4db8-9bc0-d63efc0d3a53" providerId="ADAL" clId="{8E39725F-6EEF-4D4D-92C3-0465B79E9629}" dt="2024-05-18T11:42:49.121" v="1515" actId="478"/>
          <ac:graphicFrameMkLst>
            <pc:docMk/>
            <pc:sldMk cId="199201543" sldId="269"/>
            <ac:graphicFrameMk id="26" creationId="{C6F760F8-D224-30CB-86A3-660D38429652}"/>
          </ac:graphicFrameMkLst>
        </pc:graphicFrameChg>
        <pc:graphicFrameChg chg="add mod">
          <ac:chgData name="Neta Becker" userId="cef0aa30-4247-4db8-9bc0-d63efc0d3a53" providerId="ADAL" clId="{8E39725F-6EEF-4D4D-92C3-0465B79E9629}" dt="2024-05-18T11:46:36.672" v="1547" actId="14100"/>
          <ac:graphicFrameMkLst>
            <pc:docMk/>
            <pc:sldMk cId="199201543" sldId="269"/>
            <ac:graphicFrameMk id="27" creationId="{D0C46943-3092-D9E8-F260-2AFD4A4B2413}"/>
          </ac:graphicFrameMkLst>
        </pc:graphicFrameChg>
        <pc:graphicFrameChg chg="add mod">
          <ac:chgData name="Neta Becker" userId="cef0aa30-4247-4db8-9bc0-d63efc0d3a53" providerId="ADAL" clId="{8E39725F-6EEF-4D4D-92C3-0465B79E9629}" dt="2024-05-19T19:28:36.309" v="1879" actId="20577"/>
          <ac:graphicFrameMkLst>
            <pc:docMk/>
            <pc:sldMk cId="199201543" sldId="269"/>
            <ac:graphicFrameMk id="28" creationId="{9872EA5D-DABC-045E-B454-01AB8351E848}"/>
          </ac:graphicFrameMkLst>
        </pc:graphicFrameChg>
        <pc:picChg chg="add del mod modCrop">
          <ac:chgData name="Neta Becker" userId="cef0aa30-4247-4db8-9bc0-d63efc0d3a53" providerId="ADAL" clId="{8E39725F-6EEF-4D4D-92C3-0465B79E9629}" dt="2024-05-18T11:06:39.122" v="283" actId="21"/>
          <ac:picMkLst>
            <pc:docMk/>
            <pc:sldMk cId="199201543" sldId="269"/>
            <ac:picMk id="4" creationId="{571F2F0D-59CB-5202-E7E7-CF457D63CC14}"/>
          </ac:picMkLst>
        </pc:picChg>
        <pc:picChg chg="add mod">
          <ac:chgData name="Neta Becker" userId="cef0aa30-4247-4db8-9bc0-d63efc0d3a53" providerId="ADAL" clId="{8E39725F-6EEF-4D4D-92C3-0465B79E9629}" dt="2024-05-18T11:48:06.097" v="1581" actId="1076"/>
          <ac:picMkLst>
            <pc:docMk/>
            <pc:sldMk cId="199201543" sldId="269"/>
            <ac:picMk id="5" creationId="{713C4917-85A2-C0DC-4474-1D43B930FC8C}"/>
          </ac:picMkLst>
        </pc:picChg>
        <pc:picChg chg="add del mod">
          <ac:chgData name="Neta Becker" userId="cef0aa30-4247-4db8-9bc0-d63efc0d3a53" providerId="ADAL" clId="{8E39725F-6EEF-4D4D-92C3-0465B79E9629}" dt="2024-05-18T10:50:34.652" v="264" actId="478"/>
          <ac:picMkLst>
            <pc:docMk/>
            <pc:sldMk cId="199201543" sldId="269"/>
            <ac:picMk id="17" creationId="{CA146629-5370-0BFC-D868-1E85D872A877}"/>
          </ac:picMkLst>
        </pc:picChg>
        <pc:picChg chg="add mod">
          <ac:chgData name="Neta Becker" userId="cef0aa30-4247-4db8-9bc0-d63efc0d3a53" providerId="ADAL" clId="{8E39725F-6EEF-4D4D-92C3-0465B79E9629}" dt="2024-05-18T11:48:02.233" v="1580" actId="1076"/>
          <ac:picMkLst>
            <pc:docMk/>
            <pc:sldMk cId="199201543" sldId="269"/>
            <ac:picMk id="18" creationId="{CBDD2470-43A3-CAD3-0307-4CDC604C2E14}"/>
          </ac:picMkLst>
        </pc:picChg>
      </pc:sldChg>
      <pc:sldChg chg="modSp mod setBg">
        <pc:chgData name="Neta Becker" userId="cef0aa30-4247-4db8-9bc0-d63efc0d3a53" providerId="ADAL" clId="{8E39725F-6EEF-4D4D-92C3-0465B79E9629}" dt="2024-05-18T10:30:11.582" v="32"/>
        <pc:sldMkLst>
          <pc:docMk/>
          <pc:sldMk cId="660352062" sldId="312"/>
        </pc:sldMkLst>
        <pc:spChg chg="mod">
          <ac:chgData name="Neta Becker" userId="cef0aa30-4247-4db8-9bc0-d63efc0d3a53" providerId="ADAL" clId="{8E39725F-6EEF-4D4D-92C3-0465B79E9629}" dt="2024-05-18T08:20:44.648" v="28"/>
          <ac:spMkLst>
            <pc:docMk/>
            <pc:sldMk cId="660352062" sldId="312"/>
            <ac:spMk id="309" creationId="{00000000-0000-0000-0000-000000000000}"/>
          </ac:spMkLst>
        </pc:spChg>
        <pc:spChg chg="mod">
          <ac:chgData name="Neta Becker" userId="cef0aa30-4247-4db8-9bc0-d63efc0d3a53" providerId="ADAL" clId="{8E39725F-6EEF-4D4D-92C3-0465B79E9629}" dt="2024-05-18T08:20:44.648" v="28"/>
          <ac:spMkLst>
            <pc:docMk/>
            <pc:sldMk cId="660352062" sldId="312"/>
            <ac:spMk id="310" creationId="{00000000-0000-0000-0000-000000000000}"/>
          </ac:spMkLst>
        </pc:spChg>
        <pc:spChg chg="mod">
          <ac:chgData name="Neta Becker" userId="cef0aa30-4247-4db8-9bc0-d63efc0d3a53" providerId="ADAL" clId="{8E39725F-6EEF-4D4D-92C3-0465B79E9629}" dt="2024-05-18T08:20:44.648" v="28"/>
          <ac:spMkLst>
            <pc:docMk/>
            <pc:sldMk cId="660352062" sldId="312"/>
            <ac:spMk id="311" creationId="{00000000-0000-0000-0000-000000000000}"/>
          </ac:spMkLst>
        </pc:spChg>
        <pc:spChg chg="mod">
          <ac:chgData name="Neta Becker" userId="cef0aa30-4247-4db8-9bc0-d63efc0d3a53" providerId="ADAL" clId="{8E39725F-6EEF-4D4D-92C3-0465B79E9629}" dt="2024-05-18T08:20:44.648" v="28"/>
          <ac:spMkLst>
            <pc:docMk/>
            <pc:sldMk cId="660352062" sldId="312"/>
            <ac:spMk id="312" creationId="{00000000-0000-0000-0000-000000000000}"/>
          </ac:spMkLst>
        </pc:spChg>
        <pc:spChg chg="mod">
          <ac:chgData name="Neta Becker" userId="cef0aa30-4247-4db8-9bc0-d63efc0d3a53" providerId="ADAL" clId="{8E39725F-6EEF-4D4D-92C3-0465B79E9629}" dt="2024-05-18T08:20:44.648" v="28"/>
          <ac:spMkLst>
            <pc:docMk/>
            <pc:sldMk cId="660352062" sldId="312"/>
            <ac:spMk id="313" creationId="{00000000-0000-0000-0000-000000000000}"/>
          </ac:spMkLst>
        </pc:spChg>
        <pc:spChg chg="mod">
          <ac:chgData name="Neta Becker" userId="cef0aa30-4247-4db8-9bc0-d63efc0d3a53" providerId="ADAL" clId="{8E39725F-6EEF-4D4D-92C3-0465B79E9629}" dt="2024-05-18T08:20:44.648" v="28"/>
          <ac:spMkLst>
            <pc:docMk/>
            <pc:sldMk cId="660352062" sldId="312"/>
            <ac:spMk id="314" creationId="{00000000-0000-0000-0000-000000000000}"/>
          </ac:spMkLst>
        </pc:spChg>
        <pc:spChg chg="mod">
          <ac:chgData name="Neta Becker" userId="cef0aa30-4247-4db8-9bc0-d63efc0d3a53" providerId="ADAL" clId="{8E39725F-6EEF-4D4D-92C3-0465B79E9629}" dt="2024-05-18T08:20:44.648" v="28"/>
          <ac:spMkLst>
            <pc:docMk/>
            <pc:sldMk cId="660352062" sldId="312"/>
            <ac:spMk id="315" creationId="{00000000-0000-0000-0000-000000000000}"/>
          </ac:spMkLst>
        </pc:spChg>
        <pc:spChg chg="mod">
          <ac:chgData name="Neta Becker" userId="cef0aa30-4247-4db8-9bc0-d63efc0d3a53" providerId="ADAL" clId="{8E39725F-6EEF-4D4D-92C3-0465B79E9629}" dt="2024-05-18T08:20:44.648" v="28"/>
          <ac:spMkLst>
            <pc:docMk/>
            <pc:sldMk cId="660352062" sldId="312"/>
            <ac:spMk id="316" creationId="{00000000-0000-0000-0000-000000000000}"/>
          </ac:spMkLst>
        </pc:spChg>
        <pc:spChg chg="mod">
          <ac:chgData name="Neta Becker" userId="cef0aa30-4247-4db8-9bc0-d63efc0d3a53" providerId="ADAL" clId="{8E39725F-6EEF-4D4D-92C3-0465B79E9629}" dt="2024-05-18T08:20:44.648" v="28"/>
          <ac:spMkLst>
            <pc:docMk/>
            <pc:sldMk cId="660352062" sldId="312"/>
            <ac:spMk id="317" creationId="{00000000-0000-0000-0000-000000000000}"/>
          </ac:spMkLst>
        </pc:spChg>
        <pc:spChg chg="mod">
          <ac:chgData name="Neta Becker" userId="cef0aa30-4247-4db8-9bc0-d63efc0d3a53" providerId="ADAL" clId="{8E39725F-6EEF-4D4D-92C3-0465B79E9629}" dt="2024-05-18T08:20:44.648" v="28"/>
          <ac:spMkLst>
            <pc:docMk/>
            <pc:sldMk cId="660352062" sldId="312"/>
            <ac:spMk id="318" creationId="{00000000-0000-0000-0000-000000000000}"/>
          </ac:spMkLst>
        </pc:spChg>
        <pc:spChg chg="mod">
          <ac:chgData name="Neta Becker" userId="cef0aa30-4247-4db8-9bc0-d63efc0d3a53" providerId="ADAL" clId="{8E39725F-6EEF-4D4D-92C3-0465B79E9629}" dt="2024-05-18T08:20:44.648" v="28"/>
          <ac:spMkLst>
            <pc:docMk/>
            <pc:sldMk cId="660352062" sldId="312"/>
            <ac:spMk id="319" creationId="{00000000-0000-0000-0000-000000000000}"/>
          </ac:spMkLst>
        </pc:spChg>
        <pc:spChg chg="mod">
          <ac:chgData name="Neta Becker" userId="cef0aa30-4247-4db8-9bc0-d63efc0d3a53" providerId="ADAL" clId="{8E39725F-6EEF-4D4D-92C3-0465B79E9629}" dt="2024-05-18T08:20:44.648" v="28"/>
          <ac:spMkLst>
            <pc:docMk/>
            <pc:sldMk cId="660352062" sldId="312"/>
            <ac:spMk id="320" creationId="{00000000-0000-0000-0000-000000000000}"/>
          </ac:spMkLst>
        </pc:spChg>
        <pc:spChg chg="mod">
          <ac:chgData name="Neta Becker" userId="cef0aa30-4247-4db8-9bc0-d63efc0d3a53" providerId="ADAL" clId="{8E39725F-6EEF-4D4D-92C3-0465B79E9629}" dt="2024-05-18T08:20:44.648" v="28"/>
          <ac:spMkLst>
            <pc:docMk/>
            <pc:sldMk cId="660352062" sldId="312"/>
            <ac:spMk id="321" creationId="{00000000-0000-0000-0000-000000000000}"/>
          </ac:spMkLst>
        </pc:spChg>
      </pc:sldChg>
      <pc:sldChg chg="addSp delSp modSp add mod setBg">
        <pc:chgData name="Neta Becker" userId="cef0aa30-4247-4db8-9bc0-d63efc0d3a53" providerId="ADAL" clId="{8E39725F-6EEF-4D4D-92C3-0465B79E9629}" dt="2024-05-18T11:30:50.971" v="734"/>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del mod">
          <ac:chgData name="Neta Becker" userId="cef0aa30-4247-4db8-9bc0-d63efc0d3a53" providerId="ADAL" clId="{8E39725F-6EEF-4D4D-92C3-0465B79E9629}" dt="2024-05-18T11:30:49.002" v="732" actId="478"/>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spChg chg="add del mod ord">
          <ac:chgData name="Neta Becker" userId="cef0aa30-4247-4db8-9bc0-d63efc0d3a53" providerId="ADAL" clId="{8E39725F-6EEF-4D4D-92C3-0465B79E9629}" dt="2024-05-18T11:30:47.473" v="730" actId="478"/>
          <ac:spMkLst>
            <pc:docMk/>
            <pc:sldMk cId="473798661" sldId="313"/>
            <ac:spMk id="9" creationId="{E851D9B3-2005-3991-668F-83FA820C2A5F}"/>
          </ac:spMkLst>
        </pc:spChg>
        <pc:spChg chg="add del mod ord">
          <ac:chgData name="Neta Becker" userId="cef0aa30-4247-4db8-9bc0-d63efc0d3a53" providerId="ADAL" clId="{8E39725F-6EEF-4D4D-92C3-0465B79E9629}" dt="2024-05-18T11:30:50.602" v="733" actId="478"/>
          <ac:spMkLst>
            <pc:docMk/>
            <pc:sldMk cId="473798661" sldId="313"/>
            <ac:spMk id="10" creationId="{A5437109-92DE-AB16-114C-4071918D439A}"/>
          </ac:spMkLst>
        </pc:spChg>
        <pc:spChg chg="add mod">
          <ac:chgData name="Neta Becker" userId="cef0aa30-4247-4db8-9bc0-d63efc0d3a53" providerId="ADAL" clId="{8E39725F-6EEF-4D4D-92C3-0465B79E9629}" dt="2024-05-18T11:30:50.971" v="734"/>
          <ac:spMkLst>
            <pc:docMk/>
            <pc:sldMk cId="473798661" sldId="313"/>
            <ac:spMk id="11" creationId="{F736E01B-2DA6-0FB6-C141-582BB2DC646F}"/>
          </ac:spMkLst>
        </pc:spChg>
        <pc:spChg chg="add mod">
          <ac:chgData name="Neta Becker" userId="cef0aa30-4247-4db8-9bc0-d63efc0d3a53" providerId="ADAL" clId="{8E39725F-6EEF-4D4D-92C3-0465B79E9629}" dt="2024-05-18T11:30:50.971" v="734"/>
          <ac:spMkLst>
            <pc:docMk/>
            <pc:sldMk cId="473798661" sldId="313"/>
            <ac:spMk id="12" creationId="{89BCF338-2683-616E-C2B5-98D75AC553AC}"/>
          </ac:spMkLst>
        </pc:spChg>
        <pc:spChg chg="mod">
          <ac:chgData name="Neta Becker" userId="cef0aa30-4247-4db8-9bc0-d63efc0d3a53" providerId="ADAL" clId="{8E39725F-6EEF-4D4D-92C3-0465B79E9629}" dt="2024-05-18T11:30:50.971" v="734"/>
          <ac:spMkLst>
            <pc:docMk/>
            <pc:sldMk cId="473798661" sldId="313"/>
            <ac:spMk id="14" creationId="{78B35364-68AD-2CE1-988A-8D5424E55702}"/>
          </ac:spMkLst>
        </pc:spChg>
        <pc:spChg chg="mod">
          <ac:chgData name="Neta Becker" userId="cef0aa30-4247-4db8-9bc0-d63efc0d3a53" providerId="ADAL" clId="{8E39725F-6EEF-4D4D-92C3-0465B79E9629}" dt="2024-05-18T11:30:50.971" v="734"/>
          <ac:spMkLst>
            <pc:docMk/>
            <pc:sldMk cId="473798661" sldId="313"/>
            <ac:spMk id="15" creationId="{DE5A7FCF-008F-8E40-2D13-530A8F3BC4A9}"/>
          </ac:spMkLst>
        </pc:spChg>
        <pc:spChg chg="mod">
          <ac:chgData name="Neta Becker" userId="cef0aa30-4247-4db8-9bc0-d63efc0d3a53" providerId="ADAL" clId="{8E39725F-6EEF-4D4D-92C3-0465B79E9629}" dt="2024-05-18T11:30:50.971" v="734"/>
          <ac:spMkLst>
            <pc:docMk/>
            <pc:sldMk cId="473798661" sldId="313"/>
            <ac:spMk id="16" creationId="{A8ABD720-0AA8-FF0D-DF7D-4CBC6DE49A69}"/>
          </ac:spMkLst>
        </pc:spChg>
        <pc:grpChg chg="add del mod">
          <ac:chgData name="Neta Becker" userId="cef0aa30-4247-4db8-9bc0-d63efc0d3a53" providerId="ADAL" clId="{8E39725F-6EEF-4D4D-92C3-0465B79E9629}" dt="2024-05-18T11:30:46.143" v="728" actId="478"/>
          <ac:grpSpMkLst>
            <pc:docMk/>
            <pc:sldMk cId="473798661" sldId="313"/>
            <ac:grpSpMk id="5" creationId="{0ED5CF67-36AF-6C59-114F-67E958E1AA67}"/>
          </ac:grpSpMkLst>
        </pc:grpChg>
        <pc:grpChg chg="add mod">
          <ac:chgData name="Neta Becker" userId="cef0aa30-4247-4db8-9bc0-d63efc0d3a53" providerId="ADAL" clId="{8E39725F-6EEF-4D4D-92C3-0465B79E9629}" dt="2024-05-18T11:30:50.971" v="734"/>
          <ac:grpSpMkLst>
            <pc:docMk/>
            <pc:sldMk cId="473798661" sldId="313"/>
            <ac:grpSpMk id="13" creationId="{52F4352F-D47B-6EF2-8DF9-DC2F790BD953}"/>
          </ac:grpSpMkLst>
        </pc:grpChg>
      </pc:sldChg>
      <pc:sldChg chg="addSp modSp mod">
        <pc:chgData name="Neta Becker" userId="cef0aa30-4247-4db8-9bc0-d63efc0d3a53" providerId="ADAL" clId="{8E39725F-6EEF-4D4D-92C3-0465B79E9629}" dt="2024-05-18T11:30:36.754" v="727" actId="14100"/>
        <pc:sldMkLst>
          <pc:docMk/>
          <pc:sldMk cId="2633577502" sldId="314"/>
        </pc:sldMkLst>
        <pc:spChg chg="mod">
          <ac:chgData name="Neta Becker" userId="cef0aa30-4247-4db8-9bc0-d63efc0d3a53" providerId="ADAL" clId="{8E39725F-6EEF-4D4D-92C3-0465B79E9629}" dt="2024-05-18T08:20:44.648" v="28"/>
          <ac:spMkLst>
            <pc:docMk/>
            <pc:sldMk cId="2633577502" sldId="314"/>
            <ac:spMk id="2" creationId="{9E1B47C9-23BE-9F8B-A0E0-E74CAB5ED67A}"/>
          </ac:spMkLst>
        </pc:spChg>
        <pc:spChg chg="add mod ord">
          <ac:chgData name="Neta Becker" userId="cef0aa30-4247-4db8-9bc0-d63efc0d3a53" providerId="ADAL" clId="{8E39725F-6EEF-4D4D-92C3-0465B79E9629}" dt="2024-05-18T11:30:36.754" v="727" actId="14100"/>
          <ac:spMkLst>
            <pc:docMk/>
            <pc:sldMk cId="2633577502" sldId="314"/>
            <ac:spMk id="3" creationId="{064ECE8D-76D8-BA22-D014-D9F875D0BB90}"/>
          </ac:spMkLst>
        </pc:spChg>
        <pc:spChg chg="mod">
          <ac:chgData name="Neta Becker" userId="cef0aa30-4247-4db8-9bc0-d63efc0d3a53" providerId="ADAL" clId="{8E39725F-6EEF-4D4D-92C3-0465B79E9629}" dt="2024-05-18T11:30:19.581" v="700" actId="120"/>
          <ac:spMkLst>
            <pc:docMk/>
            <pc:sldMk cId="2633577502" sldId="314"/>
            <ac:spMk id="4" creationId="{B8D434B1-56CC-6E8D-FDD2-84F2A848D19A}"/>
          </ac:spMkLst>
        </pc:spChg>
        <pc:spChg chg="add mod ord">
          <ac:chgData name="Neta Becker" userId="cef0aa30-4247-4db8-9bc0-d63efc0d3a53" providerId="ADAL" clId="{8E39725F-6EEF-4D4D-92C3-0465B79E9629}" dt="2024-05-18T11:28:20.774" v="602" actId="167"/>
          <ac:spMkLst>
            <pc:docMk/>
            <pc:sldMk cId="2633577502" sldId="314"/>
            <ac:spMk id="9" creationId="{E73B7CD3-80C4-5F5D-994F-D362C59DCFF6}"/>
          </ac:spMkLst>
        </pc:spChg>
        <pc:grpChg chg="mod">
          <ac:chgData name="Neta Becker" userId="cef0aa30-4247-4db8-9bc0-d63efc0d3a53" providerId="ADAL" clId="{8E39725F-6EEF-4D4D-92C3-0465B79E9629}" dt="2024-05-18T11:30:28.379" v="726" actId="1038"/>
          <ac:grpSpMkLst>
            <pc:docMk/>
            <pc:sldMk cId="2633577502" sldId="314"/>
            <ac:grpSpMk id="5" creationId="{220E5C26-EB1D-31C2-6A8B-D662D1D97FC8}"/>
          </ac:grpSpMkLst>
        </pc:grpChg>
      </pc:sldChg>
      <pc:sldChg chg="addSp modSp mod">
        <pc:chgData name="Neta Becker" userId="cef0aa30-4247-4db8-9bc0-d63efc0d3a53" providerId="ADAL" clId="{8E39725F-6EEF-4D4D-92C3-0465B79E9629}" dt="2024-05-18T11:29:59.555" v="695" actId="1076"/>
        <pc:sldMkLst>
          <pc:docMk/>
          <pc:sldMk cId="1314981952" sldId="315"/>
        </pc:sldMkLst>
        <pc:spChg chg="mod">
          <ac:chgData name="Neta Becker" userId="cef0aa30-4247-4db8-9bc0-d63efc0d3a53" providerId="ADAL" clId="{8E39725F-6EEF-4D4D-92C3-0465B79E9629}" dt="2024-05-18T08:20:44.648" v="28"/>
          <ac:spMkLst>
            <pc:docMk/>
            <pc:sldMk cId="1314981952" sldId="315"/>
            <ac:spMk id="2" creationId="{FBB17739-EDA8-0BBF-2BBE-DD328C51C51D}"/>
          </ac:spMkLst>
        </pc:spChg>
        <pc:spChg chg="add mod ord">
          <ac:chgData name="Neta Becker" userId="cef0aa30-4247-4db8-9bc0-d63efc0d3a53" providerId="ADAL" clId="{8E39725F-6EEF-4D4D-92C3-0465B79E9629}" dt="2024-05-18T11:29:59.555" v="695" actId="1076"/>
          <ac:spMkLst>
            <pc:docMk/>
            <pc:sldMk cId="1314981952" sldId="315"/>
            <ac:spMk id="3" creationId="{64C30393-4A9C-E384-EAB5-8D020B59DE1C}"/>
          </ac:spMkLst>
        </pc:spChg>
        <pc:spChg chg="mod">
          <ac:chgData name="Neta Becker" userId="cef0aa30-4247-4db8-9bc0-d63efc0d3a53" providerId="ADAL" clId="{8E39725F-6EEF-4D4D-92C3-0465B79E9629}" dt="2024-05-18T11:29:49.944" v="694" actId="1038"/>
          <ac:spMkLst>
            <pc:docMk/>
            <pc:sldMk cId="1314981952" sldId="315"/>
            <ac:spMk id="4" creationId="{DB4B58AA-CB6F-C0F0-4724-E92868B9FD0E}"/>
          </ac:spMkLst>
        </pc:spChg>
        <pc:grpChg chg="mod">
          <ac:chgData name="Neta Becker" userId="cef0aa30-4247-4db8-9bc0-d63efc0d3a53" providerId="ADAL" clId="{8E39725F-6EEF-4D4D-92C3-0465B79E9629}" dt="2024-05-18T11:29:49.944" v="694" actId="1038"/>
          <ac:grpSpMkLst>
            <pc:docMk/>
            <pc:sldMk cId="1314981952" sldId="315"/>
            <ac:grpSpMk id="26" creationId="{B1459D06-85AA-CBC8-EB7A-638C778F30EA}"/>
          </ac:grpSpMkLst>
        </pc:grpChg>
        <pc:picChg chg="mod">
          <ac:chgData name="Neta Becker" userId="cef0aa30-4247-4db8-9bc0-d63efc0d3a53" providerId="ADAL" clId="{8E39725F-6EEF-4D4D-92C3-0465B79E9629}" dt="2024-05-18T08:20:44.648" v="28"/>
          <ac:picMkLst>
            <pc:docMk/>
            <pc:sldMk cId="1314981952" sldId="315"/>
            <ac:picMk id="9" creationId="{07590EA9-D1FD-3F79-303E-3BE0CB53087D}"/>
          </ac:picMkLst>
        </pc:picChg>
      </pc:sldChg>
      <pc:sldChg chg="addSp delSp modSp new del mod delAnim modAnim modShow">
        <pc:chgData name="Neta Becker" userId="cef0aa30-4247-4db8-9bc0-d63efc0d3a53" providerId="ADAL" clId="{8E39725F-6EEF-4D4D-92C3-0465B79E9629}" dt="2024-05-18T11:08:28.847" v="305" actId="47"/>
        <pc:sldMkLst>
          <pc:docMk/>
          <pc:sldMk cId="2659687341" sldId="316"/>
        </pc:sldMkLst>
        <pc:spChg chg="del">
          <ac:chgData name="Neta Becker" userId="cef0aa30-4247-4db8-9bc0-d63efc0d3a53" providerId="ADAL" clId="{8E39725F-6EEF-4D4D-92C3-0465B79E9629}" dt="2024-05-18T11:03:54.457" v="266"/>
          <ac:spMkLst>
            <pc:docMk/>
            <pc:sldMk cId="2659687341" sldId="316"/>
            <ac:spMk id="3" creationId="{61D210A2-8CED-F722-FD99-D02423DDB7CA}"/>
          </ac:spMkLst>
        </pc:spChg>
        <pc:spChg chg="add mod">
          <ac:chgData name="Neta Becker" userId="cef0aa30-4247-4db8-9bc0-d63efc0d3a53" providerId="ADAL" clId="{8E39725F-6EEF-4D4D-92C3-0465B79E9629}" dt="2024-05-18T11:06:45.725" v="286" actId="478"/>
          <ac:spMkLst>
            <pc:docMk/>
            <pc:sldMk cId="2659687341" sldId="316"/>
            <ac:spMk id="7" creationId="{1BE97CCF-74BF-9396-8DAD-E3C3C8B7B6FD}"/>
          </ac:spMkLst>
        </pc:spChg>
        <pc:picChg chg="add del mod">
          <ac:chgData name="Neta Becker" userId="cef0aa30-4247-4db8-9bc0-d63efc0d3a53" providerId="ADAL" clId="{8E39725F-6EEF-4D4D-92C3-0465B79E9629}" dt="2024-05-18T11:06:45.725" v="286" actId="478"/>
          <ac:picMkLst>
            <pc:docMk/>
            <pc:sldMk cId="2659687341" sldId="316"/>
            <ac:picMk id="4" creationId="{5DD94EFC-44C9-A81C-0F6A-635744A7F6A1}"/>
          </ac:picMkLst>
        </pc:picChg>
        <pc:picChg chg="add mod">
          <ac:chgData name="Neta Becker" userId="cef0aa30-4247-4db8-9bc0-d63efc0d3a53" providerId="ADAL" clId="{8E39725F-6EEF-4D4D-92C3-0465B79E9629}" dt="2024-05-18T11:06:47.350" v="287" actId="1076"/>
          <ac:picMkLst>
            <pc:docMk/>
            <pc:sldMk cId="2659687341" sldId="316"/>
            <ac:picMk id="5" creationId="{571F2F0D-59CB-5202-E7E7-CF457D63CC14}"/>
          </ac:picMkLst>
        </pc:picChg>
      </pc:sldChg>
      <pc:sldMasterChg chg="setBg modSldLayout">
        <pc:chgData name="Neta Becker" userId="cef0aa30-4247-4db8-9bc0-d63efc0d3a53" providerId="ADAL" clId="{8E39725F-6EEF-4D4D-92C3-0465B79E9629}" dt="2024-05-18T10:29:19.955" v="31"/>
        <pc:sldMasterMkLst>
          <pc:docMk/>
          <pc:sldMasterMk cId="1804776256" sldId="2147483874"/>
        </pc:sldMasterMkLst>
        <pc:sldLayoutChg chg="setBg">
          <pc:chgData name="Neta Becker" userId="cef0aa30-4247-4db8-9bc0-d63efc0d3a53" providerId="ADAL" clId="{8E39725F-6EEF-4D4D-92C3-0465B79E9629}" dt="2024-05-18T10:29:19.955" v="31"/>
          <pc:sldLayoutMkLst>
            <pc:docMk/>
            <pc:sldMasterMk cId="1804776256" sldId="2147483874"/>
            <pc:sldLayoutMk cId="3484691523" sldId="214748387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32088760" sldId="2147483876"/>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702842903" sldId="2147483877"/>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167257325" sldId="2147483878"/>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612437609" sldId="2147483879"/>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737422642" sldId="2147483880"/>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553857955" sldId="2147483881"/>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093351699" sldId="2147483882"/>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135688596" sldId="2147483883"/>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266860093" sldId="2147483884"/>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3857526101" sldId="2147483885"/>
          </pc:sldLayoutMkLst>
        </pc:sldLayoutChg>
        <pc:sldLayoutChg chg="setBg">
          <pc:chgData name="Neta Becker" userId="cef0aa30-4247-4db8-9bc0-d63efc0d3a53" providerId="ADAL" clId="{8E39725F-6EEF-4D4D-92C3-0465B79E9629}" dt="2024-05-18T10:29:19.955" v="31"/>
          <pc:sldLayoutMkLst>
            <pc:docMk/>
            <pc:sldMasterMk cId="1804776256" sldId="2147483874"/>
            <pc:sldLayoutMk cId="1220493620" sldId="21474838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03BB35F-AC8D-471B-8866-EB4030794775}">
      <dgm:prSet phldrT="[Text]"/>
      <dgm:spPr/>
      <dgm:t>
        <a:bodyPr/>
        <a:lstStyle/>
        <a:p>
          <a:r>
            <a:rPr lang="en-US" dirty="0"/>
            <a:t>Our model</a:t>
          </a:r>
          <a:endParaRPr lang="en-IL" dirty="0"/>
        </a:p>
      </dgm:t>
    </dgm:pt>
    <dgm:pt modelId="{92E19BC4-D877-4596-8E61-54E86C0B3C28}" type="parTrans" cxnId="{6CC0E934-13F4-4F27-8952-63044C8D5770}">
      <dgm:prSet/>
      <dgm:spPr/>
      <dgm:t>
        <a:bodyPr/>
        <a:lstStyle/>
        <a:p>
          <a:endParaRPr lang="en-IL"/>
        </a:p>
      </dgm:t>
    </dgm:pt>
    <dgm:pt modelId="{FDFA9514-B880-4B06-A2F5-6246FB46B346}" type="sibTrans" cxnId="{6CC0E934-13F4-4F27-8952-63044C8D5770}">
      <dgm:prSet/>
      <dgm:spPr/>
      <dgm:t>
        <a:bodyPr/>
        <a:lstStyle/>
        <a:p>
          <a:endParaRPr lang="en-IL"/>
        </a:p>
      </dgm:t>
    </dgm:pt>
    <dgm:pt modelId="{4ADF0CF3-75FE-4D98-B7AE-2B7200537917}">
      <dgm:prSet phldrT="[Text]" custT="1"/>
      <dgm:spPr/>
      <dgm:t>
        <a:bodyPr/>
        <a:lstStyle/>
        <a:p>
          <a:r>
            <a:rPr lang="en-US" sz="1800" dirty="0"/>
            <a:t>Works on any given object</a:t>
          </a:r>
          <a:endParaRPr lang="en-IL" sz="1800" dirty="0"/>
        </a:p>
      </dgm:t>
    </dgm:pt>
    <dgm:pt modelId="{6A8B209F-C8F2-4E2A-8CF0-F787CA2149CC}" type="parTrans" cxnId="{0EF283BF-99D3-453D-BA2E-33827E40FF19}">
      <dgm:prSet/>
      <dgm:spPr/>
      <dgm:t>
        <a:bodyPr/>
        <a:lstStyle/>
        <a:p>
          <a:endParaRPr lang="en-IL"/>
        </a:p>
      </dgm:t>
    </dgm:pt>
    <dgm:pt modelId="{01A7B355-5718-414C-AC92-B4102D478984}" type="sibTrans" cxnId="{0EF283BF-99D3-453D-BA2E-33827E40FF19}">
      <dgm:prSet/>
      <dgm:spPr/>
      <dgm:t>
        <a:bodyPr/>
        <a:lstStyle/>
        <a:p>
          <a:endParaRPr lang="en-IL"/>
        </a:p>
      </dgm:t>
    </dgm:pt>
    <dgm:pt modelId="{ED12288B-6A8E-47E1-ACE1-9A82C49347A2}">
      <dgm:prSet phldrT="[Text]" custT="1"/>
      <dgm:spPr/>
      <dgm:t>
        <a:bodyPr/>
        <a:lstStyle/>
        <a:p>
          <a:r>
            <a:rPr lang="en-US" sz="1800" dirty="0"/>
            <a:t>Robust – can handle changes in the shape of the object</a:t>
          </a:r>
          <a:endParaRPr lang="en-IL" sz="1800" dirty="0"/>
        </a:p>
      </dgm:t>
    </dgm:pt>
    <dgm:pt modelId="{3A617BE9-9C15-468B-851E-23CCFFF78F16}" type="parTrans" cxnId="{0FDAA380-004B-4DCA-A2AB-9722B208F292}">
      <dgm:prSet/>
      <dgm:spPr/>
      <dgm:t>
        <a:bodyPr/>
        <a:lstStyle/>
        <a:p>
          <a:endParaRPr lang="en-IL"/>
        </a:p>
      </dgm:t>
    </dgm:pt>
    <dgm:pt modelId="{06065E39-E1BA-45EC-9310-59C9A64FA52F}" type="sibTrans" cxnId="{0FDAA380-004B-4DCA-A2AB-9722B208F292}">
      <dgm:prSet/>
      <dgm:spPr/>
      <dgm:t>
        <a:bodyPr/>
        <a:lstStyle/>
        <a:p>
          <a:endParaRPr lang="en-IL"/>
        </a:p>
      </dgm:t>
    </dgm:pt>
    <dgm:pt modelId="{2778AD0E-E809-40DE-A3CC-5279427D2A03}">
      <dgm:prSet phldrT="[Text]" custT="1"/>
      <dgm:spPr/>
      <dgm:t>
        <a:bodyPr/>
        <a:lstStyle/>
        <a:p>
          <a:r>
            <a:rPr lang="en-US" sz="1800" dirty="0"/>
            <a:t>Works slow. Takes a few minutes for the algorithm to run</a:t>
          </a:r>
          <a:endParaRPr lang="en-IL" sz="1800" dirty="0"/>
        </a:p>
      </dgm:t>
    </dgm:pt>
    <dgm:pt modelId="{545B58F5-E6F1-459C-9802-B9F5525672D0}" type="parTrans" cxnId="{CD896626-7574-4C2E-AABF-D057EA50A40E}">
      <dgm:prSet/>
      <dgm:spPr/>
      <dgm:t>
        <a:bodyPr/>
        <a:lstStyle/>
        <a:p>
          <a:endParaRPr lang="en-IL"/>
        </a:p>
      </dgm:t>
    </dgm:pt>
    <dgm:pt modelId="{4BC868EF-7C68-41DC-B2B3-02493A022760}" type="sibTrans" cxnId="{CD896626-7574-4C2E-AABF-D057EA50A40E}">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C3B18CCE-591E-46CA-8E49-71DA2CB106C9}" type="pres">
      <dgm:prSet presAssocID="{003BB35F-AC8D-471B-8866-EB4030794775}" presName="posSpace" presStyleCnt="0"/>
      <dgm:spPr/>
    </dgm:pt>
    <dgm:pt modelId="{DE2C4D0F-FA18-44DD-8FFB-239FF9CCF3DA}" type="pres">
      <dgm:prSet presAssocID="{003BB35F-AC8D-471B-8866-EB4030794775}" presName="vertFlow" presStyleCnt="0"/>
      <dgm:spPr/>
    </dgm:pt>
    <dgm:pt modelId="{9877AD99-EA81-40C6-A581-CBF7882012E4}" type="pres">
      <dgm:prSet presAssocID="{003BB35F-AC8D-471B-8866-EB4030794775}" presName="topSpace" presStyleCnt="0"/>
      <dgm:spPr/>
    </dgm:pt>
    <dgm:pt modelId="{025A291E-A6F9-4877-91ED-1983D00002C6}" type="pres">
      <dgm:prSet presAssocID="{003BB35F-AC8D-471B-8866-EB4030794775}" presName="firstComp" presStyleCnt="0"/>
      <dgm:spPr/>
    </dgm:pt>
    <dgm:pt modelId="{AFA4C1D8-7A57-4421-B5DF-E3E52142F361}" type="pres">
      <dgm:prSet presAssocID="{003BB35F-AC8D-471B-8866-EB4030794775}" presName="firstChild" presStyleLbl="bgAccFollowNode1" presStyleIdx="0" presStyleCnt="3" custScaleX="123519" custScaleY="147359"/>
      <dgm:spPr/>
    </dgm:pt>
    <dgm:pt modelId="{80B5F5D9-E79E-44E0-B74F-BEAEACA50F58}" type="pres">
      <dgm:prSet presAssocID="{003BB35F-AC8D-471B-8866-EB4030794775}" presName="firstChildTx" presStyleLbl="bgAccFollowNode1" presStyleIdx="0" presStyleCnt="3">
        <dgm:presLayoutVars>
          <dgm:bulletEnabled val="1"/>
        </dgm:presLayoutVars>
      </dgm:prSet>
      <dgm:spPr/>
    </dgm:pt>
    <dgm:pt modelId="{10E9320A-BA8B-4466-8C79-456E3871A393}" type="pres">
      <dgm:prSet presAssocID="{ED12288B-6A8E-47E1-ACE1-9A82C49347A2}" presName="comp" presStyleCnt="0"/>
      <dgm:spPr/>
    </dgm:pt>
    <dgm:pt modelId="{308AB637-6CFF-4B01-A6F9-77484EB4BA4C}" type="pres">
      <dgm:prSet presAssocID="{ED12288B-6A8E-47E1-ACE1-9A82C49347A2}" presName="child" presStyleLbl="bgAccFollowNode1" presStyleIdx="1" presStyleCnt="3" custScaleX="123519" custScaleY="147359"/>
      <dgm:spPr/>
    </dgm:pt>
    <dgm:pt modelId="{B1B7F494-13AA-49DF-9FB5-5BA8874CFDC6}" type="pres">
      <dgm:prSet presAssocID="{ED12288B-6A8E-47E1-ACE1-9A82C49347A2}" presName="childTx" presStyleLbl="bgAccFollowNode1" presStyleIdx="1" presStyleCnt="3">
        <dgm:presLayoutVars>
          <dgm:bulletEnabled val="1"/>
        </dgm:presLayoutVars>
      </dgm:prSet>
      <dgm:spPr/>
    </dgm:pt>
    <dgm:pt modelId="{182CADB4-9A98-4095-A2AA-AD8902E012E5}" type="pres">
      <dgm:prSet presAssocID="{2778AD0E-E809-40DE-A3CC-5279427D2A03}" presName="comp" presStyleCnt="0"/>
      <dgm:spPr/>
    </dgm:pt>
    <dgm:pt modelId="{572411F0-D59A-4CC7-8332-600746932798}" type="pres">
      <dgm:prSet presAssocID="{2778AD0E-E809-40DE-A3CC-5279427D2A03}" presName="child" presStyleLbl="bgAccFollowNode1" presStyleIdx="2" presStyleCnt="3" custScaleX="123519" custScaleY="147359"/>
      <dgm:spPr/>
    </dgm:pt>
    <dgm:pt modelId="{D81476D5-BA27-4A1E-8F35-F8AD77DDEA4F}" type="pres">
      <dgm:prSet presAssocID="{2778AD0E-E809-40DE-A3CC-5279427D2A03}" presName="childTx" presStyleLbl="bgAccFollowNode1" presStyleIdx="2" presStyleCnt="3">
        <dgm:presLayoutVars>
          <dgm:bulletEnabled val="1"/>
        </dgm:presLayoutVars>
      </dgm:prSet>
      <dgm:spPr/>
    </dgm:pt>
    <dgm:pt modelId="{67C74B81-93D4-4A92-9AA0-74E7E36FB2BD}" type="pres">
      <dgm:prSet presAssocID="{003BB35F-AC8D-471B-8866-EB4030794775}" presName="negSpace" presStyleCnt="0"/>
      <dgm:spPr/>
    </dgm:pt>
    <dgm:pt modelId="{7A29892B-E411-4683-9B7F-AF0CCCF9112A}" type="pres">
      <dgm:prSet presAssocID="{003BB35F-AC8D-471B-8866-EB4030794775}" presName="circle" presStyleLbl="node1" presStyleIdx="0" presStyleCnt="1" custScaleX="135396" custScaleY="67411" custLinFactNeighborX="-1930" custLinFactNeighborY="11317"/>
      <dgm:spPr/>
    </dgm:pt>
  </dgm:ptLst>
  <dgm:cxnLst>
    <dgm:cxn modelId="{7F854413-AD57-4A5B-BF83-EEF9FD514A41}" type="presOf" srcId="{4ADF0CF3-75FE-4D98-B7AE-2B7200537917}" destId="{AFA4C1D8-7A57-4421-B5DF-E3E52142F361}" srcOrd="0" destOrd="0" presId="urn:microsoft.com/office/officeart/2005/8/layout/hList9"/>
    <dgm:cxn modelId="{74E36A24-FDCF-4217-B5EF-084C909BE779}" type="presOf" srcId="{4ADF0CF3-75FE-4D98-B7AE-2B7200537917}" destId="{80B5F5D9-E79E-44E0-B74F-BEAEACA50F58}" srcOrd="1" destOrd="0" presId="urn:microsoft.com/office/officeart/2005/8/layout/hList9"/>
    <dgm:cxn modelId="{CD896626-7574-4C2E-AABF-D057EA50A40E}" srcId="{003BB35F-AC8D-471B-8866-EB4030794775}" destId="{2778AD0E-E809-40DE-A3CC-5279427D2A03}" srcOrd="2" destOrd="0" parTransId="{545B58F5-E6F1-459C-9802-B9F5525672D0}" sibTransId="{4BC868EF-7C68-41DC-B2B3-02493A022760}"/>
    <dgm:cxn modelId="{6CC0E934-13F4-4F27-8952-63044C8D5770}" srcId="{7EB352E8-161A-4EBA-8E6C-39220308E7FB}" destId="{003BB35F-AC8D-471B-8866-EB4030794775}" srcOrd="0" destOrd="0" parTransId="{92E19BC4-D877-4596-8E61-54E86C0B3C28}" sibTransId="{FDFA9514-B880-4B06-A2F5-6246FB46B346}"/>
    <dgm:cxn modelId="{9B04304F-1FA1-4C0E-A862-A019F8FFD70F}" type="presOf" srcId="{7EB352E8-161A-4EBA-8E6C-39220308E7FB}" destId="{51D05975-1B93-4B1E-919A-726528C88D33}" srcOrd="0" destOrd="0" presId="urn:microsoft.com/office/officeart/2005/8/layout/hList9"/>
    <dgm:cxn modelId="{0FDAA380-004B-4DCA-A2AB-9722B208F292}" srcId="{003BB35F-AC8D-471B-8866-EB4030794775}" destId="{ED12288B-6A8E-47E1-ACE1-9A82C49347A2}" srcOrd="1" destOrd="0" parTransId="{3A617BE9-9C15-468B-851E-23CCFFF78F16}" sibTransId="{06065E39-E1BA-45EC-9310-59C9A64FA52F}"/>
    <dgm:cxn modelId="{8E8DCE80-95F6-486D-98EF-6D22B8826574}" type="presOf" srcId="{2778AD0E-E809-40DE-A3CC-5279427D2A03}" destId="{D81476D5-BA27-4A1E-8F35-F8AD77DDEA4F}" srcOrd="1" destOrd="0" presId="urn:microsoft.com/office/officeart/2005/8/layout/hList9"/>
    <dgm:cxn modelId="{34D7D6A2-6277-40B3-B211-33C9901CA630}" type="presOf" srcId="{ED12288B-6A8E-47E1-ACE1-9A82C49347A2}" destId="{B1B7F494-13AA-49DF-9FB5-5BA8874CFDC6}" srcOrd="1" destOrd="0" presId="urn:microsoft.com/office/officeart/2005/8/layout/hList9"/>
    <dgm:cxn modelId="{C3B913A3-C0B9-4129-9F7A-E653993BF207}" type="presOf" srcId="{2778AD0E-E809-40DE-A3CC-5279427D2A03}" destId="{572411F0-D59A-4CC7-8332-600746932798}" srcOrd="0" destOrd="0" presId="urn:microsoft.com/office/officeart/2005/8/layout/hList9"/>
    <dgm:cxn modelId="{0EF283BF-99D3-453D-BA2E-33827E40FF19}" srcId="{003BB35F-AC8D-471B-8866-EB4030794775}" destId="{4ADF0CF3-75FE-4D98-B7AE-2B7200537917}" srcOrd="0" destOrd="0" parTransId="{6A8B209F-C8F2-4E2A-8CF0-F787CA2149CC}" sibTransId="{01A7B355-5718-414C-AC92-B4102D478984}"/>
    <dgm:cxn modelId="{099950DB-D471-4AAE-B513-3BD0464E3642}" type="presOf" srcId="{003BB35F-AC8D-471B-8866-EB4030794775}" destId="{7A29892B-E411-4683-9B7F-AF0CCCF9112A}" srcOrd="0" destOrd="0" presId="urn:microsoft.com/office/officeart/2005/8/layout/hList9"/>
    <dgm:cxn modelId="{F0123EDD-23BA-4F5A-8F15-C4FEC633FEE0}" type="presOf" srcId="{ED12288B-6A8E-47E1-ACE1-9A82C49347A2}" destId="{308AB637-6CFF-4B01-A6F9-77484EB4BA4C}" srcOrd="0" destOrd="0" presId="urn:microsoft.com/office/officeart/2005/8/layout/hList9"/>
    <dgm:cxn modelId="{2E8B614D-C16B-4090-95A6-91940758CBA1}" type="presParOf" srcId="{51D05975-1B93-4B1E-919A-726528C88D33}" destId="{C3B18CCE-591E-46CA-8E49-71DA2CB106C9}" srcOrd="0" destOrd="0" presId="urn:microsoft.com/office/officeart/2005/8/layout/hList9"/>
    <dgm:cxn modelId="{DD8F53E3-DD16-410A-89B9-F68A7B466C4A}" type="presParOf" srcId="{51D05975-1B93-4B1E-919A-726528C88D33}" destId="{DE2C4D0F-FA18-44DD-8FFB-239FF9CCF3DA}" srcOrd="1" destOrd="0" presId="urn:microsoft.com/office/officeart/2005/8/layout/hList9"/>
    <dgm:cxn modelId="{2AE6B12E-D68A-4DB2-836E-17DB7845A307}" type="presParOf" srcId="{DE2C4D0F-FA18-44DD-8FFB-239FF9CCF3DA}" destId="{9877AD99-EA81-40C6-A581-CBF7882012E4}" srcOrd="0" destOrd="0" presId="urn:microsoft.com/office/officeart/2005/8/layout/hList9"/>
    <dgm:cxn modelId="{5061AF92-7FDB-4BD8-B2B2-35B6DF5F26FD}" type="presParOf" srcId="{DE2C4D0F-FA18-44DD-8FFB-239FF9CCF3DA}" destId="{025A291E-A6F9-4877-91ED-1983D00002C6}" srcOrd="1" destOrd="0" presId="urn:microsoft.com/office/officeart/2005/8/layout/hList9"/>
    <dgm:cxn modelId="{DD840E60-ECEF-4727-8559-3487039A0339}" type="presParOf" srcId="{025A291E-A6F9-4877-91ED-1983D00002C6}" destId="{AFA4C1D8-7A57-4421-B5DF-E3E52142F361}" srcOrd="0" destOrd="0" presId="urn:microsoft.com/office/officeart/2005/8/layout/hList9"/>
    <dgm:cxn modelId="{8D1235D4-56B0-4729-8DDD-CEA0CF225CEA}" type="presParOf" srcId="{025A291E-A6F9-4877-91ED-1983D00002C6}" destId="{80B5F5D9-E79E-44E0-B74F-BEAEACA50F58}" srcOrd="1" destOrd="0" presId="urn:microsoft.com/office/officeart/2005/8/layout/hList9"/>
    <dgm:cxn modelId="{C2541B0A-5860-4BB2-93E0-02077F242218}" type="presParOf" srcId="{DE2C4D0F-FA18-44DD-8FFB-239FF9CCF3DA}" destId="{10E9320A-BA8B-4466-8C79-456E3871A393}" srcOrd="2" destOrd="0" presId="urn:microsoft.com/office/officeart/2005/8/layout/hList9"/>
    <dgm:cxn modelId="{D25F4634-83A6-4089-9AC9-0718F5AA1999}" type="presParOf" srcId="{10E9320A-BA8B-4466-8C79-456E3871A393}" destId="{308AB637-6CFF-4B01-A6F9-77484EB4BA4C}" srcOrd="0" destOrd="0" presId="urn:microsoft.com/office/officeart/2005/8/layout/hList9"/>
    <dgm:cxn modelId="{16AD59F0-B84A-4889-AEF9-B18685A7E3B8}" type="presParOf" srcId="{10E9320A-BA8B-4466-8C79-456E3871A393}" destId="{B1B7F494-13AA-49DF-9FB5-5BA8874CFDC6}" srcOrd="1" destOrd="0" presId="urn:microsoft.com/office/officeart/2005/8/layout/hList9"/>
    <dgm:cxn modelId="{33300012-D652-4900-B84F-BBFBE306956F}" type="presParOf" srcId="{DE2C4D0F-FA18-44DD-8FFB-239FF9CCF3DA}" destId="{182CADB4-9A98-4095-A2AA-AD8902E012E5}" srcOrd="3" destOrd="0" presId="urn:microsoft.com/office/officeart/2005/8/layout/hList9"/>
    <dgm:cxn modelId="{41A321C1-66B6-4312-B10F-A5533FD51973}" type="presParOf" srcId="{182CADB4-9A98-4095-A2AA-AD8902E012E5}" destId="{572411F0-D59A-4CC7-8332-600746932798}" srcOrd="0" destOrd="0" presId="urn:microsoft.com/office/officeart/2005/8/layout/hList9"/>
    <dgm:cxn modelId="{5FE46367-6D24-480E-A495-762DADDBE260}" type="presParOf" srcId="{182CADB4-9A98-4095-A2AA-AD8902E012E5}" destId="{D81476D5-BA27-4A1E-8F35-F8AD77DDEA4F}" srcOrd="1" destOrd="0" presId="urn:microsoft.com/office/officeart/2005/8/layout/hList9"/>
    <dgm:cxn modelId="{1AF69358-F3EC-4A03-A1B4-0B440CD62984}" type="presParOf" srcId="{51D05975-1B93-4B1E-919A-726528C88D33}" destId="{67C74B81-93D4-4A92-9AA0-74E7E36FB2BD}" srcOrd="2" destOrd="0" presId="urn:microsoft.com/office/officeart/2005/8/layout/hList9"/>
    <dgm:cxn modelId="{036F338E-24EC-40A1-873F-AB6EF8FBAEC7}" type="presParOf" srcId="{51D05975-1B93-4B1E-919A-726528C88D33}" destId="{7A29892B-E411-4683-9B7F-AF0CCCF9112A}" srcOrd="3"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352E8-161A-4EBA-8E6C-39220308E7F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L"/>
        </a:p>
      </dgm:t>
    </dgm:pt>
    <dgm:pt modelId="{0A3E3871-4E95-4950-836A-BAD33737EA44}">
      <dgm:prSet phldrT="[Text]"/>
      <dgm:spPr/>
      <dgm:t>
        <a:bodyPr/>
        <a:lstStyle/>
        <a:p>
          <a:r>
            <a:rPr lang="en-US" dirty="0"/>
            <a:t>Compared model</a:t>
          </a:r>
          <a:endParaRPr lang="en-IL" dirty="0"/>
        </a:p>
      </dgm:t>
    </dgm:pt>
    <dgm:pt modelId="{62F53910-13FB-4C10-A4E1-C21E99359E24}" type="sibTrans" cxnId="{762CE2E3-ACB8-4AC8-80AC-F81894F61BF7}">
      <dgm:prSet/>
      <dgm:spPr/>
      <dgm:t>
        <a:bodyPr/>
        <a:lstStyle/>
        <a:p>
          <a:endParaRPr lang="en-IL"/>
        </a:p>
      </dgm:t>
    </dgm:pt>
    <dgm:pt modelId="{56C4730A-36BC-42A6-9EAD-3D19254C1B90}" type="parTrans" cxnId="{762CE2E3-ACB8-4AC8-80AC-F81894F61BF7}">
      <dgm:prSet/>
      <dgm:spPr/>
      <dgm:t>
        <a:bodyPr/>
        <a:lstStyle/>
        <a:p>
          <a:endParaRPr lang="en-IL"/>
        </a:p>
      </dgm:t>
    </dgm:pt>
    <dgm:pt modelId="{2AFD01B0-B776-4607-8A26-C78F927997F2}">
      <dgm:prSet phldrT="[Text]" custT="1"/>
      <dgm:spPr/>
      <dgm:t>
        <a:bodyPr/>
        <a:lstStyle/>
        <a:p>
          <a:r>
            <a:rPr lang="en-US" sz="1800" dirty="0"/>
            <a:t>Works with tennis balls in RGB only</a:t>
          </a:r>
          <a:endParaRPr lang="en-IL" sz="1800" dirty="0"/>
        </a:p>
      </dgm:t>
    </dgm:pt>
    <dgm:pt modelId="{2A971AB3-F9BA-4F7F-8AE3-BF714CBB45B8}" type="sibTrans" cxnId="{C3CC5D11-E74C-48F4-88BA-CC7221589E26}">
      <dgm:prSet/>
      <dgm:spPr/>
      <dgm:t>
        <a:bodyPr/>
        <a:lstStyle/>
        <a:p>
          <a:endParaRPr lang="en-IL"/>
        </a:p>
      </dgm:t>
    </dgm:pt>
    <dgm:pt modelId="{0C7E2647-B767-4DE7-B761-F9A3838C3243}" type="parTrans" cxnId="{C3CC5D11-E74C-48F4-88BA-CC7221589E26}">
      <dgm:prSet/>
      <dgm:spPr/>
      <dgm:t>
        <a:bodyPr/>
        <a:lstStyle/>
        <a:p>
          <a:endParaRPr lang="en-IL"/>
        </a:p>
      </dgm:t>
    </dgm:pt>
    <dgm:pt modelId="{787292AC-7C7B-41EB-B723-8E02CEACD8F9}">
      <dgm:prSet phldrT="[Text]" custT="1"/>
      <dgm:spPr/>
      <dgm:t>
        <a:bodyPr/>
        <a:lstStyle/>
        <a:p>
          <a:r>
            <a:rPr lang="en-US" sz="1800"/>
            <a:t>Doesn’t handle changes </a:t>
          </a:r>
          <a:r>
            <a:rPr lang="en-US" sz="1800" dirty="0"/>
            <a:t>in the shape of </a:t>
          </a:r>
          <a:r>
            <a:rPr lang="en-US" sz="1800"/>
            <a:t>the object well</a:t>
          </a:r>
          <a:endParaRPr lang="en-IL" sz="1800" dirty="0"/>
        </a:p>
      </dgm:t>
    </dgm:pt>
    <dgm:pt modelId="{F9FCF4F4-4F34-40AD-B512-49AF45B3766C}" type="sibTrans" cxnId="{0D50D909-326F-4DC7-9996-D1B492E9D491}">
      <dgm:prSet/>
      <dgm:spPr/>
      <dgm:t>
        <a:bodyPr/>
        <a:lstStyle/>
        <a:p>
          <a:endParaRPr lang="en-IL"/>
        </a:p>
      </dgm:t>
    </dgm:pt>
    <dgm:pt modelId="{D81D6713-3899-4441-A111-A08AAB34DBF8}" type="parTrans" cxnId="{0D50D909-326F-4DC7-9996-D1B492E9D491}">
      <dgm:prSet/>
      <dgm:spPr/>
      <dgm:t>
        <a:bodyPr/>
        <a:lstStyle/>
        <a:p>
          <a:endParaRPr lang="en-IL"/>
        </a:p>
      </dgm:t>
    </dgm:pt>
    <dgm:pt modelId="{97388F33-6D4C-40AA-BC8A-B68CFFA9F020}">
      <dgm:prSet phldrT="[Text]" custT="1"/>
      <dgm:spPr/>
      <dgm:t>
        <a:bodyPr/>
        <a:lstStyle/>
        <a:p>
          <a:r>
            <a:rPr lang="en-US" sz="1800" dirty="0"/>
            <a:t>Works fast. It takes a few seconds for the algorithm to run</a:t>
          </a:r>
          <a:endParaRPr lang="en-IL" sz="1800" dirty="0"/>
        </a:p>
      </dgm:t>
    </dgm:pt>
    <dgm:pt modelId="{806A7B1D-5425-4DE9-8CDD-7873D159C8D2}" type="sibTrans" cxnId="{6C22530B-3964-4A87-9A8A-D350CE6DFE59}">
      <dgm:prSet/>
      <dgm:spPr/>
      <dgm:t>
        <a:bodyPr/>
        <a:lstStyle/>
        <a:p>
          <a:endParaRPr lang="en-IL"/>
        </a:p>
      </dgm:t>
    </dgm:pt>
    <dgm:pt modelId="{6B4270A7-C492-4F3E-866D-D205C3D12AA8}" type="parTrans" cxnId="{6C22530B-3964-4A87-9A8A-D350CE6DFE59}">
      <dgm:prSet/>
      <dgm:spPr/>
      <dgm:t>
        <a:bodyPr/>
        <a:lstStyle/>
        <a:p>
          <a:endParaRPr lang="en-IL"/>
        </a:p>
      </dgm:t>
    </dgm:pt>
    <dgm:pt modelId="{51D05975-1B93-4B1E-919A-726528C88D33}" type="pres">
      <dgm:prSet presAssocID="{7EB352E8-161A-4EBA-8E6C-39220308E7FB}" presName="list" presStyleCnt="0">
        <dgm:presLayoutVars>
          <dgm:dir/>
          <dgm:animLvl val="lvl"/>
        </dgm:presLayoutVars>
      </dgm:prSet>
      <dgm:spPr/>
    </dgm:pt>
    <dgm:pt modelId="{DE90533D-6B62-4E90-994B-1A6BF0698536}" type="pres">
      <dgm:prSet presAssocID="{0A3E3871-4E95-4950-836A-BAD33737EA44}" presName="posSpace" presStyleCnt="0"/>
      <dgm:spPr/>
    </dgm:pt>
    <dgm:pt modelId="{A6B6C194-02C3-458A-800E-A65B31438796}" type="pres">
      <dgm:prSet presAssocID="{0A3E3871-4E95-4950-836A-BAD33737EA44}" presName="vertFlow" presStyleCnt="0"/>
      <dgm:spPr/>
    </dgm:pt>
    <dgm:pt modelId="{CC4889BC-2E5C-494F-80E8-2B95FCA5A77F}" type="pres">
      <dgm:prSet presAssocID="{0A3E3871-4E95-4950-836A-BAD33737EA44}" presName="topSpace" presStyleCnt="0"/>
      <dgm:spPr/>
    </dgm:pt>
    <dgm:pt modelId="{61C3BD45-5E27-4C59-92A1-60DABF987243}" type="pres">
      <dgm:prSet presAssocID="{0A3E3871-4E95-4950-836A-BAD33737EA44}" presName="firstComp" presStyleCnt="0"/>
      <dgm:spPr/>
    </dgm:pt>
    <dgm:pt modelId="{474EAD1D-1A87-45AE-BCB3-7610AF3FB5FB}" type="pres">
      <dgm:prSet presAssocID="{0A3E3871-4E95-4950-836A-BAD33737EA44}" presName="firstChild" presStyleLbl="bgAccFollowNode1" presStyleIdx="0" presStyleCnt="3" custScaleX="123519" custScaleY="147359"/>
      <dgm:spPr/>
    </dgm:pt>
    <dgm:pt modelId="{B47144EA-0FFE-42D7-A27A-1BF16F15DFC0}" type="pres">
      <dgm:prSet presAssocID="{0A3E3871-4E95-4950-836A-BAD33737EA44}" presName="firstChildTx" presStyleLbl="bgAccFollowNode1" presStyleIdx="0" presStyleCnt="3">
        <dgm:presLayoutVars>
          <dgm:bulletEnabled val="1"/>
        </dgm:presLayoutVars>
      </dgm:prSet>
      <dgm:spPr/>
    </dgm:pt>
    <dgm:pt modelId="{9A5A5684-03BB-4578-9797-616D04321931}" type="pres">
      <dgm:prSet presAssocID="{787292AC-7C7B-41EB-B723-8E02CEACD8F9}" presName="comp" presStyleCnt="0"/>
      <dgm:spPr/>
    </dgm:pt>
    <dgm:pt modelId="{F905348A-3769-4A29-AA79-E2AEAE6B030C}" type="pres">
      <dgm:prSet presAssocID="{787292AC-7C7B-41EB-B723-8E02CEACD8F9}" presName="child" presStyleLbl="bgAccFollowNode1" presStyleIdx="1" presStyleCnt="3" custScaleX="123519" custScaleY="147359"/>
      <dgm:spPr/>
    </dgm:pt>
    <dgm:pt modelId="{2CE25255-A1AD-49BC-B532-0B2DEF095FD3}" type="pres">
      <dgm:prSet presAssocID="{787292AC-7C7B-41EB-B723-8E02CEACD8F9}" presName="childTx" presStyleLbl="bgAccFollowNode1" presStyleIdx="1" presStyleCnt="3">
        <dgm:presLayoutVars>
          <dgm:bulletEnabled val="1"/>
        </dgm:presLayoutVars>
      </dgm:prSet>
      <dgm:spPr/>
    </dgm:pt>
    <dgm:pt modelId="{E2275B70-A451-4FCD-8817-D2451F647F21}" type="pres">
      <dgm:prSet presAssocID="{97388F33-6D4C-40AA-BC8A-B68CFFA9F020}" presName="comp" presStyleCnt="0"/>
      <dgm:spPr/>
    </dgm:pt>
    <dgm:pt modelId="{54F09F1A-F0C2-4707-A2D3-F23D677213E5}" type="pres">
      <dgm:prSet presAssocID="{97388F33-6D4C-40AA-BC8A-B68CFFA9F020}" presName="child" presStyleLbl="bgAccFollowNode1" presStyleIdx="2" presStyleCnt="3" custScaleX="123519" custScaleY="147359"/>
      <dgm:spPr/>
    </dgm:pt>
    <dgm:pt modelId="{4F056BD1-B15B-4207-9CFB-CA404B669A8B}" type="pres">
      <dgm:prSet presAssocID="{97388F33-6D4C-40AA-BC8A-B68CFFA9F020}" presName="childTx" presStyleLbl="bgAccFollowNode1" presStyleIdx="2" presStyleCnt="3">
        <dgm:presLayoutVars>
          <dgm:bulletEnabled val="1"/>
        </dgm:presLayoutVars>
      </dgm:prSet>
      <dgm:spPr/>
    </dgm:pt>
    <dgm:pt modelId="{CB4EBA96-8496-4E20-A402-2FDC2B5888BC}" type="pres">
      <dgm:prSet presAssocID="{0A3E3871-4E95-4950-836A-BAD33737EA44}" presName="negSpace" presStyleCnt="0"/>
      <dgm:spPr/>
    </dgm:pt>
    <dgm:pt modelId="{81D8BA8A-79B9-4ED2-913C-018DFB098189}" type="pres">
      <dgm:prSet presAssocID="{0A3E3871-4E95-4950-836A-BAD33737EA44}" presName="circle" presStyleLbl="node1" presStyleIdx="0" presStyleCnt="1" custScaleX="155166" custScaleY="65581" custLinFactNeighborX="-2319" custLinFactNeighborY="12075"/>
      <dgm:spPr/>
    </dgm:pt>
  </dgm:ptLst>
  <dgm:cxnLst>
    <dgm:cxn modelId="{0D50D909-326F-4DC7-9996-D1B492E9D491}" srcId="{0A3E3871-4E95-4950-836A-BAD33737EA44}" destId="{787292AC-7C7B-41EB-B723-8E02CEACD8F9}" srcOrd="1" destOrd="0" parTransId="{D81D6713-3899-4441-A111-A08AAB34DBF8}" sibTransId="{F9FCF4F4-4F34-40AD-B512-49AF45B3766C}"/>
    <dgm:cxn modelId="{6C22530B-3964-4A87-9A8A-D350CE6DFE59}" srcId="{0A3E3871-4E95-4950-836A-BAD33737EA44}" destId="{97388F33-6D4C-40AA-BC8A-B68CFFA9F020}" srcOrd="2" destOrd="0" parTransId="{6B4270A7-C492-4F3E-866D-D205C3D12AA8}" sibTransId="{806A7B1D-5425-4DE9-8CDD-7873D159C8D2}"/>
    <dgm:cxn modelId="{C3CC5D11-E74C-48F4-88BA-CC7221589E26}" srcId="{0A3E3871-4E95-4950-836A-BAD33737EA44}" destId="{2AFD01B0-B776-4607-8A26-C78F927997F2}" srcOrd="0" destOrd="0" parTransId="{0C7E2647-B767-4DE7-B761-F9A3838C3243}" sibTransId="{2A971AB3-F9BA-4F7F-8AE3-BF714CBB45B8}"/>
    <dgm:cxn modelId="{9C717734-0657-4DB8-82DB-2E1A3AA6A5EE}" type="presOf" srcId="{787292AC-7C7B-41EB-B723-8E02CEACD8F9}" destId="{F905348A-3769-4A29-AA79-E2AEAE6B030C}" srcOrd="0" destOrd="0" presId="urn:microsoft.com/office/officeart/2005/8/layout/hList9"/>
    <dgm:cxn modelId="{9B04304F-1FA1-4C0E-A862-A019F8FFD70F}" type="presOf" srcId="{7EB352E8-161A-4EBA-8E6C-39220308E7FB}" destId="{51D05975-1B93-4B1E-919A-726528C88D33}" srcOrd="0" destOrd="0" presId="urn:microsoft.com/office/officeart/2005/8/layout/hList9"/>
    <dgm:cxn modelId="{BF9A4D5A-587A-4240-97BA-12CD8DE180C1}" type="presOf" srcId="{787292AC-7C7B-41EB-B723-8E02CEACD8F9}" destId="{2CE25255-A1AD-49BC-B532-0B2DEF095FD3}" srcOrd="1" destOrd="0" presId="urn:microsoft.com/office/officeart/2005/8/layout/hList9"/>
    <dgm:cxn modelId="{787B347E-88FD-48E3-81FF-95785C288C28}" type="presOf" srcId="{97388F33-6D4C-40AA-BC8A-B68CFFA9F020}" destId="{4F056BD1-B15B-4207-9CFB-CA404B669A8B}" srcOrd="1" destOrd="0" presId="urn:microsoft.com/office/officeart/2005/8/layout/hList9"/>
    <dgm:cxn modelId="{928BF483-5486-471A-8238-7FFE34B358E1}" type="presOf" srcId="{2AFD01B0-B776-4607-8A26-C78F927997F2}" destId="{474EAD1D-1A87-45AE-BCB3-7610AF3FB5FB}" srcOrd="0" destOrd="0" presId="urn:microsoft.com/office/officeart/2005/8/layout/hList9"/>
    <dgm:cxn modelId="{5A516F8A-409A-4123-A139-23F7744B18BF}" type="presOf" srcId="{2AFD01B0-B776-4607-8A26-C78F927997F2}" destId="{B47144EA-0FFE-42D7-A27A-1BF16F15DFC0}" srcOrd="1" destOrd="0" presId="urn:microsoft.com/office/officeart/2005/8/layout/hList9"/>
    <dgm:cxn modelId="{E8471E8F-7485-4578-A2B8-169E2B6B360C}" type="presOf" srcId="{97388F33-6D4C-40AA-BC8A-B68CFFA9F020}" destId="{54F09F1A-F0C2-4707-A2D3-F23D677213E5}" srcOrd="0" destOrd="0" presId="urn:microsoft.com/office/officeart/2005/8/layout/hList9"/>
    <dgm:cxn modelId="{B266A296-1974-4AC9-8AC5-E1AE8C706499}" type="presOf" srcId="{0A3E3871-4E95-4950-836A-BAD33737EA44}" destId="{81D8BA8A-79B9-4ED2-913C-018DFB098189}" srcOrd="0" destOrd="0" presId="urn:microsoft.com/office/officeart/2005/8/layout/hList9"/>
    <dgm:cxn modelId="{762CE2E3-ACB8-4AC8-80AC-F81894F61BF7}" srcId="{7EB352E8-161A-4EBA-8E6C-39220308E7FB}" destId="{0A3E3871-4E95-4950-836A-BAD33737EA44}" srcOrd="0" destOrd="0" parTransId="{56C4730A-36BC-42A6-9EAD-3D19254C1B90}" sibTransId="{62F53910-13FB-4C10-A4E1-C21E99359E24}"/>
    <dgm:cxn modelId="{BFD1493F-C2F7-46F5-8D38-829B8BE2A734}" type="presParOf" srcId="{51D05975-1B93-4B1E-919A-726528C88D33}" destId="{DE90533D-6B62-4E90-994B-1A6BF0698536}" srcOrd="0" destOrd="0" presId="urn:microsoft.com/office/officeart/2005/8/layout/hList9"/>
    <dgm:cxn modelId="{80C1E894-8A35-48C0-B68A-1E560A97B8B0}" type="presParOf" srcId="{51D05975-1B93-4B1E-919A-726528C88D33}" destId="{A6B6C194-02C3-458A-800E-A65B31438796}" srcOrd="1" destOrd="0" presId="urn:microsoft.com/office/officeart/2005/8/layout/hList9"/>
    <dgm:cxn modelId="{F5DEB939-5EC8-453A-91FA-4553123E87E5}" type="presParOf" srcId="{A6B6C194-02C3-458A-800E-A65B31438796}" destId="{CC4889BC-2E5C-494F-80E8-2B95FCA5A77F}" srcOrd="0" destOrd="0" presId="urn:microsoft.com/office/officeart/2005/8/layout/hList9"/>
    <dgm:cxn modelId="{9B3AFAAC-8CD3-49A3-BC92-662B34E58FCE}" type="presParOf" srcId="{A6B6C194-02C3-458A-800E-A65B31438796}" destId="{61C3BD45-5E27-4C59-92A1-60DABF987243}" srcOrd="1" destOrd="0" presId="urn:microsoft.com/office/officeart/2005/8/layout/hList9"/>
    <dgm:cxn modelId="{156FBB7D-1F27-4FFA-A503-C9D06D7B5359}" type="presParOf" srcId="{61C3BD45-5E27-4C59-92A1-60DABF987243}" destId="{474EAD1D-1A87-45AE-BCB3-7610AF3FB5FB}" srcOrd="0" destOrd="0" presId="urn:microsoft.com/office/officeart/2005/8/layout/hList9"/>
    <dgm:cxn modelId="{C1E5EA5B-8445-4C63-B532-3C854521D1B2}" type="presParOf" srcId="{61C3BD45-5E27-4C59-92A1-60DABF987243}" destId="{B47144EA-0FFE-42D7-A27A-1BF16F15DFC0}" srcOrd="1" destOrd="0" presId="urn:microsoft.com/office/officeart/2005/8/layout/hList9"/>
    <dgm:cxn modelId="{3BEB50AB-7CD3-437A-A7EC-2318753FF39B}" type="presParOf" srcId="{A6B6C194-02C3-458A-800E-A65B31438796}" destId="{9A5A5684-03BB-4578-9797-616D04321931}" srcOrd="2" destOrd="0" presId="urn:microsoft.com/office/officeart/2005/8/layout/hList9"/>
    <dgm:cxn modelId="{FBBCCAFE-2F7C-4502-AE80-7633EF317BAC}" type="presParOf" srcId="{9A5A5684-03BB-4578-9797-616D04321931}" destId="{F905348A-3769-4A29-AA79-E2AEAE6B030C}" srcOrd="0" destOrd="0" presId="urn:microsoft.com/office/officeart/2005/8/layout/hList9"/>
    <dgm:cxn modelId="{78618892-BC18-4C42-AE48-78036973F439}" type="presParOf" srcId="{9A5A5684-03BB-4578-9797-616D04321931}" destId="{2CE25255-A1AD-49BC-B532-0B2DEF095FD3}" srcOrd="1" destOrd="0" presId="urn:microsoft.com/office/officeart/2005/8/layout/hList9"/>
    <dgm:cxn modelId="{C8866C2A-B436-43E2-BB03-6B1E2619B090}" type="presParOf" srcId="{A6B6C194-02C3-458A-800E-A65B31438796}" destId="{E2275B70-A451-4FCD-8817-D2451F647F21}" srcOrd="3" destOrd="0" presId="urn:microsoft.com/office/officeart/2005/8/layout/hList9"/>
    <dgm:cxn modelId="{D5CDB47D-ECDE-4590-956D-EA38A58328D8}" type="presParOf" srcId="{E2275B70-A451-4FCD-8817-D2451F647F21}" destId="{54F09F1A-F0C2-4707-A2D3-F23D677213E5}" srcOrd="0" destOrd="0" presId="urn:microsoft.com/office/officeart/2005/8/layout/hList9"/>
    <dgm:cxn modelId="{F80059D5-B30C-4CB9-A335-EEB82BEFA553}" type="presParOf" srcId="{E2275B70-A451-4FCD-8817-D2451F647F21}" destId="{4F056BD1-B15B-4207-9CFB-CA404B669A8B}" srcOrd="1" destOrd="0" presId="urn:microsoft.com/office/officeart/2005/8/layout/hList9"/>
    <dgm:cxn modelId="{42A8640B-7D4F-49A6-B227-C563F9BF3D65}" type="presParOf" srcId="{51D05975-1B93-4B1E-919A-726528C88D33}" destId="{CB4EBA96-8496-4E20-A402-2FDC2B5888BC}" srcOrd="2" destOrd="0" presId="urn:microsoft.com/office/officeart/2005/8/layout/hList9"/>
    <dgm:cxn modelId="{7FB36D76-53F7-4E6F-BE45-A89F132F25F0}" type="presParOf" srcId="{51D05975-1B93-4B1E-919A-726528C88D33}" destId="{81D8BA8A-79B9-4ED2-913C-018DFB098189}" srcOrd="3" destOrd="0" presId="urn:microsoft.com/office/officeart/2005/8/layout/hList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4C1D8-7A57-4421-B5DF-E3E52142F361}">
      <dsp:nvSpPr>
        <dsp:cNvPr id="0" name=""/>
        <dsp:cNvSpPr/>
      </dsp:nvSpPr>
      <dsp:spPr>
        <a:xfrm>
          <a:off x="704396" y="423437"/>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on any given object</a:t>
          </a:r>
          <a:endParaRPr lang="en-IL" sz="1800" kern="1200" dirty="0"/>
        </a:p>
      </dsp:txBody>
      <dsp:txXfrm>
        <a:off x="1091558" y="423437"/>
        <a:ext cx="2032601" cy="1558862"/>
      </dsp:txXfrm>
    </dsp:sp>
    <dsp:sp modelId="{308AB637-6CFF-4B01-A6F9-77484EB4BA4C}">
      <dsp:nvSpPr>
        <dsp:cNvPr id="0" name=""/>
        <dsp:cNvSpPr/>
      </dsp:nvSpPr>
      <dsp:spPr>
        <a:xfrm>
          <a:off x="704396" y="1982299"/>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Robust – can handle changes in the shape of the object</a:t>
          </a:r>
          <a:endParaRPr lang="en-IL" sz="1800" kern="1200" dirty="0"/>
        </a:p>
      </dsp:txBody>
      <dsp:txXfrm>
        <a:off x="1091558" y="1982299"/>
        <a:ext cx="2032601" cy="1558862"/>
      </dsp:txXfrm>
    </dsp:sp>
    <dsp:sp modelId="{572411F0-D59A-4CC7-8332-600746932798}">
      <dsp:nvSpPr>
        <dsp:cNvPr id="0" name=""/>
        <dsp:cNvSpPr/>
      </dsp:nvSpPr>
      <dsp:spPr>
        <a:xfrm>
          <a:off x="704396" y="3541162"/>
          <a:ext cx="2419763" cy="1558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slow. Takes a few minutes for the algorithm to run</a:t>
          </a:r>
          <a:endParaRPr lang="en-IL" sz="1800" kern="1200" dirty="0"/>
        </a:p>
      </dsp:txBody>
      <dsp:txXfrm>
        <a:off x="1091558" y="3541162"/>
        <a:ext cx="2032601" cy="1558862"/>
      </dsp:txXfrm>
    </dsp:sp>
    <dsp:sp modelId="{7A29892B-E411-4683-9B7F-AF0CCCF9112A}">
      <dsp:nvSpPr>
        <dsp:cNvPr id="0" name=""/>
        <dsp:cNvSpPr/>
      </dsp:nvSpPr>
      <dsp:spPr>
        <a:xfrm>
          <a:off x="645345" y="120161"/>
          <a:ext cx="1431594" cy="7127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Our model</a:t>
          </a:r>
          <a:endParaRPr lang="en-IL" sz="1900" kern="1200" dirty="0"/>
        </a:p>
      </dsp:txBody>
      <dsp:txXfrm>
        <a:off x="854997" y="224543"/>
        <a:ext cx="1012290" cy="503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EAD1D-1A87-45AE-BCB3-7610AF3FB5FB}">
      <dsp:nvSpPr>
        <dsp:cNvPr id="0" name=""/>
        <dsp:cNvSpPr/>
      </dsp:nvSpPr>
      <dsp:spPr>
        <a:xfrm>
          <a:off x="928182" y="425136"/>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with tennis balls in RGB only</a:t>
          </a:r>
          <a:endParaRPr lang="en-IL" sz="1800" kern="1200" dirty="0"/>
        </a:p>
      </dsp:txBody>
      <dsp:txXfrm>
        <a:off x="1315035" y="425136"/>
        <a:ext cx="2030976" cy="1557616"/>
      </dsp:txXfrm>
    </dsp:sp>
    <dsp:sp modelId="{F905348A-3769-4A29-AA79-E2AEAE6B030C}">
      <dsp:nvSpPr>
        <dsp:cNvPr id="0" name=""/>
        <dsp:cNvSpPr/>
      </dsp:nvSpPr>
      <dsp:spPr>
        <a:xfrm>
          <a:off x="928182" y="1982753"/>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a:t>Doesn’t handle changes </a:t>
          </a:r>
          <a:r>
            <a:rPr lang="en-US" sz="1800" kern="1200" dirty="0"/>
            <a:t>in the shape of </a:t>
          </a:r>
          <a:r>
            <a:rPr lang="en-US" sz="1800" kern="1200"/>
            <a:t>the object well</a:t>
          </a:r>
          <a:endParaRPr lang="en-IL" sz="1800" kern="1200" dirty="0"/>
        </a:p>
      </dsp:txBody>
      <dsp:txXfrm>
        <a:off x="1315035" y="1982753"/>
        <a:ext cx="2030976" cy="1557616"/>
      </dsp:txXfrm>
    </dsp:sp>
    <dsp:sp modelId="{54F09F1A-F0C2-4707-A2D3-F23D677213E5}">
      <dsp:nvSpPr>
        <dsp:cNvPr id="0" name=""/>
        <dsp:cNvSpPr/>
      </dsp:nvSpPr>
      <dsp:spPr>
        <a:xfrm>
          <a:off x="928182" y="3540370"/>
          <a:ext cx="2417829" cy="15576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Works fast. It takes a few seconds for the algorithm to run</a:t>
          </a:r>
          <a:endParaRPr lang="en-IL" sz="1800" kern="1200" dirty="0"/>
        </a:p>
      </dsp:txBody>
      <dsp:txXfrm>
        <a:off x="1315035" y="3540370"/>
        <a:ext cx="2030976" cy="1557616"/>
      </dsp:txXfrm>
    </dsp:sp>
    <dsp:sp modelId="{81D8BA8A-79B9-4ED2-913C-018DFB098189}">
      <dsp:nvSpPr>
        <dsp:cNvPr id="0" name=""/>
        <dsp:cNvSpPr/>
      </dsp:nvSpPr>
      <dsp:spPr>
        <a:xfrm>
          <a:off x="859726" y="130111"/>
          <a:ext cx="1639318" cy="6928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Compared model</a:t>
          </a:r>
          <a:endParaRPr lang="en-IL" sz="1800" kern="1200" dirty="0"/>
        </a:p>
      </dsp:txBody>
      <dsp:txXfrm>
        <a:off x="1099799" y="231578"/>
        <a:ext cx="1159172" cy="489925"/>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19/05/2024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4</a:t>
            </a:fld>
            <a:endParaRPr lang="en-IL"/>
          </a:p>
        </p:txBody>
      </p:sp>
    </p:spTree>
    <p:extLst>
      <p:ext uri="{BB962C8B-B14F-4D97-AF65-F5344CB8AC3E}">
        <p14:creationId xmlns:p14="http://schemas.microsoft.com/office/powerpoint/2010/main" val="324676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planning to perform object tracking by using the algorithm presented in the paper to predict the changes in the object’s form between frames.</a:t>
            </a:r>
          </a:p>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12</a:t>
            </a:fld>
            <a:endParaRPr lang="en-IL"/>
          </a:p>
        </p:txBody>
      </p:sp>
    </p:spTree>
    <p:extLst>
      <p:ext uri="{BB962C8B-B14F-4D97-AF65-F5344CB8AC3E}">
        <p14:creationId xmlns:p14="http://schemas.microsoft.com/office/powerpoint/2010/main" val="144154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13</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5/19/2024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5/19/2024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5/19/2024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5/19/2024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5/19/2024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diagramDrawing" Target="../diagrams/drawing1.xml"/><Relationship Id="rId18" Type="http://schemas.microsoft.com/office/2007/relationships/diagramDrawing" Target="../diagrams/drawing2.xml"/><Relationship Id="rId3" Type="http://schemas.microsoft.com/office/2007/relationships/media" Target="../media/media4.mp4"/><Relationship Id="rId7" Type="http://schemas.openxmlformats.org/officeDocument/2006/relationships/image" Target="../media/image15.pn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video" Target="../media/media2.mp4"/><Relationship Id="rId16" Type="http://schemas.openxmlformats.org/officeDocument/2006/relationships/diagramQuickStyle" Target="../diagrams/quickStyle2.xml"/><Relationship Id="rId1" Type="http://schemas.microsoft.com/office/2007/relationships/media" Target="../media/media2.mp4"/><Relationship Id="rId6" Type="http://schemas.openxmlformats.org/officeDocument/2006/relationships/notesSlide" Target="../notesSlides/notesSlide8.xml"/><Relationship Id="rId11" Type="http://schemas.openxmlformats.org/officeDocument/2006/relationships/diagramQuickStyle" Target="../diagrams/quickStyle1.xml"/><Relationship Id="rId5" Type="http://schemas.openxmlformats.org/officeDocument/2006/relationships/slideLayout" Target="../slideLayouts/slideLayout2.xml"/><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video" Target="../media/media4.mp4"/><Relationship Id="rId9" Type="http://schemas.openxmlformats.org/officeDocument/2006/relationships/diagramData" Target="../diagrams/data1.xml"/><Relationship Id="rId1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24" name="Content Placeholder 23" descr="A black squares with white circles&#10;&#10;Description automatically generated with medium confidence">
            <a:extLst>
              <a:ext uri="{FF2B5EF4-FFF2-40B4-BE49-F238E27FC236}">
                <a16:creationId xmlns:a16="http://schemas.microsoft.com/office/drawing/2014/main" id="{01267404-B35F-39F5-884D-2B1893105A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28" t="9228" r="8407" b="16118"/>
          <a:stretch/>
        </p:blipFill>
        <p:spPr>
          <a:xfrm>
            <a:off x="1558094" y="1642311"/>
            <a:ext cx="9329362" cy="449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9DA76763-F2E5-FBFE-3D80-7EFD3F501ABF}"/>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Google Shape;348;p47">
            <a:extLst>
              <a:ext uri="{FF2B5EF4-FFF2-40B4-BE49-F238E27FC236}">
                <a16:creationId xmlns:a16="http://schemas.microsoft.com/office/drawing/2014/main" id="{CDC81DCC-EF09-1AC7-3759-903ED853A133}"/>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grpSp>
        <p:nvGrpSpPr>
          <p:cNvPr id="8" name="Google Shape;15898;p93">
            <a:extLst>
              <a:ext uri="{FF2B5EF4-FFF2-40B4-BE49-F238E27FC236}">
                <a16:creationId xmlns:a16="http://schemas.microsoft.com/office/drawing/2014/main" id="{C10DF2FB-AB4E-156C-6C7F-9A1CAAAACFE4}"/>
              </a:ext>
            </a:extLst>
          </p:cNvPr>
          <p:cNvGrpSpPr/>
          <p:nvPr/>
        </p:nvGrpSpPr>
        <p:grpSpPr>
          <a:xfrm>
            <a:off x="1023992" y="13106"/>
            <a:ext cx="390785" cy="552410"/>
            <a:chOff x="1768821" y="3361108"/>
            <a:chExt cx="278739" cy="339073"/>
          </a:xfrm>
        </p:grpSpPr>
        <p:sp>
          <p:nvSpPr>
            <p:cNvPr id="9" name="Google Shape;15899;p93">
              <a:extLst>
                <a:ext uri="{FF2B5EF4-FFF2-40B4-BE49-F238E27FC236}">
                  <a16:creationId xmlns:a16="http://schemas.microsoft.com/office/drawing/2014/main" id="{947DAE20-2282-E0A4-FD3D-39E53CAB65E1}"/>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5900;p93">
              <a:extLst>
                <a:ext uri="{FF2B5EF4-FFF2-40B4-BE49-F238E27FC236}">
                  <a16:creationId xmlns:a16="http://schemas.microsoft.com/office/drawing/2014/main" id="{303921FA-FD19-3B4A-0D48-956F4FF12F9B}"/>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5901;p93">
              <a:extLst>
                <a:ext uri="{FF2B5EF4-FFF2-40B4-BE49-F238E27FC236}">
                  <a16:creationId xmlns:a16="http://schemas.microsoft.com/office/drawing/2014/main" id="{F19ECD04-B14E-99D4-60FD-4FD692C76AB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15902;p93">
              <a:extLst>
                <a:ext uri="{FF2B5EF4-FFF2-40B4-BE49-F238E27FC236}">
                  <a16:creationId xmlns:a16="http://schemas.microsoft.com/office/drawing/2014/main" id="{B3971FD3-A113-550E-5BBA-90DB440BD264}"/>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15903;p93">
              <a:extLst>
                <a:ext uri="{FF2B5EF4-FFF2-40B4-BE49-F238E27FC236}">
                  <a16:creationId xmlns:a16="http://schemas.microsoft.com/office/drawing/2014/main" id="{41130B51-3473-5217-52A5-231A00EB5B93}"/>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15904;p93">
              <a:extLst>
                <a:ext uri="{FF2B5EF4-FFF2-40B4-BE49-F238E27FC236}">
                  <a16:creationId xmlns:a16="http://schemas.microsoft.com/office/drawing/2014/main" id="{ED314D13-E053-A1E3-BCE4-244C90B0D34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15905;p93">
              <a:extLst>
                <a:ext uri="{FF2B5EF4-FFF2-40B4-BE49-F238E27FC236}">
                  <a16:creationId xmlns:a16="http://schemas.microsoft.com/office/drawing/2014/main" id="{4937A141-CCD9-1338-E226-EE79321338E6}"/>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15906;p93">
              <a:extLst>
                <a:ext uri="{FF2B5EF4-FFF2-40B4-BE49-F238E27FC236}">
                  <a16:creationId xmlns:a16="http://schemas.microsoft.com/office/drawing/2014/main" id="{92726DC3-DAC5-E8B3-CC6C-0F470F4EA93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15907;p93">
              <a:extLst>
                <a:ext uri="{FF2B5EF4-FFF2-40B4-BE49-F238E27FC236}">
                  <a16:creationId xmlns:a16="http://schemas.microsoft.com/office/drawing/2014/main" id="{E106258A-1021-B0D8-0716-AE22D84655D4}"/>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8" name="Google Shape;15908;p93">
              <a:extLst>
                <a:ext uri="{FF2B5EF4-FFF2-40B4-BE49-F238E27FC236}">
                  <a16:creationId xmlns:a16="http://schemas.microsoft.com/office/drawing/2014/main" id="{F08BBD1E-0830-D2F3-561E-72673CFFC74C}"/>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9" name="Google Shape;15909;p93">
              <a:extLst>
                <a:ext uri="{FF2B5EF4-FFF2-40B4-BE49-F238E27FC236}">
                  <a16:creationId xmlns:a16="http://schemas.microsoft.com/office/drawing/2014/main" id="{AE1D156B-0291-2905-0063-5673C592954D}"/>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849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C30393-4A9C-E384-EAB5-8D020B59DE1C}"/>
              </a:ext>
            </a:extLst>
          </p:cNvPr>
          <p:cNvSpPr/>
          <p:nvPr/>
        </p:nvSpPr>
        <p:spPr>
          <a:xfrm>
            <a:off x="0" y="14782"/>
            <a:ext cx="177949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9" name="GT.mp4">
            <a:hlinkClick r:id="" action="ppaction://media"/>
            <a:extLst>
              <a:ext uri="{FF2B5EF4-FFF2-40B4-BE49-F238E27FC236}">
                <a16:creationId xmlns:a16="http://schemas.microsoft.com/office/drawing/2014/main" id="{07590EA9-D1FD-3F79-303E-3BE0CB53087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8"/>
          <a:stretch>
            <a:fillRect/>
          </a:stretch>
        </p:blipFill>
        <p:spPr>
          <a:xfrm>
            <a:off x="4376889" y="2927692"/>
            <a:ext cx="3438221" cy="275079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555170" y="0"/>
            <a:ext cx="211326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Results</a:t>
            </a:r>
          </a:p>
          <a:p>
            <a:endParaRPr lang="en-US" sz="2400" dirty="0">
              <a:solidFill>
                <a:schemeClr val="accent2"/>
              </a:solidFill>
            </a:endParaRPr>
          </a:p>
        </p:txBody>
      </p:sp>
      <p:pic>
        <p:nvPicPr>
          <p:cNvPr id="10" name="Algo.mp4">
            <a:hlinkClick r:id="" action="ppaction://media"/>
            <a:extLst>
              <a:ext uri="{FF2B5EF4-FFF2-40B4-BE49-F238E27FC236}">
                <a16:creationId xmlns:a16="http://schemas.microsoft.com/office/drawing/2014/main" id="{3549F2B6-4BE1-B931-C894-2FAC9A3BECD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169636" y="2931491"/>
            <a:ext cx="3438500" cy="2750800"/>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Orig.mp4">
            <a:hlinkClick r:id="" action="ppaction://media"/>
            <a:extLst>
              <a:ext uri="{FF2B5EF4-FFF2-40B4-BE49-F238E27FC236}">
                <a16:creationId xmlns:a16="http://schemas.microsoft.com/office/drawing/2014/main" id="{FAD8DBB3-C8E2-005E-C7AE-7F872A5728DF}"/>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584142" y="2927914"/>
            <a:ext cx="3438221" cy="2750577"/>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4735AB7A-77EE-AC40-99F7-D73A7A391964}"/>
              </a:ext>
            </a:extLst>
          </p:cNvPr>
          <p:cNvSpPr txBox="1"/>
          <p:nvPr/>
        </p:nvSpPr>
        <p:spPr>
          <a:xfrm>
            <a:off x="1066800" y="2404472"/>
            <a:ext cx="2307042"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Original Video</a:t>
            </a:r>
          </a:p>
        </p:txBody>
      </p:sp>
      <p:sp>
        <p:nvSpPr>
          <p:cNvPr id="15" name="TextBox 14">
            <a:extLst>
              <a:ext uri="{FF2B5EF4-FFF2-40B4-BE49-F238E27FC236}">
                <a16:creationId xmlns:a16="http://schemas.microsoft.com/office/drawing/2014/main" id="{DB502150-084D-5EFE-BCF6-2CCDE9022550}"/>
              </a:ext>
            </a:extLst>
          </p:cNvPr>
          <p:cNvSpPr txBox="1"/>
          <p:nvPr/>
        </p:nvSpPr>
        <p:spPr>
          <a:xfrm>
            <a:off x="5002751" y="2404472"/>
            <a:ext cx="2268250"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Ground Truth</a:t>
            </a:r>
          </a:p>
        </p:txBody>
      </p:sp>
      <p:sp>
        <p:nvSpPr>
          <p:cNvPr id="16" name="TextBox 15">
            <a:extLst>
              <a:ext uri="{FF2B5EF4-FFF2-40B4-BE49-F238E27FC236}">
                <a16:creationId xmlns:a16="http://schemas.microsoft.com/office/drawing/2014/main" id="{19985994-4AFB-0DC5-C64B-B27331BB8D3D}"/>
              </a:ext>
            </a:extLst>
          </p:cNvPr>
          <p:cNvSpPr txBox="1"/>
          <p:nvPr/>
        </p:nvSpPr>
        <p:spPr>
          <a:xfrm>
            <a:off x="8381261" y="2404472"/>
            <a:ext cx="3015249"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Algorithm Masking</a:t>
            </a:r>
          </a:p>
        </p:txBody>
      </p:sp>
      <p:grpSp>
        <p:nvGrpSpPr>
          <p:cNvPr id="26" name="Google Shape;15898;p93">
            <a:extLst>
              <a:ext uri="{FF2B5EF4-FFF2-40B4-BE49-F238E27FC236}">
                <a16:creationId xmlns:a16="http://schemas.microsoft.com/office/drawing/2014/main" id="{B1459D06-85AA-CBC8-EB7A-638C778F30EA}"/>
              </a:ext>
            </a:extLst>
          </p:cNvPr>
          <p:cNvGrpSpPr/>
          <p:nvPr/>
        </p:nvGrpSpPr>
        <p:grpSpPr>
          <a:xfrm>
            <a:off x="1023992" y="13106"/>
            <a:ext cx="390785" cy="552410"/>
            <a:chOff x="1768821" y="3361108"/>
            <a:chExt cx="278739" cy="339073"/>
          </a:xfrm>
        </p:grpSpPr>
        <p:sp>
          <p:nvSpPr>
            <p:cNvPr id="27" name="Google Shape;15899;p93">
              <a:extLst>
                <a:ext uri="{FF2B5EF4-FFF2-40B4-BE49-F238E27FC236}">
                  <a16:creationId xmlns:a16="http://schemas.microsoft.com/office/drawing/2014/main" id="{E41B970D-D51C-2F2C-5EDC-DBBC05B13F8F}"/>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5900;p93">
              <a:extLst>
                <a:ext uri="{FF2B5EF4-FFF2-40B4-BE49-F238E27FC236}">
                  <a16:creationId xmlns:a16="http://schemas.microsoft.com/office/drawing/2014/main" id="{DF84C318-8F0E-E6ED-A115-783D4385C256}"/>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5901;p93">
              <a:extLst>
                <a:ext uri="{FF2B5EF4-FFF2-40B4-BE49-F238E27FC236}">
                  <a16:creationId xmlns:a16="http://schemas.microsoft.com/office/drawing/2014/main" id="{DBA844A9-6F46-5C7A-F4E8-0DC8F5CD2BDF}"/>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5902;p93">
              <a:extLst>
                <a:ext uri="{FF2B5EF4-FFF2-40B4-BE49-F238E27FC236}">
                  <a16:creationId xmlns:a16="http://schemas.microsoft.com/office/drawing/2014/main" id="{739992A0-210C-AD80-EC68-5DF33896C2E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1" name="Google Shape;15903;p93">
              <a:extLst>
                <a:ext uri="{FF2B5EF4-FFF2-40B4-BE49-F238E27FC236}">
                  <a16:creationId xmlns:a16="http://schemas.microsoft.com/office/drawing/2014/main" id="{8B187422-30F0-A86C-AF99-E19476E64C68}"/>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2" name="Google Shape;15904;p93">
              <a:extLst>
                <a:ext uri="{FF2B5EF4-FFF2-40B4-BE49-F238E27FC236}">
                  <a16:creationId xmlns:a16="http://schemas.microsoft.com/office/drawing/2014/main" id="{E69DADA9-6B12-1A2A-BC02-FD94207F09A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 name="Google Shape;15905;p93">
              <a:extLst>
                <a:ext uri="{FF2B5EF4-FFF2-40B4-BE49-F238E27FC236}">
                  <a16:creationId xmlns:a16="http://schemas.microsoft.com/office/drawing/2014/main" id="{C6E57A4C-3822-AF92-C848-E88A4D97FB30}"/>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15906;p93">
              <a:extLst>
                <a:ext uri="{FF2B5EF4-FFF2-40B4-BE49-F238E27FC236}">
                  <a16:creationId xmlns:a16="http://schemas.microsoft.com/office/drawing/2014/main" id="{4A190D26-F594-01AE-C2CB-E371DC40A50B}"/>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15907;p93">
              <a:extLst>
                <a:ext uri="{FF2B5EF4-FFF2-40B4-BE49-F238E27FC236}">
                  <a16:creationId xmlns:a16="http://schemas.microsoft.com/office/drawing/2014/main" id="{FA819C0E-3BFC-7DCD-CF5D-2215B1545171}"/>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15908;p93">
              <a:extLst>
                <a:ext uri="{FF2B5EF4-FFF2-40B4-BE49-F238E27FC236}">
                  <a16:creationId xmlns:a16="http://schemas.microsoft.com/office/drawing/2014/main" id="{11F93DA7-CC76-FF6C-27FC-24B8742304C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15909;p93">
              <a:extLst>
                <a:ext uri="{FF2B5EF4-FFF2-40B4-BE49-F238E27FC236}">
                  <a16:creationId xmlns:a16="http://schemas.microsoft.com/office/drawing/2014/main" id="{8BCD00FC-A86E-0723-1D02-52570CFC9CE6}"/>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314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2000" fill="hold"/>
                                        <p:tgtEl>
                                          <p:spTgt spid="9"/>
                                        </p:tgtEl>
                                      </p:cBhvr>
                                    </p:cmd>
                                  </p:childTnLst>
                                </p:cTn>
                              </p:par>
                              <p:par>
                                <p:cTn id="9" presetID="1" presetClass="mediacall" presetSubtype="0" fill="hold" nodeType="withEffect">
                                  <p:stCondLst>
                                    <p:cond delay="0"/>
                                  </p:stCondLst>
                                  <p:childTnLst>
                                    <p:cmd type="call" cmd="playFrom(0.0)">
                                      <p:cBhvr>
                                        <p:cTn id="10" dur="2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repeatCount="indefinite"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video>
              <p:cMediaNode vol="80000">
                <p:cTn id="23" repeatCount="indefinite"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E770193-A606-FC8F-B04A-065E2D3E37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B2DFCCC0-5BD5-AF1D-BA57-51102E1EF608}"/>
              </a:ext>
            </a:extLst>
          </p:cNvPr>
          <p:cNvSpPr/>
          <p:nvPr/>
        </p:nvSpPr>
        <p:spPr>
          <a:xfrm>
            <a:off x="500743" y="8868"/>
            <a:ext cx="1894114"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a:xfrm>
            <a:off x="1066800" y="616660"/>
            <a:ext cx="10058400" cy="1371600"/>
          </a:xfrm>
        </p:spPr>
        <p:txBody>
          <a:bodyPr/>
          <a:lstStyle/>
          <a:p>
            <a:r>
              <a:rPr lang="en-US" dirty="0"/>
              <a:t>Comparison with another algorithm</a:t>
            </a:r>
            <a:endParaRPr lang="en-IL" dirty="0"/>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0881" y="0"/>
            <a:ext cx="1894114"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a:spcBef>
                <a:spcPts val="0"/>
              </a:spcBef>
              <a:spcAft>
                <a:spcPts val="0"/>
              </a:spcAft>
              <a:buNone/>
            </a:pPr>
            <a:r>
              <a:rPr lang="en-US" sz="2400" dirty="0">
                <a:solidFill>
                  <a:schemeClr val="tx1"/>
                </a:solidFill>
              </a:rPr>
              <a:t>Comparisons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1810104"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5" name="Algo.mp4">
            <a:hlinkClick r:id="" action="ppaction://media"/>
            <a:extLst>
              <a:ext uri="{FF2B5EF4-FFF2-40B4-BE49-F238E27FC236}">
                <a16:creationId xmlns:a16="http://schemas.microsoft.com/office/drawing/2014/main" id="{713C4917-85A2-C0DC-4474-1D43B930FC8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58287" y="3049773"/>
            <a:ext cx="2784224" cy="222737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output_video">
            <a:hlinkClick r:id="" action="ppaction://media"/>
            <a:extLst>
              <a:ext uri="{FF2B5EF4-FFF2-40B4-BE49-F238E27FC236}">
                <a16:creationId xmlns:a16="http://schemas.microsoft.com/office/drawing/2014/main" id="{CBDD2470-43A3-CAD3-0307-4CDC604C2E14}"/>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804968" y="3017865"/>
            <a:ext cx="2784225" cy="2291196"/>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5" name="Diagram 24">
            <a:extLst>
              <a:ext uri="{FF2B5EF4-FFF2-40B4-BE49-F238E27FC236}">
                <a16:creationId xmlns:a16="http://schemas.microsoft.com/office/drawing/2014/main" id="{C0909FCF-FB80-32DF-DFF4-C7F33A0DB05A}"/>
              </a:ext>
            </a:extLst>
          </p:cNvPr>
          <p:cNvGraphicFramePr/>
          <p:nvPr>
            <p:extLst>
              <p:ext uri="{D42A27DB-BD31-4B8C-83A1-F6EECF244321}">
                <p14:modId xmlns:p14="http://schemas.microsoft.com/office/powerpoint/2010/main" val="468786165"/>
              </p:ext>
            </p:extLst>
          </p:nvPr>
        </p:nvGraphicFramePr>
        <p:xfrm>
          <a:off x="2928258" y="1511723"/>
          <a:ext cx="2982685" cy="51005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8" name="Diagram 27">
            <a:extLst>
              <a:ext uri="{FF2B5EF4-FFF2-40B4-BE49-F238E27FC236}">
                <a16:creationId xmlns:a16="http://schemas.microsoft.com/office/drawing/2014/main" id="{9872EA5D-DABC-045E-B454-01AB8351E848}"/>
              </a:ext>
            </a:extLst>
          </p:cNvPr>
          <p:cNvGraphicFramePr/>
          <p:nvPr>
            <p:extLst>
              <p:ext uri="{D42A27DB-BD31-4B8C-83A1-F6EECF244321}">
                <p14:modId xmlns:p14="http://schemas.microsoft.com/office/powerpoint/2010/main" val="4128340408"/>
              </p:ext>
            </p:extLst>
          </p:nvPr>
        </p:nvGraphicFramePr>
        <p:xfrm>
          <a:off x="5236274" y="1511724"/>
          <a:ext cx="3429000" cy="510052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0" name="Rectangle 29">
            <a:extLst>
              <a:ext uri="{FF2B5EF4-FFF2-40B4-BE49-F238E27FC236}">
                <a16:creationId xmlns:a16="http://schemas.microsoft.com/office/drawing/2014/main" id="{84368D35-4216-7916-B9B3-7924616EE9CB}"/>
              </a:ext>
            </a:extLst>
          </p:cNvPr>
          <p:cNvSpPr/>
          <p:nvPr/>
        </p:nvSpPr>
        <p:spPr>
          <a:xfrm>
            <a:off x="9318170" y="5998029"/>
            <a:ext cx="2873828" cy="8599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mentioned algorithm was written by Adrian </a:t>
            </a:r>
            <a:r>
              <a:rPr lang="en-US" dirty="0" err="1">
                <a:solidFill>
                  <a:schemeClr val="tx1"/>
                </a:solidFill>
              </a:rPr>
              <a:t>Rosebrock</a:t>
            </a:r>
            <a:endParaRPr lang="en-IL" dirty="0">
              <a:solidFill>
                <a:schemeClr val="tx1"/>
              </a:solidFill>
            </a:endParaRPr>
          </a:p>
          <a:p>
            <a:pPr algn="ctr"/>
            <a:endParaRPr lang="en-IL" dirty="0">
              <a:solidFill>
                <a:schemeClr val="tx1"/>
              </a:solidFill>
            </a:endParaRPr>
          </a:p>
        </p:txBody>
      </p:sp>
    </p:spTree>
    <p:extLst>
      <p:ext uri="{BB962C8B-B14F-4D97-AF65-F5344CB8AC3E}">
        <p14:creationId xmlns:p14="http://schemas.microsoft.com/office/powerpoint/2010/main" val="1992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5"/>
                                        </p:tgtEl>
                                      </p:cBhvr>
                                    </p:cmd>
                                  </p:childTnLst>
                                </p:cTn>
                              </p:par>
                              <p:par>
                                <p:cTn id="7" presetID="1" presetClass="mediacall" presetSubtype="0" fill="hold" nodeType="withEffect">
                                  <p:stCondLst>
                                    <p:cond delay="0"/>
                                  </p:stCondLst>
                                  <p:childTnLst>
                                    <p:cmd type="call" cmd="playFrom(0.0)">
                                      <p:cBhvr>
                                        <p:cTn id="8" dur="200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5"/>
                                        </p:tgtEl>
                                      </p:cBhvr>
                                    </p:cmd>
                                  </p:childTnLst>
                                </p:cTn>
                              </p:par>
                            </p:childTnLst>
                          </p:cTn>
                        </p:par>
                      </p:childTnLst>
                    </p:cTn>
                  </p:par>
                </p:childTnLst>
              </p:cTn>
              <p:nextCondLst>
                <p:cond evt="onClick" delay="0">
                  <p:tgtEl>
                    <p:spTgt spid="5"/>
                  </p:tgtEl>
                </p:cond>
              </p:nextCondLst>
            </p:seq>
            <p:video>
              <p:cMediaNode vol="80000">
                <p:cTn id="14" repeatCount="indefinite" fill="hold" display="0">
                  <p:stCondLst>
                    <p:cond delay="indefinite"/>
                  </p:stCondLst>
                </p:cTn>
                <p:tgtEl>
                  <p:spTgt spid="5"/>
                </p:tgtEl>
              </p:cMediaNode>
            </p:video>
            <p:video>
              <p:cMediaNode vol="80000">
                <p:cTn id="15" repeatCount="indefinite" fill="hold" display="0">
                  <p:stCondLst>
                    <p:cond delay="indefinite"/>
                  </p:stCondLst>
                </p:cTn>
                <p:tgtEl>
                  <p:spTgt spid="18"/>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Method</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Results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9D4453-055B-363A-E0C4-7ED11CAC6A35}"/>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8" y="1926336"/>
            <a:ext cx="10274492" cy="4291584"/>
          </a:xfrm>
        </p:spPr>
        <p:txBody>
          <a:bodyPr>
            <a:normAutofit lnSpcReduction="10000"/>
          </a:bodyPr>
          <a:lstStyle/>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The paper aims to solve non-rigid registration in </a:t>
            </a:r>
            <a:r>
              <a:rPr lang="en-US" sz="2400" b="1" dirty="0">
                <a:latin typeface="Calibri" panose="020F0502020204030204" pitchFamily="34" charset="0"/>
                <a:ea typeface="Calibri" panose="020F0502020204030204" pitchFamily="34" charset="0"/>
                <a:cs typeface="Calibri" panose="020F0502020204030204" pitchFamily="34" charset="0"/>
              </a:rPr>
              <a:t>medical imaging</a:t>
            </a:r>
          </a:p>
          <a:p>
            <a:pPr marL="0" indent="0">
              <a:lnSpc>
                <a:spcPct val="150000"/>
              </a:lnSpc>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It utilizes </a:t>
            </a:r>
            <a:r>
              <a:rPr lang="en-US" sz="2400" b="1" dirty="0">
                <a:latin typeface="Calibri" panose="020F0502020204030204" pitchFamily="34" charset="0"/>
                <a:ea typeface="Calibri" panose="020F0502020204030204" pitchFamily="34" charset="0"/>
                <a:cs typeface="Calibri" panose="020F0502020204030204" pitchFamily="34" charset="0"/>
              </a:rPr>
              <a:t>TV of arbitrary order </a:t>
            </a:r>
            <a:r>
              <a:rPr lang="en-US" sz="2400" dirty="0">
                <a:latin typeface="Calibri" panose="020F0502020204030204" pitchFamily="34" charset="0"/>
                <a:ea typeface="Calibri" panose="020F0502020204030204" pitchFamily="34" charset="0"/>
                <a:cs typeface="Calibri" panose="020F0502020204030204" pitchFamily="34" charset="0"/>
              </a:rPr>
              <a:t>in its regularization which:</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Induces </a:t>
            </a:r>
            <a:r>
              <a:rPr lang="en-US" sz="2200" b="1" dirty="0">
                <a:latin typeface="Calibri" panose="020F0502020204030204" pitchFamily="34" charset="0"/>
                <a:ea typeface="Calibri" panose="020F0502020204030204" pitchFamily="34" charset="0"/>
                <a:cs typeface="Calibri" panose="020F0502020204030204" pitchFamily="34" charset="0"/>
              </a:rPr>
              <a:t>smooth</a:t>
            </a:r>
            <a:r>
              <a:rPr lang="en-US" sz="2200" dirty="0">
                <a:latin typeface="Calibri" panose="020F0502020204030204" pitchFamily="34" charset="0"/>
                <a:ea typeface="Calibri" panose="020F0502020204030204" pitchFamily="34" charset="0"/>
                <a:cs typeface="Calibri" panose="020F0502020204030204" pitchFamily="34" charset="0"/>
              </a:rPr>
              <a:t> solutions</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Allows </a:t>
            </a:r>
            <a:r>
              <a:rPr lang="en-US" sz="2200" b="1" dirty="0">
                <a:latin typeface="Calibri" panose="020F0502020204030204" pitchFamily="34" charset="0"/>
                <a:ea typeface="Calibri" panose="020F0502020204030204" pitchFamily="34" charset="0"/>
                <a:cs typeface="Calibri" panose="020F0502020204030204" pitchFamily="34" charset="0"/>
              </a:rPr>
              <a:t>discontinuities</a:t>
            </a:r>
            <a:r>
              <a:rPr lang="en-US" sz="2200" dirty="0">
                <a:latin typeface="Calibri" panose="020F0502020204030204" pitchFamily="34" charset="0"/>
                <a:ea typeface="Calibri" panose="020F0502020204030204" pitchFamily="34" charset="0"/>
                <a:cs typeface="Calibri" panose="020F0502020204030204" pitchFamily="34" charset="0"/>
              </a:rPr>
              <a:t> in local deformation fields</a:t>
            </a:r>
          </a:p>
          <a:p>
            <a:pPr marL="731520" lvl="1" indent="-457200">
              <a:lnSpc>
                <a:spcPct val="150000"/>
              </a:lnSpc>
              <a:buFont typeface="+mj-lt"/>
              <a:buAutoNum type="arabicParenR"/>
            </a:pPr>
            <a:r>
              <a:rPr lang="en-US" sz="2200" dirty="0">
                <a:latin typeface="Calibri" panose="020F0502020204030204" pitchFamily="34" charset="0"/>
                <a:ea typeface="Calibri" panose="020F0502020204030204" pitchFamily="34" charset="0"/>
                <a:cs typeface="Calibri" panose="020F0502020204030204" pitchFamily="34" charset="0"/>
              </a:rPr>
              <a:t>Is less dependent on </a:t>
            </a:r>
            <a:r>
              <a:rPr lang="en-US" sz="2200" b="1" dirty="0">
                <a:latin typeface="Calibri" panose="020F0502020204030204" pitchFamily="34" charset="0"/>
                <a:ea typeface="Calibri" panose="020F0502020204030204" pitchFamily="34" charset="0"/>
                <a:cs typeface="Calibri" panose="020F0502020204030204" pitchFamily="34" charset="0"/>
              </a:rPr>
              <a:t>initial alignment </a:t>
            </a:r>
          </a:p>
          <a:p>
            <a:pPr>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15" name="Group 14">
            <a:extLst>
              <a:ext uri="{FF2B5EF4-FFF2-40B4-BE49-F238E27FC236}">
                <a16:creationId xmlns:a16="http://schemas.microsoft.com/office/drawing/2014/main" id="{6045784A-95A3-DF8B-C28A-7F58DDEE0E57}"/>
              </a:ext>
            </a:extLst>
          </p:cNvPr>
          <p:cNvGrpSpPr/>
          <p:nvPr/>
        </p:nvGrpSpPr>
        <p:grpSpPr>
          <a:xfrm>
            <a:off x="3233477" y="2585395"/>
            <a:ext cx="5725045" cy="1300806"/>
            <a:chOff x="3410178" y="2585395"/>
            <a:chExt cx="5725045" cy="1300806"/>
          </a:xfrm>
        </p:grpSpPr>
        <p:pic>
          <p:nvPicPr>
            <p:cNvPr id="8" name="Picture 7" descr="A close-up of a microscope&#10;&#10;Description automatically generated">
              <a:extLst>
                <a:ext uri="{FF2B5EF4-FFF2-40B4-BE49-F238E27FC236}">
                  <a16:creationId xmlns:a16="http://schemas.microsoft.com/office/drawing/2014/main" id="{E90D603D-22F4-F211-A7D0-A798253D72FF}"/>
                </a:ext>
              </a:extLst>
            </p:cNvPr>
            <p:cNvPicPr>
              <a:picLocks noChangeAspect="1"/>
            </p:cNvPicPr>
            <p:nvPr/>
          </p:nvPicPr>
          <p:blipFill rotWithShape="1">
            <a:blip r:embed="rId3">
              <a:extLst>
                <a:ext uri="{28A0092B-C50C-407E-A947-70E740481C1C}">
                  <a14:useLocalDpi xmlns:a14="http://schemas.microsoft.com/office/drawing/2010/main" val="0"/>
                </a:ext>
              </a:extLst>
            </a:blip>
            <a:srcRect l="30588" t="8048" r="27059" b="10835"/>
            <a:stretch/>
          </p:blipFill>
          <p:spPr>
            <a:xfrm>
              <a:off x="3410178" y="2585396"/>
              <a:ext cx="1299911" cy="1300804"/>
            </a:xfrm>
            <a:prstGeom prst="rect">
              <a:avLst/>
            </a:prstGeom>
          </p:spPr>
        </p:pic>
        <p:pic>
          <p:nvPicPr>
            <p:cNvPr id="10" name="Picture 9" descr="A close-up of a person's face&#10;&#10;Description automatically generated">
              <a:extLst>
                <a:ext uri="{FF2B5EF4-FFF2-40B4-BE49-F238E27FC236}">
                  <a16:creationId xmlns:a16="http://schemas.microsoft.com/office/drawing/2014/main" id="{B7BE6C57-EAE6-B49A-1C8F-1FDCF0143F5F}"/>
                </a:ext>
              </a:extLst>
            </p:cNvPr>
            <p:cNvPicPr>
              <a:picLocks noChangeAspect="1"/>
            </p:cNvPicPr>
            <p:nvPr/>
          </p:nvPicPr>
          <p:blipFill rotWithShape="1">
            <a:blip r:embed="rId4">
              <a:extLst>
                <a:ext uri="{28A0092B-C50C-407E-A947-70E740481C1C}">
                  <a14:useLocalDpi xmlns:a14="http://schemas.microsoft.com/office/drawing/2010/main" val="0"/>
                </a:ext>
              </a:extLst>
            </a:blip>
            <a:srcRect l="30432" t="8226" r="26902" b="11186"/>
            <a:stretch/>
          </p:blipFill>
          <p:spPr>
            <a:xfrm>
              <a:off x="5604738" y="2585397"/>
              <a:ext cx="1321451" cy="1300804"/>
            </a:xfrm>
            <a:prstGeom prst="rect">
              <a:avLst/>
            </a:prstGeom>
          </p:spPr>
        </p:pic>
        <p:pic>
          <p:nvPicPr>
            <p:cNvPr id="12" name="Picture 11" descr="A close-up of a microscope&#10;&#10;Description automatically generated">
              <a:extLst>
                <a:ext uri="{FF2B5EF4-FFF2-40B4-BE49-F238E27FC236}">
                  <a16:creationId xmlns:a16="http://schemas.microsoft.com/office/drawing/2014/main" id="{FEE1D374-D341-D543-8C8B-92358262F540}"/>
                </a:ext>
              </a:extLst>
            </p:cNvPr>
            <p:cNvPicPr>
              <a:picLocks noChangeAspect="1"/>
            </p:cNvPicPr>
            <p:nvPr/>
          </p:nvPicPr>
          <p:blipFill rotWithShape="1">
            <a:blip r:embed="rId5">
              <a:extLst>
                <a:ext uri="{28A0092B-C50C-407E-A947-70E740481C1C}">
                  <a14:useLocalDpi xmlns:a14="http://schemas.microsoft.com/office/drawing/2010/main" val="0"/>
                </a:ext>
              </a:extLst>
            </a:blip>
            <a:srcRect l="30118" t="8581" r="26902" b="11237"/>
            <a:stretch/>
          </p:blipFill>
          <p:spPr>
            <a:xfrm>
              <a:off x="7804055" y="2585395"/>
              <a:ext cx="1331168" cy="13008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348221A-D3D3-B352-EF36-1F6C28CE00DE}"/>
                    </a:ext>
                  </a:extLst>
                </p:cNvPr>
                <p:cNvSpPr txBox="1"/>
                <p:nvPr/>
              </p:nvSpPr>
              <p:spPr>
                <a:xfrm>
                  <a:off x="4769271" y="2958799"/>
                  <a:ext cx="77628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IL" dirty="0"/>
                </a:p>
              </p:txBody>
            </p:sp>
          </mc:Choice>
          <mc:Fallback xmlns="">
            <p:sp>
              <p:nvSpPr>
                <p:cNvPr id="13" name="TextBox 12">
                  <a:extLst>
                    <a:ext uri="{FF2B5EF4-FFF2-40B4-BE49-F238E27FC236}">
                      <a16:creationId xmlns:a16="http://schemas.microsoft.com/office/drawing/2014/main" id="{E348221A-D3D3-B352-EF36-1F6C28CE00DE}"/>
                    </a:ext>
                  </a:extLst>
                </p:cNvPr>
                <p:cNvSpPr txBox="1">
                  <a:spLocks noRot="1" noChangeAspect="1" noMove="1" noResize="1" noEditPoints="1" noAdjustHandles="1" noChangeArrowheads="1" noChangeShapeType="1" noTextEdit="1"/>
                </p:cNvSpPr>
                <p:nvPr/>
              </p:nvSpPr>
              <p:spPr>
                <a:xfrm>
                  <a:off x="4769271" y="2958799"/>
                  <a:ext cx="776284" cy="553998"/>
                </a:xfrm>
                <a:prstGeom prst="rect">
                  <a:avLst/>
                </a:prstGeom>
                <a:blipFill>
                  <a:blip r:embed="rId6"/>
                  <a:stretch>
                    <a:fillRect/>
                  </a:stretch>
                </a:blipFill>
              </p:spPr>
              <p:txBody>
                <a:bodyPr/>
                <a:lstStyle/>
                <a:p>
                  <a:r>
                    <a:rPr lang="en-IL">
                      <a:noFill/>
                    </a:rPr>
                    <a:t> </a:t>
                  </a:r>
                </a:p>
              </p:txBody>
            </p:sp>
          </mc:Fallback>
        </mc:AlternateContent>
        <p:sp>
          <p:nvSpPr>
            <p:cNvPr id="14" name="TextBox 13">
              <a:extLst>
                <a:ext uri="{FF2B5EF4-FFF2-40B4-BE49-F238E27FC236}">
                  <a16:creationId xmlns:a16="http://schemas.microsoft.com/office/drawing/2014/main" id="{5548111E-434F-90F0-F847-37DF49CC9EC6}"/>
                </a:ext>
              </a:extLst>
            </p:cNvPr>
            <p:cNvSpPr txBox="1"/>
            <p:nvPr/>
          </p:nvSpPr>
          <p:spPr>
            <a:xfrm>
              <a:off x="7115367" y="2912631"/>
              <a:ext cx="492443" cy="646331"/>
            </a:xfrm>
            <a:prstGeom prst="rect">
              <a:avLst/>
            </a:prstGeom>
            <a:noFill/>
          </p:spPr>
          <p:txBody>
            <a:bodyPr wrap="none" rtlCol="0">
              <a:spAutoFit/>
            </a:bodyPr>
            <a:lstStyle/>
            <a:p>
              <a:r>
                <a:rPr lang="en-IL" sz="3600" b="1" dirty="0"/>
                <a:t>=</a:t>
              </a:r>
              <a:endParaRPr lang="en-IL" b="1" dirty="0"/>
            </a:p>
          </p:txBody>
        </p:sp>
      </p:gr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3"/>
          <a:srcRect t="12237" b="-1"/>
          <a:stretch/>
        </p:blipFill>
        <p:spPr>
          <a:xfrm>
            <a:off x="7024523" y="3085592"/>
            <a:ext cx="4779716" cy="3226308"/>
          </a:xfrm>
          <a:prstGeom prst="rect">
            <a:avLst/>
          </a:prstGeom>
        </p:spPr>
      </p:pic>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Autofit/>
          </a:bodyPr>
          <a:lstStyle/>
          <a:p>
            <a:r>
              <a:rPr lang="en-US" sz="21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1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100" b="1" u="sng"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ea typeface="Calibri" panose="020F0502020204030204" pitchFamily="34" charset="0"/>
                <a:cs typeface="Calibri" panose="020F0502020204030204" pitchFamily="34" charset="0"/>
              </a:rPr>
              <a:t>O</a:t>
            </a:r>
            <a:r>
              <a:rPr lang="en-US" sz="2100" dirty="0">
                <a:latin typeface="Calibri" panose="020F0502020204030204" pitchFamily="34" charset="0"/>
                <a:cs typeface="Calibri" panose="020F0502020204030204" pitchFamily="34" charset="0"/>
              </a:rPr>
              <a:t>bjects are rotated and translated with respect</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to one another</a:t>
            </a:r>
            <a:endParaRPr lang="en-US" sz="2100" dirty="0">
              <a:latin typeface="Calibri" panose="020F0502020204030204" pitchFamily="34" charset="0"/>
              <a:ea typeface="Calibri" panose="020F0502020204030204" pitchFamily="34" charset="0"/>
              <a:cs typeface="Calibri" panose="020F0502020204030204" pitchFamily="34" charset="0"/>
            </a:endParaRPr>
          </a:p>
          <a:p>
            <a:endParaRPr lang="en-US" sz="2100" b="1" u="sng" dirty="0">
              <a:latin typeface="Calibri" panose="020F0502020204030204" pitchFamily="34" charset="0"/>
              <a:ea typeface="Calibri" panose="020F0502020204030204" pitchFamily="34" charset="0"/>
              <a:cs typeface="Calibri" panose="020F0502020204030204" pitchFamily="34" charset="0"/>
            </a:endParaRPr>
          </a:p>
          <a:p>
            <a:r>
              <a:rPr lang="en-US" sz="21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100" dirty="0">
                <a:latin typeface="Calibri" panose="020F0502020204030204" pitchFamily="34" charset="0"/>
                <a:ea typeface="Calibri" panose="020F0502020204030204" pitchFamily="34" charset="0"/>
                <a:cs typeface="Calibri" panose="020F0502020204030204" pitchFamily="34" charset="0"/>
              </a:rPr>
              <a:t>: </a:t>
            </a:r>
            <a:br>
              <a:rPr lang="en-US" sz="2100" dirty="0">
                <a:latin typeface="Calibri" panose="020F0502020204030204" pitchFamily="34" charset="0"/>
                <a:ea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correspondence between objects is achieved </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with localized stretching of the images </a:t>
            </a:r>
          </a:p>
        </p:txBody>
      </p:sp>
      <p:sp>
        <p:nvSpPr>
          <p:cNvPr id="5" name="Rectangle 4">
            <a:extLst>
              <a:ext uri="{FF2B5EF4-FFF2-40B4-BE49-F238E27FC236}">
                <a16:creationId xmlns:a16="http://schemas.microsoft.com/office/drawing/2014/main" id="{73687DEF-633C-6BB7-DBC2-60800B4C26C2}"/>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6F1B31C2-D996-43F7-4A0F-8F0470190F63}"/>
              </a:ext>
            </a:extLst>
          </p:cNvPr>
          <p:cNvSpPr/>
          <p:nvPr/>
        </p:nvSpPr>
        <p:spPr>
          <a:xfrm>
            <a:off x="0" y="8868"/>
            <a:ext cx="2242457"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Google Shape;348;p47">
            <a:extLst>
              <a:ext uri="{FF2B5EF4-FFF2-40B4-BE49-F238E27FC236}">
                <a16:creationId xmlns:a16="http://schemas.microsoft.com/office/drawing/2014/main" id="{88C8BD5C-47C9-F128-AA24-45756B21A402}"/>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9" name="Google Shape;13584;p90">
            <a:extLst>
              <a:ext uri="{FF2B5EF4-FFF2-40B4-BE49-F238E27FC236}">
                <a16:creationId xmlns:a16="http://schemas.microsoft.com/office/drawing/2014/main" id="{540708EA-E192-AC72-2BE1-A1FA93A36823}"/>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C368A-AFB0-0C3E-EA7C-86414F907FED}"/>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14:m>
                  <m:oMath xmlns:m="http://schemas.openxmlformats.org/officeDocument/2006/math">
                    <m:r>
                      <a:rPr lang="en-US" sz="2000" i="1" dirty="0" smtClean="0">
                        <a:latin typeface="Cambria Math" panose="02040503050406030204" pitchFamily="18" charset="0"/>
                        <a:ea typeface="Calibri" panose="020F0502020204030204" pitchFamily="34" charset="0"/>
                        <a:cs typeface="Calibri" panose="020F0502020204030204" pitchFamily="34" charset="0"/>
                      </a:rPr>
                      <m:t> </m:t>
                    </m:r>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31" t="-16399" b="-6752"/>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AE80AA-9996-0907-DC61-F96EF700FFE5}"/>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F869709B-A677-2CF7-7FC7-D76738AAF4BB}"/>
              </a:ext>
            </a:extLst>
          </p:cNvPr>
          <p:cNvSpPr/>
          <p:nvPr/>
        </p:nvSpPr>
        <p:spPr>
          <a:xfrm>
            <a:off x="1" y="8869"/>
            <a:ext cx="1432560" cy="4884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11" name="Rectangle 10">
            <a:extLst>
              <a:ext uri="{FF2B5EF4-FFF2-40B4-BE49-F238E27FC236}">
                <a16:creationId xmlns:a16="http://schemas.microsoft.com/office/drawing/2014/main" id="{F736E01B-2DA6-0FB6-C141-582BB2DC646F}"/>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2" name="Google Shape;348;p47">
            <a:extLst>
              <a:ext uri="{FF2B5EF4-FFF2-40B4-BE49-F238E27FC236}">
                <a16:creationId xmlns:a16="http://schemas.microsoft.com/office/drawing/2014/main" id="{89BCF338-2683-616E-C2B5-98D75AC553AC}"/>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13" name="Google Shape;16527;p95">
            <a:extLst>
              <a:ext uri="{FF2B5EF4-FFF2-40B4-BE49-F238E27FC236}">
                <a16:creationId xmlns:a16="http://schemas.microsoft.com/office/drawing/2014/main" id="{52F4352F-D47B-6EF2-8DF9-DC2F790BD953}"/>
              </a:ext>
            </a:extLst>
          </p:cNvPr>
          <p:cNvGrpSpPr/>
          <p:nvPr/>
        </p:nvGrpSpPr>
        <p:grpSpPr>
          <a:xfrm>
            <a:off x="1704537" y="87486"/>
            <a:ext cx="664234" cy="418204"/>
            <a:chOff x="1341727" y="2483349"/>
            <a:chExt cx="419913" cy="308109"/>
          </a:xfrm>
        </p:grpSpPr>
        <p:sp>
          <p:nvSpPr>
            <p:cNvPr id="14" name="Google Shape;16528;p95">
              <a:extLst>
                <a:ext uri="{FF2B5EF4-FFF2-40B4-BE49-F238E27FC236}">
                  <a16:creationId xmlns:a16="http://schemas.microsoft.com/office/drawing/2014/main" id="{78B35364-68AD-2CE1-988A-8D5424E55702}"/>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529;p95">
              <a:extLst>
                <a:ext uri="{FF2B5EF4-FFF2-40B4-BE49-F238E27FC236}">
                  <a16:creationId xmlns:a16="http://schemas.microsoft.com/office/drawing/2014/main" id="{DE5A7FCF-008F-8E40-2D13-530A8F3BC4A9}"/>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530;p95">
              <a:extLst>
                <a:ext uri="{FF2B5EF4-FFF2-40B4-BE49-F238E27FC236}">
                  <a16:creationId xmlns:a16="http://schemas.microsoft.com/office/drawing/2014/main" id="{A8ABD720-0AA8-FF0D-DF7D-4CBC6DE49A69}"/>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DEB681-C773-93B3-9CE6-1C2ACB8037E1}"/>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C97405BB-C46F-FCB2-5876-B6FA7E9F2404}"/>
              </a:ext>
            </a:extLst>
          </p:cNvPr>
          <p:cNvSpPr/>
          <p:nvPr/>
        </p:nvSpPr>
        <p:spPr>
          <a:xfrm>
            <a:off x="436880" y="8868"/>
            <a:ext cx="2530607" cy="4884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B7CD3-80C4-5F5D-994F-D362C59DCFF6}"/>
              </a:ext>
            </a:extLst>
          </p:cNvPr>
          <p:cNvSpPr/>
          <p:nvPr/>
        </p:nvSpPr>
        <p:spPr>
          <a:xfrm>
            <a:off x="1" y="8868"/>
            <a:ext cx="1513114" cy="5763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064ECE8D-76D8-BA22-D014-D9F875D0BB90}"/>
              </a:ext>
            </a:extLst>
          </p:cNvPr>
          <p:cNvSpPr/>
          <p:nvPr/>
        </p:nvSpPr>
        <p:spPr>
          <a:xfrm>
            <a:off x="283029" y="8868"/>
            <a:ext cx="2177142" cy="5369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algn="l"/>
            <a:r>
              <a:rPr lang="en-US" sz="2400" dirty="0">
                <a:solidFill>
                  <a:schemeClr val="tx1"/>
                </a:solidFill>
              </a:rPr>
              <a:t>Our Method</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1704537"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pic>
        <p:nvPicPr>
          <p:cNvPr id="12" name="Picture 11" descr="A diagram of a mask and a mask&#10;&#10;Description automatically generated">
            <a:extLst>
              <a:ext uri="{FF2B5EF4-FFF2-40B4-BE49-F238E27FC236}">
                <a16:creationId xmlns:a16="http://schemas.microsoft.com/office/drawing/2014/main" id="{4F9BAFAA-43E7-161F-EA25-0640840E0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08" y="2204926"/>
            <a:ext cx="10149983" cy="4010480"/>
          </a:xfrm>
          <a:prstGeom prst="rect">
            <a:avLst/>
          </a:prstGeom>
        </p:spPr>
      </p:pic>
    </p:spTree>
    <p:extLst>
      <p:ext uri="{BB962C8B-B14F-4D97-AF65-F5344CB8AC3E}">
        <p14:creationId xmlns:p14="http://schemas.microsoft.com/office/powerpoint/2010/main" val="263357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Custom 1">
      <a:dk1>
        <a:sysClr val="windowText" lastClr="000000"/>
      </a:dk1>
      <a:lt1>
        <a:sysClr val="window" lastClr="FFFFFF"/>
      </a:lt1>
      <a:dk2>
        <a:srgbClr val="373545"/>
      </a:dk2>
      <a:lt2>
        <a:srgbClr val="FFFFFF"/>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5209</TotalTime>
  <Words>699</Words>
  <Application>Microsoft Office PowerPoint</Application>
  <PresentationFormat>Widescreen</PresentationFormat>
  <Paragraphs>104</Paragraphs>
  <Slides>13</Slides>
  <Notes>9</Notes>
  <HiddenSlides>1</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vt:lpstr>
      <vt:lpstr>The proposed algorithm</vt:lpstr>
      <vt:lpstr>Paper’s results</vt:lpstr>
      <vt:lpstr>Our goal</vt:lpstr>
      <vt:lpstr>Implementation (algorithm)</vt:lpstr>
      <vt:lpstr>Implementation (algorithm)</vt:lpstr>
      <vt:lpstr>Results</vt:lpstr>
      <vt:lpstr>Results</vt:lpstr>
      <vt:lpstr>Comparison with another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Neta Becker</cp:lastModifiedBy>
  <cp:revision>6</cp:revision>
  <dcterms:created xsi:type="dcterms:W3CDTF">2024-04-20T06:55:03Z</dcterms:created>
  <dcterms:modified xsi:type="dcterms:W3CDTF">2024-05-19T19:28:36Z</dcterms:modified>
</cp:coreProperties>
</file>