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3"/>
  </p:notesMasterIdLst>
  <p:sldIdLst>
    <p:sldId id="256" r:id="rId2"/>
    <p:sldId id="312" r:id="rId3"/>
    <p:sldId id="257" r:id="rId4"/>
    <p:sldId id="267" r:id="rId5"/>
    <p:sldId id="260" r:id="rId6"/>
    <p:sldId id="261" r:id="rId7"/>
    <p:sldId id="262" r:id="rId8"/>
    <p:sldId id="264" r:id="rId9"/>
    <p:sldId id="265"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06E4B-2E16-4BC0-80E9-E5B23CDC5CD9}" v="34" dt="2024-05-06T09:36:12.889"/>
    <p1510:client id="{82B47B47-6544-4BFE-BA12-49607BE3FA5F}" v="506" dt="2024-05-06T09:25:12.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65" autoAdjust="0"/>
    <p:restoredTop sz="93447" autoAdjust="0"/>
  </p:normalViewPr>
  <p:slideViewPr>
    <p:cSldViewPr snapToGrid="0">
      <p:cViewPr varScale="1">
        <p:scale>
          <a:sx n="59" d="100"/>
          <a:sy n="59" d="100"/>
        </p:scale>
        <p:origin x="9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06/05/2024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11</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5/6/2024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5/6/2024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5/6/2024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5/6/2024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5/6/2024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Future work</a:t>
            </a:r>
            <a:endParaRPr lang="en-IL" dirty="0"/>
          </a:p>
        </p:txBody>
      </p:sp>
      <p:sp>
        <p:nvSpPr>
          <p:cNvPr id="3" name="Content Placeholder 2">
            <a:extLst>
              <a:ext uri="{FF2B5EF4-FFF2-40B4-BE49-F238E27FC236}">
                <a16:creationId xmlns:a16="http://schemas.microsoft.com/office/drawing/2014/main" id="{2CEC7C2B-FE22-13AA-830E-5D224F921C9D}"/>
              </a:ext>
            </a:extLst>
          </p:cNvPr>
          <p:cNvSpPr>
            <a:spLocks noGrp="1"/>
          </p:cNvSpPr>
          <p:nvPr>
            <p:ph idx="1"/>
          </p:nvPr>
        </p:nvSpPr>
        <p:spPr/>
        <p:txBody>
          <a:bodyPr/>
          <a:lstStyle/>
          <a:p>
            <a:endParaRPr lang="en-IL"/>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 y="0"/>
            <a:ext cx="2286001"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rtl="0">
              <a:spcBef>
                <a:spcPts val="0"/>
              </a:spcBef>
              <a:spcAft>
                <a:spcPts val="0"/>
              </a:spcAft>
              <a:buNone/>
            </a:pPr>
            <a:r>
              <a:rPr lang="en-US" sz="2400" dirty="0">
                <a:solidFill>
                  <a:schemeClr val="tx1"/>
                </a:solidFill>
              </a:rPr>
              <a:t>Future Progress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2191109"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19920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r>
              <a:rPr lang="en" sz="2200" dirty="0">
                <a:latin typeface="Calibri" panose="020F0502020204030204" pitchFamily="34" charset="0"/>
                <a:ea typeface="Calibri" panose="020F0502020204030204" pitchFamily="34" charset="0"/>
                <a:cs typeface="Calibri" panose="020F0502020204030204" pitchFamily="34" charset="0"/>
              </a:rPr>
              <a:t>You can describe the topic of the section here</a:t>
            </a:r>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r>
              <a:rPr lang="en" sz="2200" dirty="0">
                <a:latin typeface="Calibri" panose="020F0502020204030204" pitchFamily="34" charset="0"/>
                <a:ea typeface="Calibri" panose="020F0502020204030204" pitchFamily="34" charset="0"/>
                <a:cs typeface="Calibri" panose="020F0502020204030204" pitchFamily="34" charset="0"/>
              </a:rPr>
              <a:t>You can describe the topic of the section here</a:t>
            </a:r>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Work So far</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r>
              <a:rPr lang="en" sz="2200" dirty="0">
                <a:latin typeface="Calibri" panose="020F0502020204030204" pitchFamily="34" charset="0"/>
                <a:ea typeface="Calibri" panose="020F0502020204030204" pitchFamily="34" charset="0"/>
                <a:cs typeface="Calibri" panose="020F0502020204030204" pitchFamily="34" charset="0"/>
              </a:rPr>
              <a:t>You can describe the topic of the section here</a:t>
            </a:r>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r>
              <a:rPr lang="en" sz="2200" dirty="0">
                <a:latin typeface="Calibri" panose="020F0502020204030204" pitchFamily="34" charset="0"/>
                <a:ea typeface="Calibri" panose="020F0502020204030204" pitchFamily="34" charset="0"/>
                <a:cs typeface="Calibri" panose="020F0502020204030204" pitchFamily="34" charset="0"/>
              </a:rPr>
              <a:t>You can describe the topic of the section here</a:t>
            </a:r>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Future Progress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7" y="2286000"/>
            <a:ext cx="10274493" cy="3931920"/>
          </a:xfrm>
        </p:spPr>
        <p:txBody>
          <a:bodyPr>
            <a:normAutofit/>
          </a:bodyPr>
          <a:lstStyle/>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authors wish to solve the problem of non-rigid registration. </a:t>
            </a:r>
          </a:p>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article proposes a variational model combining the state-of-the-art sum of absolute differences (SAD) and a new arbitrary order total variation regularization term.</a:t>
            </a:r>
          </a:p>
          <a:p>
            <a:pPr>
              <a:buFont typeface="Arial" panose="020B0604020202020204" pitchFamily="34" charset="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rmAutofit/>
          </a:bodyPr>
          <a:lstStyle/>
          <a:p>
            <a:r>
              <a:rPr lang="en-US" sz="22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2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p>
        </p:txBody>
      </p:sp>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2"/>
          <a:srcRect t="12237" b="-1"/>
          <a:stretch/>
        </p:blipFill>
        <p:spPr>
          <a:xfrm>
            <a:off x="6991870" y="3085592"/>
            <a:ext cx="4779716" cy="3226308"/>
          </a:xfrm>
          <a:prstGeom prst="rect">
            <a:avLst/>
          </a:prstGeom>
        </p:spPr>
      </p:pic>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 u 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67" t="-775" b="-6977"/>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38200" y="3700930"/>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p:txBody>
          <a:bodyPr/>
          <a:lstStyle/>
          <a:p>
            <a:r>
              <a:rPr lang="en-US" dirty="0"/>
              <a:t>Our goal</a:t>
            </a:r>
            <a:endParaRPr lang="en-IL"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p:txBody>
          <a:bodyPr/>
          <a:lstStyle/>
          <a:p>
            <a:r>
              <a:rPr lang="en-US"/>
              <a:t>Placeholder - (Tracking background)</a:t>
            </a:r>
            <a:endParaRPr lang="en-IL"/>
          </a:p>
        </p:txBody>
      </p:sp>
      <p:sp>
        <p:nvSpPr>
          <p:cNvPr id="4" name="Google Shape;348;p47">
            <a:extLst>
              <a:ext uri="{FF2B5EF4-FFF2-40B4-BE49-F238E27FC236}">
                <a16:creationId xmlns:a16="http://schemas.microsoft.com/office/drawing/2014/main" id="{7A60196C-5479-B60B-099D-EC985C4E3F0B}"/>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tx1"/>
              </a:solidFill>
            </a:endParaRPr>
          </a:p>
        </p:txBody>
      </p:sp>
      <p:grpSp>
        <p:nvGrpSpPr>
          <p:cNvPr id="5" name="Google Shape;16527;p95">
            <a:extLst>
              <a:ext uri="{FF2B5EF4-FFF2-40B4-BE49-F238E27FC236}">
                <a16:creationId xmlns:a16="http://schemas.microsoft.com/office/drawing/2014/main" id="{10FDD71C-3262-2392-83EA-8E8F971ACBBA}"/>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5CABB30E-1CBC-FAE5-9424-9CC60730F427}"/>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BA6B998-44ED-4E72-21EB-8D8F0D4A8964}"/>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C910031A-B62C-C935-54EF-D2A038A1AE7E}"/>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306337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lstStyle/>
          <a:p>
            <a:endParaRPr lang="en-IL"/>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152104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 so far</a:t>
            </a:r>
            <a:endParaRPr lang="en-IL" dirty="0"/>
          </a:p>
        </p:txBody>
      </p:sp>
      <p:sp>
        <p:nvSpPr>
          <p:cNvPr id="3" name="Content Placeholder 2">
            <a:extLst>
              <a:ext uri="{FF2B5EF4-FFF2-40B4-BE49-F238E27FC236}">
                <a16:creationId xmlns:a16="http://schemas.microsoft.com/office/drawing/2014/main" id="{2CEC7C2B-FE22-13AA-830E-5D224F921C9D}"/>
              </a:ext>
            </a:extLst>
          </p:cNvPr>
          <p:cNvSpPr>
            <a:spLocks noGrp="1"/>
          </p:cNvSpPr>
          <p:nvPr>
            <p:ph idx="1"/>
          </p:nvPr>
        </p:nvSpPr>
        <p:spPr/>
        <p:txBody>
          <a:bodyPr/>
          <a:lstStyle/>
          <a:p>
            <a:endParaRPr lang="en-IL"/>
          </a:p>
        </p:txBody>
      </p:sp>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4752F03D-3D59-EDD4-1EDF-103EBF40E5C6}"/>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2608EC1E-CF34-1B32-5C9F-E9F6FCBF6CB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A24D5EAA-27CE-050F-F478-1E90FDFE9227}"/>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BD773F22-CE2F-7E1B-8AA9-82D35518965D}"/>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3884930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3911</TotalTime>
  <Words>518</Words>
  <Application>Microsoft Office PowerPoint</Application>
  <PresentationFormat>Widescreen</PresentationFormat>
  <Paragraphs>72</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vt:lpstr>
      <vt:lpstr>The proposed algorithm</vt:lpstr>
      <vt:lpstr>Paper’s results</vt:lpstr>
      <vt:lpstr>Our goal</vt:lpstr>
      <vt:lpstr>Implementation (algorithm)</vt:lpstr>
      <vt:lpstr>Results so far</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Neta Becker</cp:lastModifiedBy>
  <cp:revision>1</cp:revision>
  <dcterms:created xsi:type="dcterms:W3CDTF">2024-04-20T06:55:03Z</dcterms:created>
  <dcterms:modified xsi:type="dcterms:W3CDTF">2024-05-06T09:38:27Z</dcterms:modified>
</cp:coreProperties>
</file>