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4" r:id="rId1"/>
  </p:sldMasterIdLst>
  <p:notesMasterIdLst>
    <p:notesMasterId r:id="rId15"/>
  </p:notesMasterIdLst>
  <p:sldIdLst>
    <p:sldId id="256" r:id="rId2"/>
    <p:sldId id="312" r:id="rId3"/>
    <p:sldId id="257" r:id="rId4"/>
    <p:sldId id="267" r:id="rId5"/>
    <p:sldId id="260" r:id="rId6"/>
    <p:sldId id="261" r:id="rId7"/>
    <p:sldId id="313" r:id="rId8"/>
    <p:sldId id="264" r:id="rId9"/>
    <p:sldId id="314" r:id="rId10"/>
    <p:sldId id="265" r:id="rId11"/>
    <p:sldId id="315"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9725F-6EEF-4D4D-92C3-0465B79E9629}" v="767" dt="2024-05-18T11:51:58.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669" autoAdjust="0"/>
    <p:restoredTop sz="93478" autoAdjust="0"/>
  </p:normalViewPr>
  <p:slideViewPr>
    <p:cSldViewPr snapToGrid="0">
      <p:cViewPr varScale="1">
        <p:scale>
          <a:sx n="59" d="100"/>
          <a:sy n="59" d="100"/>
        </p:scale>
        <p:origin x="7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 Becker" userId="cef0aa30-4247-4db8-9bc0-d63efc0d3a53" providerId="ADAL" clId="{F41227B9-745C-4395-9C71-3772E855083B}"/>
    <pc:docChg chg="undo redo custSel addSld delSld modSld sldOrd">
      <pc:chgData name="Neta Becker" userId="cef0aa30-4247-4db8-9bc0-d63efc0d3a53" providerId="ADAL" clId="{F41227B9-745C-4395-9C71-3772E855083B}" dt="2024-04-20T09:22:38.819" v="403" actId="20577"/>
      <pc:docMkLst>
        <pc:docMk/>
      </pc:docMkLst>
      <pc:sldChg chg="modSp mod">
        <pc:chgData name="Neta Becker" userId="cef0aa30-4247-4db8-9bc0-d63efc0d3a53" providerId="ADAL" clId="{F41227B9-745C-4395-9C71-3772E855083B}" dt="2024-04-20T09:05:12.200" v="33" actId="404"/>
        <pc:sldMkLst>
          <pc:docMk/>
          <pc:sldMk cId="2179648205" sldId="256"/>
        </pc:sldMkLst>
        <pc:spChg chg="mod">
          <ac:chgData name="Neta Becker" userId="cef0aa30-4247-4db8-9bc0-d63efc0d3a53" providerId="ADAL" clId="{F41227B9-745C-4395-9C71-3772E855083B}" dt="2024-04-20T09:05:12.200" v="33" actId="404"/>
          <ac:spMkLst>
            <pc:docMk/>
            <pc:sldMk cId="2179648205" sldId="256"/>
            <ac:spMk id="2" creationId="{672AD88C-22F7-6099-31A3-259788130B42}"/>
          </ac:spMkLst>
        </pc:spChg>
        <pc:spChg chg="mod">
          <ac:chgData name="Neta Becker" userId="cef0aa30-4247-4db8-9bc0-d63efc0d3a53" providerId="ADAL" clId="{F41227B9-745C-4395-9C71-3772E855083B}" dt="2024-04-20T09:04:59.482" v="22" actId="20577"/>
          <ac:spMkLst>
            <pc:docMk/>
            <pc:sldMk cId="2179648205" sldId="256"/>
            <ac:spMk id="3" creationId="{0D89FC02-A4AB-8F19-7B48-608FCF3D55D3}"/>
          </ac:spMkLst>
        </pc:spChg>
        <pc:spChg chg="mod">
          <ac:chgData name="Neta Becker" userId="cef0aa30-4247-4db8-9bc0-d63efc0d3a53" providerId="ADAL" clId="{F41227B9-745C-4395-9C71-3772E855083B}" dt="2024-04-20T09:04:53.365" v="17" actId="21"/>
          <ac:spMkLst>
            <pc:docMk/>
            <pc:sldMk cId="2179648205" sldId="256"/>
            <ac:spMk id="4" creationId="{CE588B98-B49F-CE19-44E8-F1BAB7128CA6}"/>
          </ac:spMkLst>
        </pc:spChg>
      </pc:sldChg>
      <pc:sldChg chg="addSp delSp modSp new mod setBg">
        <pc:chgData name="Neta Becker" userId="cef0aa30-4247-4db8-9bc0-d63efc0d3a53" providerId="ADAL" clId="{F41227B9-745C-4395-9C71-3772E855083B}" dt="2024-04-20T09:16:24.400" v="303" actId="20577"/>
        <pc:sldMkLst>
          <pc:docMk/>
          <pc:sldMk cId="1769220115" sldId="257"/>
        </pc:sldMkLst>
        <pc:spChg chg="mod">
          <ac:chgData name="Neta Becker" userId="cef0aa30-4247-4db8-9bc0-d63efc0d3a53" providerId="ADAL" clId="{F41227B9-745C-4395-9C71-3772E855083B}" dt="2024-04-20T09:14:00.551" v="259" actId="26606"/>
          <ac:spMkLst>
            <pc:docMk/>
            <pc:sldMk cId="1769220115" sldId="257"/>
            <ac:spMk id="2" creationId="{BBABCC05-9708-FD2A-9DD0-01CF0D3836F2}"/>
          </ac:spMkLst>
        </pc:spChg>
        <pc:spChg chg="mod">
          <ac:chgData name="Neta Becker" userId="cef0aa30-4247-4db8-9bc0-d63efc0d3a53" providerId="ADAL" clId="{F41227B9-745C-4395-9C71-3772E855083B}" dt="2024-04-20T09:16:24.400" v="303" actId="20577"/>
          <ac:spMkLst>
            <pc:docMk/>
            <pc:sldMk cId="1769220115" sldId="257"/>
            <ac:spMk id="3" creationId="{138B8362-48C3-13F0-617A-B8A3256120CA}"/>
          </ac:spMkLst>
        </pc:spChg>
        <pc:spChg chg="add del mod">
          <ac:chgData name="Neta Becker" userId="cef0aa30-4247-4db8-9bc0-d63efc0d3a53" providerId="ADAL" clId="{F41227B9-745C-4395-9C71-3772E855083B}" dt="2024-04-20T09:15:34.913" v="291" actId="478"/>
          <ac:spMkLst>
            <pc:docMk/>
            <pc:sldMk cId="1769220115" sldId="257"/>
            <ac:spMk id="4" creationId="{492A418C-EDA6-5C14-CA1B-8B1153793768}"/>
          </ac:spMkLst>
        </pc:spChg>
        <pc:spChg chg="add del mod">
          <ac:chgData name="Neta Becker" userId="cef0aa30-4247-4db8-9bc0-d63efc0d3a53" providerId="ADAL" clId="{F41227B9-745C-4395-9C71-3772E855083B}" dt="2024-04-20T09:15:35.867" v="292" actId="478"/>
          <ac:spMkLst>
            <pc:docMk/>
            <pc:sldMk cId="1769220115" sldId="257"/>
            <ac:spMk id="5" creationId="{F52AD1AC-C919-DD06-5AB8-EFA7921D4E7A}"/>
          </ac:spMkLst>
        </pc:spChg>
        <pc:picChg chg="add mod modCrop">
          <ac:chgData name="Neta Becker" userId="cef0aa30-4247-4db8-9bc0-d63efc0d3a53" providerId="ADAL" clId="{F41227B9-745C-4395-9C71-3772E855083B}" dt="2024-04-20T09:16:08.710" v="302" actId="1076"/>
          <ac:picMkLst>
            <pc:docMk/>
            <pc:sldMk cId="1769220115" sldId="257"/>
            <ac:picMk id="7" creationId="{5D2567AD-A929-17F9-A858-A92AA2CDC031}"/>
          </ac:picMkLst>
        </pc:picChg>
        <pc:picChg chg="add mod">
          <ac:chgData name="Neta Becker" userId="cef0aa30-4247-4db8-9bc0-d63efc0d3a53" providerId="ADAL" clId="{F41227B9-745C-4395-9C71-3772E855083B}" dt="2024-04-20T09:13:19.810" v="247" actId="14100"/>
          <ac:picMkLst>
            <pc:docMk/>
            <pc:sldMk cId="1769220115" sldId="257"/>
            <ac:picMk id="1026" creationId="{4AC9365A-FC03-7DAC-AC59-C7F37271B2CA}"/>
          </ac:picMkLst>
        </pc:picChg>
        <pc:picChg chg="add del mod">
          <ac:chgData name="Neta Becker" userId="cef0aa30-4247-4db8-9bc0-d63efc0d3a53" providerId="ADAL" clId="{F41227B9-745C-4395-9C71-3772E855083B}" dt="2024-04-20T09:15:32.552" v="290" actId="478"/>
          <ac:picMkLst>
            <pc:docMk/>
            <pc:sldMk cId="1769220115" sldId="257"/>
            <ac:picMk id="1028" creationId="{73822209-7A05-7768-AD1F-91B7C0E469B0}"/>
          </ac:picMkLst>
        </pc:picChg>
      </pc:sldChg>
      <pc:sldChg chg="modSp new mod ord">
        <pc:chgData name="Neta Becker" userId="cef0aa30-4247-4db8-9bc0-d63efc0d3a53" providerId="ADAL" clId="{F41227B9-745C-4395-9C71-3772E855083B}" dt="2024-04-20T09:22:38.819" v="403" actId="20577"/>
        <pc:sldMkLst>
          <pc:docMk/>
          <pc:sldMk cId="4065677750" sldId="258"/>
        </pc:sldMkLst>
        <pc:spChg chg="mod">
          <ac:chgData name="Neta Becker" userId="cef0aa30-4247-4db8-9bc0-d63efc0d3a53" providerId="ADAL" clId="{F41227B9-745C-4395-9C71-3772E855083B}" dt="2024-04-20T09:07:01.867" v="68" actId="20577"/>
          <ac:spMkLst>
            <pc:docMk/>
            <pc:sldMk cId="4065677750" sldId="258"/>
            <ac:spMk id="2" creationId="{7698AAED-D1FD-B89F-2DA0-BBC929912FFA}"/>
          </ac:spMkLst>
        </pc:spChg>
        <pc:spChg chg="mod">
          <ac:chgData name="Neta Becker" userId="cef0aa30-4247-4db8-9bc0-d63efc0d3a53" providerId="ADAL" clId="{F41227B9-745C-4395-9C71-3772E855083B}" dt="2024-04-20T09:22:38.819" v="403" actId="20577"/>
          <ac:spMkLst>
            <pc:docMk/>
            <pc:sldMk cId="4065677750" sldId="258"/>
            <ac:spMk id="3" creationId="{12642EC7-8503-E8AB-52BC-06C912BABE9F}"/>
          </ac:spMkLst>
        </pc:spChg>
      </pc:sldChg>
      <pc:sldChg chg="new del">
        <pc:chgData name="Neta Becker" userId="cef0aa30-4247-4db8-9bc0-d63efc0d3a53" providerId="ADAL" clId="{F41227B9-745C-4395-9C71-3772E855083B}" dt="2024-04-20T09:05:25.744" v="35" actId="47"/>
        <pc:sldMkLst>
          <pc:docMk/>
          <pc:sldMk cId="4140540780" sldId="258"/>
        </pc:sldMkLst>
      </pc:sldChg>
    </pc:docChg>
  </pc:docChgLst>
  <pc:docChgLst>
    <pc:chgData name="Neta Becker" userId="cef0aa30-4247-4db8-9bc0-d63efc0d3a53" providerId="ADAL" clId="{08E06E4B-2E16-4BC0-80E9-E5B23CDC5CD9}"/>
    <pc:docChg chg="undo redo custSel modSld">
      <pc:chgData name="Neta Becker" userId="cef0aa30-4247-4db8-9bc0-d63efc0d3a53" providerId="ADAL" clId="{08E06E4B-2E16-4BC0-80E9-E5B23CDC5CD9}" dt="2024-05-06T09:38:26.905" v="270"/>
      <pc:docMkLst>
        <pc:docMk/>
      </pc:docMkLst>
      <pc:sldChg chg="addSp delSp modSp mod setBg addAnim modAnim setClrOvrMap delDesignElem">
        <pc:chgData name="Neta Becker" userId="cef0aa30-4247-4db8-9bc0-d63efc0d3a53" providerId="ADAL" clId="{08E06E4B-2E16-4BC0-80E9-E5B23CDC5CD9}" dt="2024-05-06T09:29:31.417" v="23"/>
        <pc:sldMkLst>
          <pc:docMk/>
          <pc:sldMk cId="2179648205" sldId="256"/>
        </pc:sldMkLst>
        <pc:spChg chg="mod">
          <ac:chgData name="Neta Becker" userId="cef0aa30-4247-4db8-9bc0-d63efc0d3a53" providerId="ADAL" clId="{08E06E4B-2E16-4BC0-80E9-E5B23CDC5CD9}" dt="2024-05-06T09:29:24.963" v="19" actId="26606"/>
          <ac:spMkLst>
            <pc:docMk/>
            <pc:sldMk cId="2179648205" sldId="256"/>
            <ac:spMk id="2" creationId="{672AD88C-22F7-6099-31A3-259788130B42}"/>
          </ac:spMkLst>
        </pc:spChg>
        <pc:spChg chg="mod">
          <ac:chgData name="Neta Becker" userId="cef0aa30-4247-4db8-9bc0-d63efc0d3a53" providerId="ADAL" clId="{08E06E4B-2E16-4BC0-80E9-E5B23CDC5CD9}" dt="2024-05-06T09:29:24.963" v="19" actId="26606"/>
          <ac:spMkLst>
            <pc:docMk/>
            <pc:sldMk cId="2179648205" sldId="256"/>
            <ac:spMk id="3" creationId="{0D89FC02-A4AB-8F19-7B48-608FCF3D55D3}"/>
          </ac:spMkLst>
        </pc:spChg>
        <pc:spChg chg="del">
          <ac:chgData name="Neta Becker" userId="cef0aa30-4247-4db8-9bc0-d63efc0d3a53" providerId="ADAL" clId="{08E06E4B-2E16-4BC0-80E9-E5B23CDC5CD9}" dt="2024-05-06T09:27:33.454" v="2"/>
          <ac:spMkLst>
            <pc:docMk/>
            <pc:sldMk cId="2179648205" sldId="256"/>
            <ac:spMk id="7" creationId="{4BA0C938-1486-4635-9F6C-44D521FA6A4E}"/>
          </ac:spMkLst>
        </pc:spChg>
        <pc:spChg chg="del">
          <ac:chgData name="Neta Becker" userId="cef0aa30-4247-4db8-9bc0-d63efc0d3a53" providerId="ADAL" clId="{08E06E4B-2E16-4BC0-80E9-E5B23CDC5CD9}" dt="2024-05-06T09:27:33.454" v="2"/>
          <ac:spMkLst>
            <pc:docMk/>
            <pc:sldMk cId="2179648205" sldId="256"/>
            <ac:spMk id="8" creationId="{942A7ABB-6A86-4A02-A072-FA82CDCE533C}"/>
          </ac:spMkLst>
        </pc:spChg>
        <pc:spChg chg="add del">
          <ac:chgData name="Neta Becker" userId="cef0aa30-4247-4db8-9bc0-d63efc0d3a53" providerId="ADAL" clId="{08E06E4B-2E16-4BC0-80E9-E5B23CDC5CD9}" dt="2024-05-06T09:29:21.474" v="18"/>
          <ac:spMkLst>
            <pc:docMk/>
            <pc:sldMk cId="2179648205" sldId="256"/>
            <ac:spMk id="24" creationId="{6995F625-BE4F-4433-8290-5DF0E8589F50}"/>
          </ac:spMkLst>
        </pc:spChg>
        <pc:spChg chg="add del">
          <ac:chgData name="Neta Becker" userId="cef0aa30-4247-4db8-9bc0-d63efc0d3a53" providerId="ADAL" clId="{08E06E4B-2E16-4BC0-80E9-E5B23CDC5CD9}" dt="2024-05-06T09:29:21.474" v="18"/>
          <ac:spMkLst>
            <pc:docMk/>
            <pc:sldMk cId="2179648205" sldId="256"/>
            <ac:spMk id="26" creationId="{80102662-1FA4-4C7A-B144-19699DF43508}"/>
          </ac:spMkLst>
        </pc:spChg>
        <pc:spChg chg="add del">
          <ac:chgData name="Neta Becker" userId="cef0aa30-4247-4db8-9bc0-d63efc0d3a53" providerId="ADAL" clId="{08E06E4B-2E16-4BC0-80E9-E5B23CDC5CD9}" dt="2024-05-06T09:29:21.474" v="18"/>
          <ac:spMkLst>
            <pc:docMk/>
            <pc:sldMk cId="2179648205" sldId="256"/>
            <ac:spMk id="28" creationId="{655E224A-5F26-423E-949C-07A720F39A44}"/>
          </ac:spMkLst>
        </pc:spChg>
        <pc:spChg chg="add del">
          <ac:chgData name="Neta Becker" userId="cef0aa30-4247-4db8-9bc0-d63efc0d3a53" providerId="ADAL" clId="{08E06E4B-2E16-4BC0-80E9-E5B23CDC5CD9}" dt="2024-05-06T09:29:21.474" v="18"/>
          <ac:spMkLst>
            <pc:docMk/>
            <pc:sldMk cId="2179648205" sldId="256"/>
            <ac:spMk id="29" creationId="{A6F1DA18-4CA4-40CF-9ACA-105D8373B672}"/>
          </ac:spMkLst>
        </pc:spChg>
        <pc:spChg chg="add del">
          <ac:chgData name="Neta Becker" userId="cef0aa30-4247-4db8-9bc0-d63efc0d3a53" providerId="ADAL" clId="{08E06E4B-2E16-4BC0-80E9-E5B23CDC5CD9}" dt="2024-05-06T09:29:21.474" v="18"/>
          <ac:spMkLst>
            <pc:docMk/>
            <pc:sldMk cId="2179648205" sldId="256"/>
            <ac:spMk id="30" creationId="{7C6D1B74-744B-4231-97DB-86B4C9C5E2D3}"/>
          </ac:spMkLst>
        </pc:spChg>
        <pc:spChg chg="add">
          <ac:chgData name="Neta Becker" userId="cef0aa30-4247-4db8-9bc0-d63efc0d3a53" providerId="ADAL" clId="{08E06E4B-2E16-4BC0-80E9-E5B23CDC5CD9}" dt="2024-05-06T09:29:24.963" v="19" actId="26606"/>
          <ac:spMkLst>
            <pc:docMk/>
            <pc:sldMk cId="2179648205" sldId="256"/>
            <ac:spMk id="34" creationId="{6995F625-BE4F-4433-8290-5DF0E8589F50}"/>
          </ac:spMkLst>
        </pc:spChg>
        <pc:spChg chg="add">
          <ac:chgData name="Neta Becker" userId="cef0aa30-4247-4db8-9bc0-d63efc0d3a53" providerId="ADAL" clId="{08E06E4B-2E16-4BC0-80E9-E5B23CDC5CD9}" dt="2024-05-06T09:29:24.963" v="19" actId="26606"/>
          <ac:spMkLst>
            <pc:docMk/>
            <pc:sldMk cId="2179648205" sldId="256"/>
            <ac:spMk id="35" creationId="{E836677E-F83B-4FAB-8095-8700763077D8}"/>
          </ac:spMkLst>
        </pc:spChg>
        <pc:spChg chg="add">
          <ac:chgData name="Neta Becker" userId="cef0aa30-4247-4db8-9bc0-d63efc0d3a53" providerId="ADAL" clId="{08E06E4B-2E16-4BC0-80E9-E5B23CDC5CD9}" dt="2024-05-06T09:29:24.963" v="19" actId="26606"/>
          <ac:spMkLst>
            <pc:docMk/>
            <pc:sldMk cId="2179648205" sldId="256"/>
            <ac:spMk id="36" creationId="{655E224A-5F26-423E-949C-07A720F39A44}"/>
          </ac:spMkLst>
        </pc:spChg>
        <pc:spChg chg="add">
          <ac:chgData name="Neta Becker" userId="cef0aa30-4247-4db8-9bc0-d63efc0d3a53" providerId="ADAL" clId="{08E06E4B-2E16-4BC0-80E9-E5B23CDC5CD9}" dt="2024-05-06T09:29:24.963" v="19" actId="26606"/>
          <ac:spMkLst>
            <pc:docMk/>
            <pc:sldMk cId="2179648205" sldId="256"/>
            <ac:spMk id="37" creationId="{A6F1DA18-4CA4-40CF-9ACA-105D8373B672}"/>
          </ac:spMkLst>
        </pc:spChg>
        <pc:spChg chg="add">
          <ac:chgData name="Neta Becker" userId="cef0aa30-4247-4db8-9bc0-d63efc0d3a53" providerId="ADAL" clId="{08E06E4B-2E16-4BC0-80E9-E5B23CDC5CD9}" dt="2024-05-06T09:29:24.963" v="19" actId="26606"/>
          <ac:spMkLst>
            <pc:docMk/>
            <pc:sldMk cId="2179648205" sldId="256"/>
            <ac:spMk id="38" creationId="{7C6D1B74-744B-4231-97DB-86B4C9C5E2D3}"/>
          </ac:spMkLst>
        </pc:spChg>
        <pc:cxnChg chg="del">
          <ac:chgData name="Neta Becker" userId="cef0aa30-4247-4db8-9bc0-d63efc0d3a53" providerId="ADAL" clId="{08E06E4B-2E16-4BC0-80E9-E5B23CDC5CD9}" dt="2024-05-06T09:27:33.454" v="2"/>
          <ac:cxnSpMkLst>
            <pc:docMk/>
            <pc:sldMk cId="2179648205" sldId="256"/>
            <ac:cxnSpMk id="10" creationId="{B6916720-6D22-4D4B-BC19-23008C7DD487}"/>
          </ac:cxnSpMkLst>
        </pc:cxnChg>
        <pc:cxnChg chg="add del">
          <ac:chgData name="Neta Becker" userId="cef0aa30-4247-4db8-9bc0-d63efc0d3a53" providerId="ADAL" clId="{08E06E4B-2E16-4BC0-80E9-E5B23CDC5CD9}" dt="2024-05-06T09:29:21.474" v="18"/>
          <ac:cxnSpMkLst>
            <pc:docMk/>
            <pc:sldMk cId="2179648205" sldId="256"/>
            <ac:cxnSpMk id="31" creationId="{ABC98C72-9EDD-4426-B45A-84E06A7CD22F}"/>
          </ac:cxnSpMkLst>
        </pc:cxnChg>
        <pc:cxnChg chg="add del">
          <ac:chgData name="Neta Becker" userId="cef0aa30-4247-4db8-9bc0-d63efc0d3a53" providerId="ADAL" clId="{08E06E4B-2E16-4BC0-80E9-E5B23CDC5CD9}" dt="2024-05-06T09:29:21.474" v="18"/>
          <ac:cxnSpMkLst>
            <pc:docMk/>
            <pc:sldMk cId="2179648205" sldId="256"/>
            <ac:cxnSpMk id="32" creationId="{44887186-EE44-4AD3-BEFE-3478B4537191}"/>
          </ac:cxnSpMkLst>
        </pc:cxnChg>
        <pc:cxnChg chg="add del">
          <ac:chgData name="Neta Becker" userId="cef0aa30-4247-4db8-9bc0-d63efc0d3a53" providerId="ADAL" clId="{08E06E4B-2E16-4BC0-80E9-E5B23CDC5CD9}" dt="2024-05-06T09:29:21.474" v="18"/>
          <ac:cxnSpMkLst>
            <pc:docMk/>
            <pc:sldMk cId="2179648205" sldId="256"/>
            <ac:cxnSpMk id="33" creationId="{58EECC4E-F1C0-4C09-A7FD-4D623DACCC4F}"/>
          </ac:cxnSpMkLst>
        </pc:cxnChg>
        <pc:cxnChg chg="add">
          <ac:chgData name="Neta Becker" userId="cef0aa30-4247-4db8-9bc0-d63efc0d3a53" providerId="ADAL" clId="{08E06E4B-2E16-4BC0-80E9-E5B23CDC5CD9}" dt="2024-05-06T09:29:24.963" v="19" actId="26606"/>
          <ac:cxnSpMkLst>
            <pc:docMk/>
            <pc:sldMk cId="2179648205" sldId="256"/>
            <ac:cxnSpMk id="39" creationId="{ABC98C72-9EDD-4426-B45A-84E06A7CD22F}"/>
          </ac:cxnSpMkLst>
        </pc:cxnChg>
        <pc:cxnChg chg="add">
          <ac:chgData name="Neta Becker" userId="cef0aa30-4247-4db8-9bc0-d63efc0d3a53" providerId="ADAL" clId="{08E06E4B-2E16-4BC0-80E9-E5B23CDC5CD9}" dt="2024-05-06T09:29:24.963" v="19" actId="26606"/>
          <ac:cxnSpMkLst>
            <pc:docMk/>
            <pc:sldMk cId="2179648205" sldId="256"/>
            <ac:cxnSpMk id="40" creationId="{44887186-EE44-4AD3-BEFE-3478B4537191}"/>
          </ac:cxnSpMkLst>
        </pc:cxnChg>
        <pc:cxnChg chg="add">
          <ac:chgData name="Neta Becker" userId="cef0aa30-4247-4db8-9bc0-d63efc0d3a53" providerId="ADAL" clId="{08E06E4B-2E16-4BC0-80E9-E5B23CDC5CD9}" dt="2024-05-06T09:29:24.963" v="19" actId="26606"/>
          <ac:cxnSpMkLst>
            <pc:docMk/>
            <pc:sldMk cId="2179648205" sldId="256"/>
            <ac:cxnSpMk id="41" creationId="{58EECC4E-F1C0-4C09-A7FD-4D623DACCC4F}"/>
          </ac:cxnSpMkLst>
        </pc:cxnChg>
      </pc:sldChg>
      <pc:sldChg chg="modSp mod">
        <pc:chgData name="Neta Becker" userId="cef0aa30-4247-4db8-9bc0-d63efc0d3a53" providerId="ADAL" clId="{08E06E4B-2E16-4BC0-80E9-E5B23CDC5CD9}" dt="2024-05-06T09:37:29.531" v="246" actId="2711"/>
        <pc:sldMkLst>
          <pc:docMk/>
          <pc:sldMk cId="1769220115" sldId="257"/>
        </pc:sldMkLst>
        <pc:spChg chg="mod">
          <ac:chgData name="Neta Becker" userId="cef0aa30-4247-4db8-9bc0-d63efc0d3a53" providerId="ADAL" clId="{08E06E4B-2E16-4BC0-80E9-E5B23CDC5CD9}" dt="2024-05-06T09:37:29.531" v="246" actId="2711"/>
          <ac:spMkLst>
            <pc:docMk/>
            <pc:sldMk cId="1769220115" sldId="257"/>
            <ac:spMk id="3" creationId="{138B8362-48C3-13F0-617A-B8A3256120CA}"/>
          </ac:spMkLst>
        </pc:spChg>
      </pc:sldChg>
      <pc:sldChg chg="delSp modSp mod">
        <pc:chgData name="Neta Becker" userId="cef0aa30-4247-4db8-9bc0-d63efc0d3a53" providerId="ADAL" clId="{08E06E4B-2E16-4BC0-80E9-E5B23CDC5CD9}" dt="2024-05-06T09:35:15.338" v="119" actId="1076"/>
        <pc:sldMkLst>
          <pc:docMk/>
          <pc:sldMk cId="2968838544" sldId="260"/>
        </pc:sldMkLst>
        <pc:spChg chg="mod">
          <ac:chgData name="Neta Becker" userId="cef0aa30-4247-4db8-9bc0-d63efc0d3a53" providerId="ADAL" clId="{08E06E4B-2E16-4BC0-80E9-E5B23CDC5CD9}" dt="2024-05-06T09:29:21.474" v="18"/>
          <ac:spMkLst>
            <pc:docMk/>
            <pc:sldMk cId="2968838544" sldId="260"/>
            <ac:spMk id="2" creationId="{740EF0B2-1FEB-FFA2-67D6-9A5DBB7AADB8}"/>
          </ac:spMkLst>
        </pc:spChg>
        <pc:spChg chg="mod">
          <ac:chgData name="Neta Becker" userId="cef0aa30-4247-4db8-9bc0-d63efc0d3a53" providerId="ADAL" clId="{08E06E4B-2E16-4BC0-80E9-E5B23CDC5CD9}" dt="2024-05-06T09:33:24.846" v="54" actId="20577"/>
          <ac:spMkLst>
            <pc:docMk/>
            <pc:sldMk cId="2968838544" sldId="260"/>
            <ac:spMk id="3" creationId="{6D1E74C4-204E-AA3F-084A-12061BF8DF60}"/>
          </ac:spMkLst>
        </pc:spChg>
        <pc:spChg chg="mod">
          <ac:chgData name="Neta Becker" userId="cef0aa30-4247-4db8-9bc0-d63efc0d3a53" providerId="ADAL" clId="{08E06E4B-2E16-4BC0-80E9-E5B23CDC5CD9}" dt="2024-05-06T09:35:15.338" v="119" actId="1076"/>
          <ac:spMkLst>
            <pc:docMk/>
            <pc:sldMk cId="2968838544" sldId="260"/>
            <ac:spMk id="4" creationId="{E48DD004-B007-8E13-0D59-7E3DC4EADB0D}"/>
          </ac:spMkLst>
        </pc:spChg>
        <pc:grpChg chg="mod ord">
          <ac:chgData name="Neta Becker" userId="cef0aa30-4247-4db8-9bc0-d63efc0d3a53" providerId="ADAL" clId="{08E06E4B-2E16-4BC0-80E9-E5B23CDC5CD9}" dt="2024-05-06T09:35:15.338" v="119" actId="1076"/>
          <ac:grpSpMkLst>
            <pc:docMk/>
            <pc:sldMk cId="2968838544" sldId="260"/>
            <ac:grpSpMk id="6" creationId="{42D68D64-2AF4-4DAF-B3FA-22F89910B0E2}"/>
          </ac:grpSpMkLst>
        </pc:grpChg>
        <pc:picChg chg="del">
          <ac:chgData name="Neta Becker" userId="cef0aa30-4247-4db8-9bc0-d63efc0d3a53" providerId="ADAL" clId="{08E06E4B-2E16-4BC0-80E9-E5B23CDC5CD9}" dt="2024-05-06T09:32:24.257" v="31" actId="478"/>
          <ac:picMkLst>
            <pc:docMk/>
            <pc:sldMk cId="2968838544" sldId="260"/>
            <ac:picMk id="5" creationId="{B7574A9B-FDE9-E090-222F-BBE808DAF180}"/>
          </ac:picMkLst>
        </pc:picChg>
      </pc:sldChg>
      <pc:sldChg chg="addSp delSp modSp mod">
        <pc:chgData name="Neta Becker" userId="cef0aa30-4247-4db8-9bc0-d63efc0d3a53" providerId="ADAL" clId="{08E06E4B-2E16-4BC0-80E9-E5B23CDC5CD9}" dt="2024-05-06T09:37:12.576" v="244" actId="2711"/>
        <pc:sldMkLst>
          <pc:docMk/>
          <pc:sldMk cId="461867753" sldId="261"/>
        </pc:sldMkLst>
        <pc:spChg chg="mod">
          <ac:chgData name="Neta Becker" userId="cef0aa30-4247-4db8-9bc0-d63efc0d3a53" providerId="ADAL" clId="{08E06E4B-2E16-4BC0-80E9-E5B23CDC5CD9}" dt="2024-05-06T09:36:04.523" v="135" actId="404"/>
          <ac:spMkLst>
            <pc:docMk/>
            <pc:sldMk cId="461867753" sldId="261"/>
            <ac:spMk id="2" creationId="{27F2BC14-3B96-5B86-2DD7-96DF3F92CEED}"/>
          </ac:spMkLst>
        </pc:spChg>
        <pc:spChg chg="mod">
          <ac:chgData name="Neta Becker" userId="cef0aa30-4247-4db8-9bc0-d63efc0d3a53" providerId="ADAL" clId="{08E06E4B-2E16-4BC0-80E9-E5B23CDC5CD9}" dt="2024-05-06T09:35:47.256" v="122" actId="1076"/>
          <ac:spMkLst>
            <pc:docMk/>
            <pc:sldMk cId="461867753" sldId="261"/>
            <ac:spMk id="3" creationId="{59B13712-2E9B-1174-4923-86AC75DEE9BB}"/>
          </ac:spMkLst>
        </pc:spChg>
        <pc:spChg chg="mod">
          <ac:chgData name="Neta Becker" userId="cef0aa30-4247-4db8-9bc0-d63efc0d3a53" providerId="ADAL" clId="{08E06E4B-2E16-4BC0-80E9-E5B23CDC5CD9}" dt="2024-05-06T09:35:47.256" v="122" actId="1076"/>
          <ac:spMkLst>
            <pc:docMk/>
            <pc:sldMk cId="461867753" sldId="261"/>
            <ac:spMk id="4" creationId="{14003EA2-3B99-CDA1-CB5E-4030F5CE842D}"/>
          </ac:spMkLst>
        </pc:spChg>
        <pc:spChg chg="mod">
          <ac:chgData name="Neta Becker" userId="cef0aa30-4247-4db8-9bc0-d63efc0d3a53" providerId="ADAL" clId="{08E06E4B-2E16-4BC0-80E9-E5B23CDC5CD9}" dt="2024-05-06T09:35:47.256" v="122" actId="1076"/>
          <ac:spMkLst>
            <pc:docMk/>
            <pc:sldMk cId="461867753" sldId="261"/>
            <ac:spMk id="6" creationId="{3F639773-BE76-38E2-3AC3-3443D2BF61F2}"/>
          </ac:spMkLst>
        </pc:spChg>
        <pc:spChg chg="mod">
          <ac:chgData name="Neta Becker" userId="cef0aa30-4247-4db8-9bc0-d63efc0d3a53" providerId="ADAL" clId="{08E06E4B-2E16-4BC0-80E9-E5B23CDC5CD9}" dt="2024-05-06T09:35:47.256" v="122" actId="1076"/>
          <ac:spMkLst>
            <pc:docMk/>
            <pc:sldMk cId="461867753" sldId="261"/>
            <ac:spMk id="7" creationId="{824600E3-9A04-D1A5-D7D3-A94281884CFC}"/>
          </ac:spMkLst>
        </pc:spChg>
        <pc:spChg chg="mod">
          <ac:chgData name="Neta Becker" userId="cef0aa30-4247-4db8-9bc0-d63efc0d3a53" providerId="ADAL" clId="{08E06E4B-2E16-4BC0-80E9-E5B23CDC5CD9}" dt="2024-05-06T09:35:47.256" v="122" actId="1076"/>
          <ac:spMkLst>
            <pc:docMk/>
            <pc:sldMk cId="461867753" sldId="261"/>
            <ac:spMk id="8" creationId="{E7F835B6-7E92-E8DB-554C-37E3CDDE2DDC}"/>
          </ac:spMkLst>
        </pc:spChg>
        <pc:spChg chg="mod">
          <ac:chgData name="Neta Becker" userId="cef0aa30-4247-4db8-9bc0-d63efc0d3a53" providerId="ADAL" clId="{08E06E4B-2E16-4BC0-80E9-E5B23CDC5CD9}" dt="2024-05-06T09:35:47.256" v="122" actId="1076"/>
          <ac:spMkLst>
            <pc:docMk/>
            <pc:sldMk cId="461867753" sldId="261"/>
            <ac:spMk id="9" creationId="{7CF1D10C-B56D-85EE-4D7F-2B2129E28E27}"/>
          </ac:spMkLst>
        </pc:spChg>
        <pc:spChg chg="add mod">
          <ac:chgData name="Neta Becker" userId="cef0aa30-4247-4db8-9bc0-d63efc0d3a53" providerId="ADAL" clId="{08E06E4B-2E16-4BC0-80E9-E5B23CDC5CD9}" dt="2024-05-06T09:37:12.576" v="244" actId="2711"/>
          <ac:spMkLst>
            <pc:docMk/>
            <pc:sldMk cId="461867753" sldId="261"/>
            <ac:spMk id="10" creationId="{CA9F315B-54D4-E999-844C-5423FDC7670E}"/>
          </ac:spMkLst>
        </pc:spChg>
        <pc:spChg chg="mod">
          <ac:chgData name="Neta Becker" userId="cef0aa30-4247-4db8-9bc0-d63efc0d3a53" providerId="ADAL" clId="{08E06E4B-2E16-4BC0-80E9-E5B23CDC5CD9}" dt="2024-05-06T09:33:44.247" v="58" actId="2711"/>
          <ac:spMkLst>
            <pc:docMk/>
            <pc:sldMk cId="461867753" sldId="261"/>
            <ac:spMk id="14" creationId="{A1ADE3B4-1024-E165-569C-B54122EF68C3}"/>
          </ac:spMkLst>
        </pc:spChg>
        <pc:spChg chg="mod">
          <ac:chgData name="Neta Becker" userId="cef0aa30-4247-4db8-9bc0-d63efc0d3a53" providerId="ADAL" clId="{08E06E4B-2E16-4BC0-80E9-E5B23CDC5CD9}" dt="2024-05-06T09:33:44.247" v="58" actId="2711"/>
          <ac:spMkLst>
            <pc:docMk/>
            <pc:sldMk cId="461867753" sldId="261"/>
            <ac:spMk id="18" creationId="{6C428213-4A02-E17F-1BF5-50279389432E}"/>
          </ac:spMkLst>
        </pc:spChg>
        <pc:spChg chg="mod">
          <ac:chgData name="Neta Becker" userId="cef0aa30-4247-4db8-9bc0-d63efc0d3a53" providerId="ADAL" clId="{08E06E4B-2E16-4BC0-80E9-E5B23CDC5CD9}" dt="2024-05-06T09:33:44.247" v="58" actId="2711"/>
          <ac:spMkLst>
            <pc:docMk/>
            <pc:sldMk cId="461867753" sldId="261"/>
            <ac:spMk id="19" creationId="{E0A0FAD6-7401-B9B4-5DB1-54DBCDE9057B}"/>
          </ac:spMkLst>
        </pc:spChg>
        <pc:spChg chg="mod">
          <ac:chgData name="Neta Becker" userId="cef0aa30-4247-4db8-9bc0-d63efc0d3a53" providerId="ADAL" clId="{08E06E4B-2E16-4BC0-80E9-E5B23CDC5CD9}" dt="2024-05-06T09:33:44.247" v="58" actId="2711"/>
          <ac:spMkLst>
            <pc:docMk/>
            <pc:sldMk cId="461867753" sldId="261"/>
            <ac:spMk id="25" creationId="{DE5736CF-33FB-19AA-1EA5-91659DAF5A45}"/>
          </ac:spMkLst>
        </pc:spChg>
        <pc:spChg chg="mod">
          <ac:chgData name="Neta Becker" userId="cef0aa30-4247-4db8-9bc0-d63efc0d3a53" providerId="ADAL" clId="{08E06E4B-2E16-4BC0-80E9-E5B23CDC5CD9}" dt="2024-05-06T09:33:44.247" v="58" actId="2711"/>
          <ac:spMkLst>
            <pc:docMk/>
            <pc:sldMk cId="461867753" sldId="261"/>
            <ac:spMk id="27" creationId="{2085121E-5778-FDBD-3122-57459E09E9D9}"/>
          </ac:spMkLst>
        </pc:spChg>
        <pc:spChg chg="mod">
          <ac:chgData name="Neta Becker" userId="cef0aa30-4247-4db8-9bc0-d63efc0d3a53" providerId="ADAL" clId="{08E06E4B-2E16-4BC0-80E9-E5B23CDC5CD9}" dt="2024-05-06T09:33:44.247" v="58" actId="2711"/>
          <ac:spMkLst>
            <pc:docMk/>
            <pc:sldMk cId="461867753" sldId="261"/>
            <ac:spMk id="28" creationId="{8BEE8248-D2F5-3601-7EA3-AB96036FE23E}"/>
          </ac:spMkLst>
        </pc:spChg>
        <pc:spChg chg="mod">
          <ac:chgData name="Neta Becker" userId="cef0aa30-4247-4db8-9bc0-d63efc0d3a53" providerId="ADAL" clId="{08E06E4B-2E16-4BC0-80E9-E5B23CDC5CD9}" dt="2024-05-06T09:33:44.247" v="58" actId="2711"/>
          <ac:spMkLst>
            <pc:docMk/>
            <pc:sldMk cId="461867753" sldId="261"/>
            <ac:spMk id="29" creationId="{AF44F0EB-F53B-EF98-E56F-789776E41460}"/>
          </ac:spMkLst>
        </pc:spChg>
        <pc:spChg chg="mod">
          <ac:chgData name="Neta Becker" userId="cef0aa30-4247-4db8-9bc0-d63efc0d3a53" providerId="ADAL" clId="{08E06E4B-2E16-4BC0-80E9-E5B23CDC5CD9}" dt="2024-05-06T09:35:47.256" v="122" actId="1076"/>
          <ac:spMkLst>
            <pc:docMk/>
            <pc:sldMk cId="461867753" sldId="261"/>
            <ac:spMk id="39" creationId="{5E77387B-4106-F94B-E490-515A6B708E28}"/>
          </ac:spMkLst>
        </pc:spChg>
        <pc:spChg chg="mod">
          <ac:chgData name="Neta Becker" userId="cef0aa30-4247-4db8-9bc0-d63efc0d3a53" providerId="ADAL" clId="{08E06E4B-2E16-4BC0-80E9-E5B23CDC5CD9}" dt="2024-05-06T09:35:47.256" v="122" actId="1076"/>
          <ac:spMkLst>
            <pc:docMk/>
            <pc:sldMk cId="461867753" sldId="261"/>
            <ac:spMk id="40" creationId="{2885E57A-1E18-A693-DF51-361DEDCF79DF}"/>
          </ac:spMkLst>
        </pc:spChg>
        <pc:spChg chg="del mod">
          <ac:chgData name="Neta Becker" userId="cef0aa30-4247-4db8-9bc0-d63efc0d3a53" providerId="ADAL" clId="{08E06E4B-2E16-4BC0-80E9-E5B23CDC5CD9}" dt="2024-05-06T09:36:47.557" v="238" actId="478"/>
          <ac:spMkLst>
            <pc:docMk/>
            <pc:sldMk cId="461867753" sldId="261"/>
            <ac:spMk id="48" creationId="{DB227C68-2F3D-A754-9C77-58515A28E4A4}"/>
          </ac:spMkLst>
        </pc:spChg>
        <pc:picChg chg="mod">
          <ac:chgData name="Neta Becker" userId="cef0aa30-4247-4db8-9bc0-d63efc0d3a53" providerId="ADAL" clId="{08E06E4B-2E16-4BC0-80E9-E5B23CDC5CD9}" dt="2024-05-06T09:35:47.256" v="122" actId="1076"/>
          <ac:picMkLst>
            <pc:docMk/>
            <pc:sldMk cId="461867753" sldId="261"/>
            <ac:picMk id="5" creationId="{1E83A6E1-0C7A-1426-412D-C8B6F196B100}"/>
          </ac:picMkLst>
        </pc:picChg>
        <pc:cxnChg chg="mod">
          <ac:chgData name="Neta Becker" userId="cef0aa30-4247-4db8-9bc0-d63efc0d3a53" providerId="ADAL" clId="{08E06E4B-2E16-4BC0-80E9-E5B23CDC5CD9}" dt="2024-05-06T09:35:47.256" v="122" actId="1076"/>
          <ac:cxnSpMkLst>
            <pc:docMk/>
            <pc:sldMk cId="461867753" sldId="261"/>
            <ac:cxnSpMk id="12" creationId="{451DBC3B-C91A-1FBD-A94F-5133C1569AC3}"/>
          </ac:cxnSpMkLst>
        </pc:cxnChg>
        <pc:cxnChg chg="mod">
          <ac:chgData name="Neta Becker" userId="cef0aa30-4247-4db8-9bc0-d63efc0d3a53" providerId="ADAL" clId="{08E06E4B-2E16-4BC0-80E9-E5B23CDC5CD9}" dt="2024-05-06T09:35:47.256" v="122" actId="1076"/>
          <ac:cxnSpMkLst>
            <pc:docMk/>
            <pc:sldMk cId="461867753" sldId="261"/>
            <ac:cxnSpMk id="15" creationId="{46242B1B-8544-B736-9FB5-F05BDB0C86B8}"/>
          </ac:cxnSpMkLst>
        </pc:cxnChg>
        <pc:cxnChg chg="mod">
          <ac:chgData name="Neta Becker" userId="cef0aa30-4247-4db8-9bc0-d63efc0d3a53" providerId="ADAL" clId="{08E06E4B-2E16-4BC0-80E9-E5B23CDC5CD9}" dt="2024-05-06T09:35:47.256" v="122" actId="1076"/>
          <ac:cxnSpMkLst>
            <pc:docMk/>
            <pc:sldMk cId="461867753" sldId="261"/>
            <ac:cxnSpMk id="17" creationId="{C7CA7660-175B-A264-1D90-E9D820FF190B}"/>
          </ac:cxnSpMkLst>
        </pc:cxnChg>
        <pc:cxnChg chg="mod">
          <ac:chgData name="Neta Becker" userId="cef0aa30-4247-4db8-9bc0-d63efc0d3a53" providerId="ADAL" clId="{08E06E4B-2E16-4BC0-80E9-E5B23CDC5CD9}" dt="2024-05-06T09:35:47.256" v="122" actId="1076"/>
          <ac:cxnSpMkLst>
            <pc:docMk/>
            <pc:sldMk cId="461867753" sldId="261"/>
            <ac:cxnSpMk id="26" creationId="{A7E2E51D-36A8-2616-5C64-DB76808F0322}"/>
          </ac:cxnSpMkLst>
        </pc:cxnChg>
        <pc:cxnChg chg="mod">
          <ac:chgData name="Neta Becker" userId="cef0aa30-4247-4db8-9bc0-d63efc0d3a53" providerId="ADAL" clId="{08E06E4B-2E16-4BC0-80E9-E5B23CDC5CD9}" dt="2024-05-06T09:35:47.256" v="122" actId="1076"/>
          <ac:cxnSpMkLst>
            <pc:docMk/>
            <pc:sldMk cId="461867753" sldId="261"/>
            <ac:cxnSpMk id="30" creationId="{99070760-9ABF-8E48-1E00-CE0D6F0399D8}"/>
          </ac:cxnSpMkLst>
        </pc:cxnChg>
        <pc:cxnChg chg="mod">
          <ac:chgData name="Neta Becker" userId="cef0aa30-4247-4db8-9bc0-d63efc0d3a53" providerId="ADAL" clId="{08E06E4B-2E16-4BC0-80E9-E5B23CDC5CD9}" dt="2024-05-06T09:35:47.256" v="122" actId="1076"/>
          <ac:cxnSpMkLst>
            <pc:docMk/>
            <pc:sldMk cId="461867753" sldId="261"/>
            <ac:cxnSpMk id="31" creationId="{3B375C1D-DB6E-1CA9-F6D9-FC395302BE22}"/>
          </ac:cxnSpMkLst>
        </pc:cxnChg>
        <pc:cxnChg chg="mod">
          <ac:chgData name="Neta Becker" userId="cef0aa30-4247-4db8-9bc0-d63efc0d3a53" providerId="ADAL" clId="{08E06E4B-2E16-4BC0-80E9-E5B23CDC5CD9}" dt="2024-05-06T09:35:47.256" v="122" actId="1076"/>
          <ac:cxnSpMkLst>
            <pc:docMk/>
            <pc:sldMk cId="461867753" sldId="261"/>
            <ac:cxnSpMk id="32" creationId="{4B0DD588-5D13-6452-B540-53ACF5B31763}"/>
          </ac:cxnSpMkLst>
        </pc:cxnChg>
        <pc:cxnChg chg="mod">
          <ac:chgData name="Neta Becker" userId="cef0aa30-4247-4db8-9bc0-d63efc0d3a53" providerId="ADAL" clId="{08E06E4B-2E16-4BC0-80E9-E5B23CDC5CD9}" dt="2024-05-06T09:35:47.256" v="122" actId="1076"/>
          <ac:cxnSpMkLst>
            <pc:docMk/>
            <pc:sldMk cId="461867753" sldId="261"/>
            <ac:cxnSpMk id="45" creationId="{C0835E53-08FD-E88E-207A-5C35665B6DB5}"/>
          </ac:cxnSpMkLst>
        </pc:cxnChg>
        <pc:cxnChg chg="mod">
          <ac:chgData name="Neta Becker" userId="cef0aa30-4247-4db8-9bc0-d63efc0d3a53" providerId="ADAL" clId="{08E06E4B-2E16-4BC0-80E9-E5B23CDC5CD9}" dt="2024-05-06T09:35:47.256" v="122" actId="1076"/>
          <ac:cxnSpMkLst>
            <pc:docMk/>
            <pc:sldMk cId="461867753" sldId="261"/>
            <ac:cxnSpMk id="46" creationId="{DA7708FF-E23A-0C59-6836-A9A7D11BFD5A}"/>
          </ac:cxnSpMkLst>
        </pc:cxnChg>
      </pc:sldChg>
      <pc:sldChg chg="modSp mod">
        <pc:chgData name="Neta Becker" userId="cef0aa30-4247-4db8-9bc0-d63efc0d3a53" providerId="ADAL" clId="{08E06E4B-2E16-4BC0-80E9-E5B23CDC5CD9}" dt="2024-05-06T09:38:26.905" v="270"/>
        <pc:sldMkLst>
          <pc:docMk/>
          <pc:sldMk cId="3063377580" sldId="262"/>
        </pc:sldMkLst>
        <pc:spChg chg="mod">
          <ac:chgData name="Neta Becker" userId="cef0aa30-4247-4db8-9bc0-d63efc0d3a53" providerId="ADAL" clId="{08E06E4B-2E16-4BC0-80E9-E5B23CDC5CD9}" dt="2024-05-06T09:38:22.657" v="254" actId="20577"/>
          <ac:spMkLst>
            <pc:docMk/>
            <pc:sldMk cId="3063377580" sldId="262"/>
            <ac:spMk id="2" creationId="{6701CDF3-1F26-7CF3-898F-F2B07566BDFF}"/>
          </ac:spMkLst>
        </pc:spChg>
        <pc:spChg chg="mod">
          <ac:chgData name="Neta Becker" userId="cef0aa30-4247-4db8-9bc0-d63efc0d3a53" providerId="ADAL" clId="{08E06E4B-2E16-4BC0-80E9-E5B23CDC5CD9}" dt="2024-05-06T09:38:26.905" v="270"/>
          <ac:spMkLst>
            <pc:docMk/>
            <pc:sldMk cId="3063377580" sldId="262"/>
            <ac:spMk id="3" creationId="{79639998-542D-EA12-DA1F-335575519817}"/>
          </ac:spMkLst>
        </pc:spChg>
      </pc:sldChg>
      <pc:sldChg chg="modSp">
        <pc:chgData name="Neta Becker" userId="cef0aa30-4247-4db8-9bc0-d63efc0d3a53" providerId="ADAL" clId="{08E06E4B-2E16-4BC0-80E9-E5B23CDC5CD9}" dt="2024-05-06T09:29:21.474" v="18"/>
        <pc:sldMkLst>
          <pc:docMk/>
          <pc:sldMk cId="1521044007" sldId="264"/>
        </pc:sldMkLst>
        <pc:spChg chg="mod">
          <ac:chgData name="Neta Becker" userId="cef0aa30-4247-4db8-9bc0-d63efc0d3a53" providerId="ADAL" clId="{08E06E4B-2E16-4BC0-80E9-E5B23CDC5CD9}" dt="2024-05-06T09:29:21.474" v="18"/>
          <ac:spMkLst>
            <pc:docMk/>
            <pc:sldMk cId="1521044007" sldId="264"/>
            <ac:spMk id="2" creationId="{9E1B47C9-23BE-9F8B-A0E0-E74CAB5ED67A}"/>
          </ac:spMkLst>
        </pc:spChg>
        <pc:spChg chg="mod">
          <ac:chgData name="Neta Becker" userId="cef0aa30-4247-4db8-9bc0-d63efc0d3a53" providerId="ADAL" clId="{08E06E4B-2E16-4BC0-80E9-E5B23CDC5CD9}" dt="2024-05-06T09:29:21.474" v="18"/>
          <ac:spMkLst>
            <pc:docMk/>
            <pc:sldMk cId="1521044007" sldId="264"/>
            <ac:spMk id="3" creationId="{2D2E6A14-D956-DE39-DFB5-8D352E675082}"/>
          </ac:spMkLst>
        </pc:spChg>
      </pc:sldChg>
      <pc:sldChg chg="modSp">
        <pc:chgData name="Neta Becker" userId="cef0aa30-4247-4db8-9bc0-d63efc0d3a53" providerId="ADAL" clId="{08E06E4B-2E16-4BC0-80E9-E5B23CDC5CD9}" dt="2024-05-06T09:29:21.474" v="18"/>
        <pc:sldMkLst>
          <pc:docMk/>
          <pc:sldMk cId="3884930515" sldId="265"/>
        </pc:sldMkLst>
        <pc:spChg chg="mod">
          <ac:chgData name="Neta Becker" userId="cef0aa30-4247-4db8-9bc0-d63efc0d3a53" providerId="ADAL" clId="{08E06E4B-2E16-4BC0-80E9-E5B23CDC5CD9}" dt="2024-05-06T09:29:21.474" v="18"/>
          <ac:spMkLst>
            <pc:docMk/>
            <pc:sldMk cId="3884930515" sldId="265"/>
            <ac:spMk id="2" creationId="{FBB17739-EDA8-0BBF-2BBE-DD328C51C51D}"/>
          </ac:spMkLst>
        </pc:spChg>
        <pc:spChg chg="mod">
          <ac:chgData name="Neta Becker" userId="cef0aa30-4247-4db8-9bc0-d63efc0d3a53" providerId="ADAL" clId="{08E06E4B-2E16-4BC0-80E9-E5B23CDC5CD9}" dt="2024-05-06T09:29:21.474" v="18"/>
          <ac:spMkLst>
            <pc:docMk/>
            <pc:sldMk cId="3884930515" sldId="265"/>
            <ac:spMk id="3" creationId="{2CEC7C2B-FE22-13AA-830E-5D224F921C9D}"/>
          </ac:spMkLst>
        </pc:spChg>
      </pc:sldChg>
      <pc:sldChg chg="modSp mod">
        <pc:chgData name="Neta Becker" userId="cef0aa30-4247-4db8-9bc0-d63efc0d3a53" providerId="ADAL" clId="{08E06E4B-2E16-4BC0-80E9-E5B23CDC5CD9}" dt="2024-05-06T09:37:40.305" v="248" actId="255"/>
        <pc:sldMkLst>
          <pc:docMk/>
          <pc:sldMk cId="3614498727" sldId="267"/>
        </pc:sldMkLst>
        <pc:spChg chg="mod">
          <ac:chgData name="Neta Becker" userId="cef0aa30-4247-4db8-9bc0-d63efc0d3a53" providerId="ADAL" clId="{08E06E4B-2E16-4BC0-80E9-E5B23CDC5CD9}" dt="2024-05-06T09:29:21.474" v="18"/>
          <ac:spMkLst>
            <pc:docMk/>
            <pc:sldMk cId="3614498727" sldId="267"/>
            <ac:spMk id="2" creationId="{AC2ACF71-CF4B-C77D-06EE-335720E44195}"/>
          </ac:spMkLst>
        </pc:spChg>
        <pc:spChg chg="mod">
          <ac:chgData name="Neta Becker" userId="cef0aa30-4247-4db8-9bc0-d63efc0d3a53" providerId="ADAL" clId="{08E06E4B-2E16-4BC0-80E9-E5B23CDC5CD9}" dt="2024-05-06T09:37:40.305" v="248" actId="255"/>
          <ac:spMkLst>
            <pc:docMk/>
            <pc:sldMk cId="3614498727" sldId="267"/>
            <ac:spMk id="3" creationId="{3FB97B73-96BD-1AB7-EA8C-0E12DAF0CCBC}"/>
          </ac:spMkLst>
        </pc:spChg>
      </pc:sldChg>
      <pc:sldChg chg="addSp delSp modSp mod setBg addAnim modAnim delDesignElem">
        <pc:chgData name="Neta Becker" userId="cef0aa30-4247-4db8-9bc0-d63efc0d3a53" providerId="ADAL" clId="{08E06E4B-2E16-4BC0-80E9-E5B23CDC5CD9}" dt="2024-05-06T09:31:13.781" v="30"/>
        <pc:sldMkLst>
          <pc:docMk/>
          <pc:sldMk cId="3788276947" sldId="268"/>
        </pc:sldMkLst>
        <pc:spChg chg="mod">
          <ac:chgData name="Neta Becker" userId="cef0aa30-4247-4db8-9bc0-d63efc0d3a53" providerId="ADAL" clId="{08E06E4B-2E16-4BC0-80E9-E5B23CDC5CD9}" dt="2024-05-06T09:31:04.724" v="26" actId="26606"/>
          <ac:spMkLst>
            <pc:docMk/>
            <pc:sldMk cId="3788276947" sldId="268"/>
            <ac:spMk id="2" creationId="{D11A6587-4B31-2098-8A11-B9028D74594E}"/>
          </ac:spMkLst>
        </pc:spChg>
        <pc:spChg chg="mod">
          <ac:chgData name="Neta Becker" userId="cef0aa30-4247-4db8-9bc0-d63efc0d3a53" providerId="ADAL" clId="{08E06E4B-2E16-4BC0-80E9-E5B23CDC5CD9}" dt="2024-05-06T09:31:04.724" v="26" actId="26606"/>
          <ac:spMkLst>
            <pc:docMk/>
            <pc:sldMk cId="3788276947" sldId="268"/>
            <ac:spMk id="3" creationId="{179BA227-78E9-E910-93F6-862AA8674913}"/>
          </ac:spMkLst>
        </pc:spChg>
        <pc:spChg chg="add">
          <ac:chgData name="Neta Becker" userId="cef0aa30-4247-4db8-9bc0-d63efc0d3a53" providerId="ADAL" clId="{08E06E4B-2E16-4BC0-80E9-E5B23CDC5CD9}" dt="2024-05-06T09:31:04.724" v="26" actId="26606"/>
          <ac:spMkLst>
            <pc:docMk/>
            <pc:sldMk cId="3788276947" sldId="268"/>
            <ac:spMk id="5" creationId="{6995F625-BE4F-4433-8290-5DF0E8589F50}"/>
          </ac:spMkLst>
        </pc:spChg>
        <pc:spChg chg="add">
          <ac:chgData name="Neta Becker" userId="cef0aa30-4247-4db8-9bc0-d63efc0d3a53" providerId="ADAL" clId="{08E06E4B-2E16-4BC0-80E9-E5B23CDC5CD9}" dt="2024-05-06T09:31:04.724" v="26" actId="26606"/>
          <ac:spMkLst>
            <pc:docMk/>
            <pc:sldMk cId="3788276947" sldId="268"/>
            <ac:spMk id="6" creationId="{E836677E-F83B-4FAB-8095-8700763077D8}"/>
          </ac:spMkLst>
        </pc:spChg>
        <pc:spChg chg="add">
          <ac:chgData name="Neta Becker" userId="cef0aa30-4247-4db8-9bc0-d63efc0d3a53" providerId="ADAL" clId="{08E06E4B-2E16-4BC0-80E9-E5B23CDC5CD9}" dt="2024-05-06T09:31:04.724" v="26" actId="26606"/>
          <ac:spMkLst>
            <pc:docMk/>
            <pc:sldMk cId="3788276947" sldId="268"/>
            <ac:spMk id="7" creationId="{655E224A-5F26-423E-949C-07A720F39A44}"/>
          </ac:spMkLst>
        </pc:spChg>
        <pc:spChg chg="del">
          <ac:chgData name="Neta Becker" userId="cef0aa30-4247-4db8-9bc0-d63efc0d3a53" providerId="ADAL" clId="{08E06E4B-2E16-4BC0-80E9-E5B23CDC5CD9}" dt="2024-05-06T09:27:33.454" v="2"/>
          <ac:spMkLst>
            <pc:docMk/>
            <pc:sldMk cId="3788276947" sldId="268"/>
            <ac:spMk id="8" creationId="{1579DD07-B6CD-4C04-8A4A-3B92CE8C8A31}"/>
          </ac:spMkLst>
        </pc:spChg>
        <pc:spChg chg="add">
          <ac:chgData name="Neta Becker" userId="cef0aa30-4247-4db8-9bc0-d63efc0d3a53" providerId="ADAL" clId="{08E06E4B-2E16-4BC0-80E9-E5B23CDC5CD9}" dt="2024-05-06T09:31:04.724" v="26" actId="26606"/>
          <ac:spMkLst>
            <pc:docMk/>
            <pc:sldMk cId="3788276947" sldId="268"/>
            <ac:spMk id="9" creationId="{A6F1DA18-4CA4-40CF-9ACA-105D8373B672}"/>
          </ac:spMkLst>
        </pc:spChg>
        <pc:spChg chg="del">
          <ac:chgData name="Neta Becker" userId="cef0aa30-4247-4db8-9bc0-d63efc0d3a53" providerId="ADAL" clId="{08E06E4B-2E16-4BC0-80E9-E5B23CDC5CD9}" dt="2024-05-06T09:27:33.454" v="2"/>
          <ac:spMkLst>
            <pc:docMk/>
            <pc:sldMk cId="3788276947" sldId="268"/>
            <ac:spMk id="10" creationId="{D4A3DB12-3AD8-467C-910C-F09E3A688BD7}"/>
          </ac:spMkLst>
        </pc:spChg>
        <pc:spChg chg="del">
          <ac:chgData name="Neta Becker" userId="cef0aa30-4247-4db8-9bc0-d63efc0d3a53" providerId="ADAL" clId="{08E06E4B-2E16-4BC0-80E9-E5B23CDC5CD9}" dt="2024-05-06T09:27:33.454" v="2"/>
          <ac:spMkLst>
            <pc:docMk/>
            <pc:sldMk cId="3788276947" sldId="268"/>
            <ac:spMk id="12" creationId="{36A995F0-906C-4573-A739-16EED217D852}"/>
          </ac:spMkLst>
        </pc:spChg>
        <pc:spChg chg="add">
          <ac:chgData name="Neta Becker" userId="cef0aa30-4247-4db8-9bc0-d63efc0d3a53" providerId="ADAL" clId="{08E06E4B-2E16-4BC0-80E9-E5B23CDC5CD9}" dt="2024-05-06T09:31:04.724" v="26" actId="26606"/>
          <ac:spMkLst>
            <pc:docMk/>
            <pc:sldMk cId="3788276947" sldId="268"/>
            <ac:spMk id="16" creationId="{7C6D1B74-744B-4231-97DB-86B4C9C5E2D3}"/>
          </ac:spMkLst>
        </pc:spChg>
        <pc:cxnChg chg="del">
          <ac:chgData name="Neta Becker" userId="cef0aa30-4247-4db8-9bc0-d63efc0d3a53" providerId="ADAL" clId="{08E06E4B-2E16-4BC0-80E9-E5B23CDC5CD9}" dt="2024-05-06T09:27:33.454" v="2"/>
          <ac:cxnSpMkLst>
            <pc:docMk/>
            <pc:sldMk cId="3788276947" sldId="268"/>
            <ac:cxnSpMk id="14" creationId="{C3F5F06D-7250-43A5-9B61-0B7F1FD7E395}"/>
          </ac:cxnSpMkLst>
        </pc:cxnChg>
        <pc:cxnChg chg="add">
          <ac:chgData name="Neta Becker" userId="cef0aa30-4247-4db8-9bc0-d63efc0d3a53" providerId="ADAL" clId="{08E06E4B-2E16-4BC0-80E9-E5B23CDC5CD9}" dt="2024-05-06T09:31:04.724" v="26" actId="26606"/>
          <ac:cxnSpMkLst>
            <pc:docMk/>
            <pc:sldMk cId="3788276947" sldId="268"/>
            <ac:cxnSpMk id="18" creationId="{ABC98C72-9EDD-4426-B45A-84E06A7CD22F}"/>
          </ac:cxnSpMkLst>
        </pc:cxnChg>
        <pc:cxnChg chg="add">
          <ac:chgData name="Neta Becker" userId="cef0aa30-4247-4db8-9bc0-d63efc0d3a53" providerId="ADAL" clId="{08E06E4B-2E16-4BC0-80E9-E5B23CDC5CD9}" dt="2024-05-06T09:31:04.724" v="26" actId="26606"/>
          <ac:cxnSpMkLst>
            <pc:docMk/>
            <pc:sldMk cId="3788276947" sldId="268"/>
            <ac:cxnSpMk id="20" creationId="{44887186-EE44-4AD3-BEFE-3478B4537191}"/>
          </ac:cxnSpMkLst>
        </pc:cxnChg>
        <pc:cxnChg chg="add">
          <ac:chgData name="Neta Becker" userId="cef0aa30-4247-4db8-9bc0-d63efc0d3a53" providerId="ADAL" clId="{08E06E4B-2E16-4BC0-80E9-E5B23CDC5CD9}" dt="2024-05-06T09:31:04.724" v="26" actId="26606"/>
          <ac:cxnSpMkLst>
            <pc:docMk/>
            <pc:sldMk cId="3788276947" sldId="268"/>
            <ac:cxnSpMk id="22" creationId="{58EECC4E-F1C0-4C09-A7FD-4D623DACCC4F}"/>
          </ac:cxnSpMkLst>
        </pc:cxnChg>
      </pc:sldChg>
      <pc:sldChg chg="modSp">
        <pc:chgData name="Neta Becker" userId="cef0aa30-4247-4db8-9bc0-d63efc0d3a53" providerId="ADAL" clId="{08E06E4B-2E16-4BC0-80E9-E5B23CDC5CD9}" dt="2024-05-06T09:29:21.474" v="18"/>
        <pc:sldMkLst>
          <pc:docMk/>
          <pc:sldMk cId="199201543" sldId="269"/>
        </pc:sldMkLst>
        <pc:spChg chg="mod">
          <ac:chgData name="Neta Becker" userId="cef0aa30-4247-4db8-9bc0-d63efc0d3a53" providerId="ADAL" clId="{08E06E4B-2E16-4BC0-80E9-E5B23CDC5CD9}" dt="2024-05-06T09:29:21.474" v="18"/>
          <ac:spMkLst>
            <pc:docMk/>
            <pc:sldMk cId="199201543" sldId="269"/>
            <ac:spMk id="2" creationId="{FBB17739-EDA8-0BBF-2BBE-DD328C51C51D}"/>
          </ac:spMkLst>
        </pc:spChg>
        <pc:spChg chg="mod">
          <ac:chgData name="Neta Becker" userId="cef0aa30-4247-4db8-9bc0-d63efc0d3a53" providerId="ADAL" clId="{08E06E4B-2E16-4BC0-80E9-E5B23CDC5CD9}" dt="2024-05-06T09:29:21.474" v="18"/>
          <ac:spMkLst>
            <pc:docMk/>
            <pc:sldMk cId="199201543" sldId="269"/>
            <ac:spMk id="3" creationId="{2CEC7C2B-FE22-13AA-830E-5D224F921C9D}"/>
          </ac:spMkLst>
        </pc:spChg>
      </pc:sldChg>
      <pc:sldChg chg="modSp mod">
        <pc:chgData name="Neta Becker" userId="cef0aa30-4247-4db8-9bc0-d63efc0d3a53" providerId="ADAL" clId="{08E06E4B-2E16-4BC0-80E9-E5B23CDC5CD9}" dt="2024-05-06T09:38:04.039" v="251" actId="255"/>
        <pc:sldMkLst>
          <pc:docMk/>
          <pc:sldMk cId="660352062" sldId="312"/>
        </pc:sldMkLst>
        <pc:spChg chg="mod">
          <ac:chgData name="Neta Becker" userId="cef0aa30-4247-4db8-9bc0-d63efc0d3a53" providerId="ADAL" clId="{08E06E4B-2E16-4BC0-80E9-E5B23CDC5CD9}" dt="2024-05-06T09:29:21.474" v="18"/>
          <ac:spMkLst>
            <pc:docMk/>
            <pc:sldMk cId="660352062" sldId="312"/>
            <ac:spMk id="309"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0" creationId="{00000000-0000-0000-0000-000000000000}"/>
          </ac:spMkLst>
        </pc:spChg>
        <pc:spChg chg="mod">
          <ac:chgData name="Neta Becker" userId="cef0aa30-4247-4db8-9bc0-d63efc0d3a53" providerId="ADAL" clId="{08E06E4B-2E16-4BC0-80E9-E5B23CDC5CD9}" dt="2024-05-06T09:29:21.474" v="18"/>
          <ac:spMkLst>
            <pc:docMk/>
            <pc:sldMk cId="660352062" sldId="312"/>
            <ac:spMk id="311" creationId="{00000000-0000-0000-0000-000000000000}"/>
          </ac:spMkLst>
        </pc:spChg>
        <pc:spChg chg="mod">
          <ac:chgData name="Neta Becker" userId="cef0aa30-4247-4db8-9bc0-d63efc0d3a53" providerId="ADAL" clId="{08E06E4B-2E16-4BC0-80E9-E5B23CDC5CD9}" dt="2024-05-06T09:29:21.474" v="18"/>
          <ac:spMkLst>
            <pc:docMk/>
            <pc:sldMk cId="660352062" sldId="312"/>
            <ac:spMk id="312"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3" creationId="{00000000-0000-0000-0000-000000000000}"/>
          </ac:spMkLst>
        </pc:spChg>
        <pc:spChg chg="mod">
          <ac:chgData name="Neta Becker" userId="cef0aa30-4247-4db8-9bc0-d63efc0d3a53" providerId="ADAL" clId="{08E06E4B-2E16-4BC0-80E9-E5B23CDC5CD9}" dt="2024-05-06T09:29:21.474" v="18"/>
          <ac:spMkLst>
            <pc:docMk/>
            <pc:sldMk cId="660352062" sldId="312"/>
            <ac:spMk id="314" creationId="{00000000-0000-0000-0000-000000000000}"/>
          </ac:spMkLst>
        </pc:spChg>
        <pc:spChg chg="mod">
          <ac:chgData name="Neta Becker" userId="cef0aa30-4247-4db8-9bc0-d63efc0d3a53" providerId="ADAL" clId="{08E06E4B-2E16-4BC0-80E9-E5B23CDC5CD9}" dt="2024-05-06T09:29:21.474" v="18"/>
          <ac:spMkLst>
            <pc:docMk/>
            <pc:sldMk cId="660352062" sldId="312"/>
            <ac:spMk id="315"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6" creationId="{00000000-0000-0000-0000-000000000000}"/>
          </ac:spMkLst>
        </pc:spChg>
        <pc:spChg chg="mod">
          <ac:chgData name="Neta Becker" userId="cef0aa30-4247-4db8-9bc0-d63efc0d3a53" providerId="ADAL" clId="{08E06E4B-2E16-4BC0-80E9-E5B23CDC5CD9}" dt="2024-05-06T09:29:21.474" v="18"/>
          <ac:spMkLst>
            <pc:docMk/>
            <pc:sldMk cId="660352062" sldId="312"/>
            <ac:spMk id="317" creationId="{00000000-0000-0000-0000-000000000000}"/>
          </ac:spMkLst>
        </pc:spChg>
        <pc:spChg chg="mod">
          <ac:chgData name="Neta Becker" userId="cef0aa30-4247-4db8-9bc0-d63efc0d3a53" providerId="ADAL" clId="{08E06E4B-2E16-4BC0-80E9-E5B23CDC5CD9}" dt="2024-05-06T09:29:21.474" v="18"/>
          <ac:spMkLst>
            <pc:docMk/>
            <pc:sldMk cId="660352062" sldId="312"/>
            <ac:spMk id="318"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9" creationId="{00000000-0000-0000-0000-000000000000}"/>
          </ac:spMkLst>
        </pc:spChg>
        <pc:spChg chg="mod">
          <ac:chgData name="Neta Becker" userId="cef0aa30-4247-4db8-9bc0-d63efc0d3a53" providerId="ADAL" clId="{08E06E4B-2E16-4BC0-80E9-E5B23CDC5CD9}" dt="2024-05-06T09:29:21.474" v="18"/>
          <ac:spMkLst>
            <pc:docMk/>
            <pc:sldMk cId="660352062" sldId="312"/>
            <ac:spMk id="320" creationId="{00000000-0000-0000-0000-000000000000}"/>
          </ac:spMkLst>
        </pc:spChg>
        <pc:spChg chg="mod">
          <ac:chgData name="Neta Becker" userId="cef0aa30-4247-4db8-9bc0-d63efc0d3a53" providerId="ADAL" clId="{08E06E4B-2E16-4BC0-80E9-E5B23CDC5CD9}" dt="2024-05-06T09:29:21.474" v="18"/>
          <ac:spMkLst>
            <pc:docMk/>
            <pc:sldMk cId="660352062" sldId="312"/>
            <ac:spMk id="321" creationId="{00000000-0000-0000-0000-000000000000}"/>
          </ac:spMkLst>
        </pc:spChg>
      </pc:sldChg>
    </pc:docChg>
  </pc:docChgLst>
  <pc:docChgLst>
    <pc:chgData name="Neta Becker" userId="cef0aa30-4247-4db8-9bc0-d63efc0d3a53" providerId="ADAL" clId="{82B47B47-6544-4BFE-BA12-49607BE3FA5F}"/>
    <pc:docChg chg="undo custSel addSld delSld modSld modMainMaster">
      <pc:chgData name="Neta Becker" userId="cef0aa30-4247-4db8-9bc0-d63efc0d3a53" providerId="ADAL" clId="{82B47B47-6544-4BFE-BA12-49607BE3FA5F}" dt="2024-05-06T09:25:12.371" v="3640"/>
      <pc:docMkLst>
        <pc:docMk/>
      </pc:docMkLst>
      <pc:sldChg chg="addSp delSp modSp mod setBg setClrOvrMap delDesignElem chgLayout modNotesTx">
        <pc:chgData name="Neta Becker" userId="cef0aa30-4247-4db8-9bc0-d63efc0d3a53" providerId="ADAL" clId="{82B47B47-6544-4BFE-BA12-49607BE3FA5F}" dt="2024-05-06T09:25:12.371" v="3640"/>
        <pc:sldMkLst>
          <pc:docMk/>
          <pc:sldMk cId="2179648205" sldId="256"/>
        </pc:sldMkLst>
        <pc:spChg chg="mod ord">
          <ac:chgData name="Neta Becker" userId="cef0aa30-4247-4db8-9bc0-d63efc0d3a53" providerId="ADAL" clId="{82B47B47-6544-4BFE-BA12-49607BE3FA5F}" dt="2024-05-06T09:25:10.813" v="3639" actId="26606"/>
          <ac:spMkLst>
            <pc:docMk/>
            <pc:sldMk cId="2179648205" sldId="256"/>
            <ac:spMk id="2" creationId="{672AD88C-22F7-6099-31A3-259788130B42}"/>
          </ac:spMkLst>
        </pc:spChg>
        <pc:spChg chg="mod ord">
          <ac:chgData name="Neta Becker" userId="cef0aa30-4247-4db8-9bc0-d63efc0d3a53" providerId="ADAL" clId="{82B47B47-6544-4BFE-BA12-49607BE3FA5F}" dt="2024-05-06T09:25:10.813" v="3639" actId="26606"/>
          <ac:spMkLst>
            <pc:docMk/>
            <pc:sldMk cId="2179648205" sldId="256"/>
            <ac:spMk id="3" creationId="{0D89FC02-A4AB-8F19-7B48-608FCF3D55D3}"/>
          </ac:spMkLst>
        </pc:spChg>
        <pc:spChg chg="mod">
          <ac:chgData name="Neta Becker" userId="cef0aa30-4247-4db8-9bc0-d63efc0d3a53" providerId="ADAL" clId="{82B47B47-6544-4BFE-BA12-49607BE3FA5F}" dt="2024-05-01T15:52:35.552" v="2044" actId="1076"/>
          <ac:spMkLst>
            <pc:docMk/>
            <pc:sldMk cId="2179648205" sldId="256"/>
            <ac:spMk id="4" creationId="{CE588B98-B49F-CE19-44E8-F1BAB7128CA6}"/>
          </ac:spMkLst>
        </pc:spChg>
        <pc:spChg chg="add del">
          <ac:chgData name="Neta Becker" userId="cef0aa30-4247-4db8-9bc0-d63efc0d3a53" providerId="ADAL" clId="{82B47B47-6544-4BFE-BA12-49607BE3FA5F}" dt="2024-05-06T09:25:12.371" v="3640"/>
          <ac:spMkLst>
            <pc:docMk/>
            <pc:sldMk cId="2179648205" sldId="256"/>
            <ac:spMk id="7" creationId="{4BA0C938-1486-4635-9F6C-44D521FA6A4E}"/>
          </ac:spMkLst>
        </pc:spChg>
        <pc:spChg chg="add del">
          <ac:chgData name="Neta Becker" userId="cef0aa30-4247-4db8-9bc0-d63efc0d3a53" providerId="ADAL" clId="{82B47B47-6544-4BFE-BA12-49607BE3FA5F}" dt="2024-05-06T09:25:12.371" v="3640"/>
          <ac:spMkLst>
            <pc:docMk/>
            <pc:sldMk cId="2179648205" sldId="256"/>
            <ac:spMk id="8" creationId="{942A7ABB-6A86-4A02-A072-FA82CDCE533C}"/>
          </ac:spMkLst>
        </pc:spChg>
        <pc:spChg chg="add del">
          <ac:chgData name="Neta Becker" userId="cef0aa30-4247-4db8-9bc0-d63efc0d3a53" providerId="ADAL" clId="{82B47B47-6544-4BFE-BA12-49607BE3FA5F}" dt="2024-05-01T19:13:07.840" v="2180"/>
          <ac:spMkLst>
            <pc:docMk/>
            <pc:sldMk cId="2179648205" sldId="256"/>
            <ac:spMk id="9" creationId="{9179DE42-5613-4B35-A1E6-6CCBAA13C743}"/>
          </ac:spMkLst>
        </pc:spChg>
        <pc:spChg chg="add del">
          <ac:chgData name="Neta Becker" userId="cef0aa30-4247-4db8-9bc0-d63efc0d3a53" providerId="ADAL" clId="{82B47B47-6544-4BFE-BA12-49607BE3FA5F}" dt="2024-05-06T09:24:25.705" v="3634" actId="26606"/>
          <ac:spMkLst>
            <pc:docMk/>
            <pc:sldMk cId="2179648205" sldId="256"/>
            <ac:spMk id="12" creationId="{1579DD07-B6CD-4C04-8A4A-3B92CE8C8A31}"/>
          </ac:spMkLst>
        </pc:spChg>
        <pc:spChg chg="add del">
          <ac:chgData name="Neta Becker" userId="cef0aa30-4247-4db8-9bc0-d63efc0d3a53" providerId="ADAL" clId="{82B47B47-6544-4BFE-BA12-49607BE3FA5F}" dt="2024-05-06T09:24:25.705" v="3634" actId="26606"/>
          <ac:spMkLst>
            <pc:docMk/>
            <pc:sldMk cId="2179648205" sldId="256"/>
            <ac:spMk id="14"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15" creationId="{52FB45E9-914E-4471-AC87-E475CD51767D}"/>
          </ac:spMkLst>
        </pc:spChg>
        <pc:spChg chg="add del">
          <ac:chgData name="Neta Becker" userId="cef0aa30-4247-4db8-9bc0-d63efc0d3a53" providerId="ADAL" clId="{82B47B47-6544-4BFE-BA12-49607BE3FA5F}" dt="2024-05-01T19:13:07.840" v="2180"/>
          <ac:spMkLst>
            <pc:docMk/>
            <pc:sldMk cId="2179648205" sldId="256"/>
            <ac:spMk id="17" creationId="{C310626D-5743-49D4-8F7D-88C4F8F05774}"/>
          </ac:spMkLst>
        </pc:spChg>
        <pc:spChg chg="add del">
          <ac:chgData name="Neta Becker" userId="cef0aa30-4247-4db8-9bc0-d63efc0d3a53" providerId="ADAL" clId="{82B47B47-6544-4BFE-BA12-49607BE3FA5F}" dt="2024-05-06T09:25:10.813" v="3639" actId="26606"/>
          <ac:spMkLst>
            <pc:docMk/>
            <pc:sldMk cId="2179648205" sldId="256"/>
            <ac:spMk id="18" creationId="{1579DD07-B6CD-4C04-8A4A-3B92CE8C8A31}"/>
          </ac:spMkLst>
        </pc:spChg>
        <pc:spChg chg="add del">
          <ac:chgData name="Neta Becker" userId="cef0aa30-4247-4db8-9bc0-d63efc0d3a53" providerId="ADAL" clId="{82B47B47-6544-4BFE-BA12-49607BE3FA5F}" dt="2024-05-01T19:13:07.840" v="2180"/>
          <ac:spMkLst>
            <pc:docMk/>
            <pc:sldMk cId="2179648205" sldId="256"/>
            <ac:spMk id="19" creationId="{3C195FC1-B568-4C72-9902-34CB35DDD7A1}"/>
          </ac:spMkLst>
        </pc:spChg>
        <pc:spChg chg="add del">
          <ac:chgData name="Neta Becker" userId="cef0aa30-4247-4db8-9bc0-d63efc0d3a53" providerId="ADAL" clId="{82B47B47-6544-4BFE-BA12-49607BE3FA5F}" dt="2024-05-06T09:25:10.813" v="3639" actId="26606"/>
          <ac:spMkLst>
            <pc:docMk/>
            <pc:sldMk cId="2179648205" sldId="256"/>
            <ac:spMk id="20"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21" creationId="{EF2BDF77-362C-43F0-8CBB-A969EC2AE0C4}"/>
          </ac:spMkLst>
        </pc:spChg>
        <pc:spChg chg="add del">
          <ac:chgData name="Neta Becker" userId="cef0aa30-4247-4db8-9bc0-d63efc0d3a53" providerId="ADAL" clId="{82B47B47-6544-4BFE-BA12-49607BE3FA5F}" dt="2024-05-01T19:13:07.840" v="2180"/>
          <ac:spMkLst>
            <pc:docMk/>
            <pc:sldMk cId="2179648205" sldId="256"/>
            <ac:spMk id="23" creationId="{4BE96B01-3929-432D-B8C2-ADBCB74C2EF4}"/>
          </ac:spMkLst>
        </pc:spChg>
        <pc:spChg chg="add del">
          <ac:chgData name="Neta Becker" userId="cef0aa30-4247-4db8-9bc0-d63efc0d3a53" providerId="ADAL" clId="{82B47B47-6544-4BFE-BA12-49607BE3FA5F}" dt="2024-05-01T19:13:07.840" v="2180"/>
          <ac:spMkLst>
            <pc:docMk/>
            <pc:sldMk cId="2179648205" sldId="256"/>
            <ac:spMk id="25" creationId="{2A6FCDE6-CDE2-4C51-B18E-A95CFB679714}"/>
          </ac:spMkLst>
        </pc:spChg>
        <pc:spChg chg="add del">
          <ac:chgData name="Neta Becker" userId="cef0aa30-4247-4db8-9bc0-d63efc0d3a53" providerId="ADAL" clId="{82B47B47-6544-4BFE-BA12-49607BE3FA5F}" dt="2024-05-01T19:13:07.840" v="2180"/>
          <ac:spMkLst>
            <pc:docMk/>
            <pc:sldMk cId="2179648205" sldId="256"/>
            <ac:spMk id="27" creationId="{9D2E8756-2465-473A-BA2A-2DB1D6224745}"/>
          </ac:spMkLst>
        </pc:spChg>
        <pc:picChg chg="add del mod">
          <ac:chgData name="Neta Becker" userId="cef0aa30-4247-4db8-9bc0-d63efc0d3a53" providerId="ADAL" clId="{82B47B47-6544-4BFE-BA12-49607BE3FA5F}" dt="2024-05-01T19:21:07.300" v="2444" actId="478"/>
          <ac:picMkLst>
            <pc:docMk/>
            <pc:sldMk cId="2179648205" sldId="256"/>
            <ac:picMk id="6" creationId="{4D63A7AA-D769-0846-8117-5E9FEE32461E}"/>
          </ac:picMkLst>
        </pc:picChg>
        <pc:cxnChg chg="add del">
          <ac:chgData name="Neta Becker" userId="cef0aa30-4247-4db8-9bc0-d63efc0d3a53" providerId="ADAL" clId="{82B47B47-6544-4BFE-BA12-49607BE3FA5F}" dt="2024-05-06T09:25:12.371" v="3640"/>
          <ac:cxnSpMkLst>
            <pc:docMk/>
            <pc:sldMk cId="2179648205" sldId="256"/>
            <ac:cxnSpMk id="10" creationId="{B6916720-6D22-4D4B-BC19-23008C7DD487}"/>
          </ac:cxnSpMkLst>
        </pc:cxnChg>
        <pc:cxnChg chg="add del">
          <ac:chgData name="Neta Becker" userId="cef0aa30-4247-4db8-9bc0-d63efc0d3a53" providerId="ADAL" clId="{82B47B47-6544-4BFE-BA12-49607BE3FA5F}" dt="2024-05-01T19:13:07.840" v="2180"/>
          <ac:cxnSpMkLst>
            <pc:docMk/>
            <pc:sldMk cId="2179648205" sldId="256"/>
            <ac:cxnSpMk id="11" creationId="{EB898B32-3891-4C3A-8F58-C5969D2E9033}"/>
          </ac:cxnSpMkLst>
        </pc:cxnChg>
        <pc:cxnChg chg="add del">
          <ac:chgData name="Neta Becker" userId="cef0aa30-4247-4db8-9bc0-d63efc0d3a53" providerId="ADAL" clId="{82B47B47-6544-4BFE-BA12-49607BE3FA5F}" dt="2024-05-01T19:13:07.840" v="2180"/>
          <ac:cxnSpMkLst>
            <pc:docMk/>
            <pc:sldMk cId="2179648205" sldId="256"/>
            <ac:cxnSpMk id="13" creationId="{4AE4806D-B8F9-4679-A68A-9BD21C01A301}"/>
          </ac:cxnSpMkLst>
        </pc:cxnChg>
        <pc:cxnChg chg="add del">
          <ac:chgData name="Neta Becker" userId="cef0aa30-4247-4db8-9bc0-d63efc0d3a53" providerId="ADAL" clId="{82B47B47-6544-4BFE-BA12-49607BE3FA5F}" dt="2024-05-06T09:24:25.705" v="3634" actId="26606"/>
          <ac:cxnSpMkLst>
            <pc:docMk/>
            <pc:sldMk cId="2179648205" sldId="256"/>
            <ac:cxnSpMk id="16" creationId="{C3F5F06D-7250-43A5-9B61-0B7F1FD7E395}"/>
          </ac:cxnSpMkLst>
        </pc:cxnChg>
        <pc:cxnChg chg="add del">
          <ac:chgData name="Neta Becker" userId="cef0aa30-4247-4db8-9bc0-d63efc0d3a53" providerId="ADAL" clId="{82B47B47-6544-4BFE-BA12-49607BE3FA5F}" dt="2024-05-06T09:25:10.813" v="3639" actId="26606"/>
          <ac:cxnSpMkLst>
            <pc:docMk/>
            <pc:sldMk cId="2179648205" sldId="256"/>
            <ac:cxnSpMk id="22" creationId="{C3F5F06D-7250-43A5-9B61-0B7F1FD7E395}"/>
          </ac:cxnSpMkLst>
        </pc:cxnChg>
      </pc:sldChg>
      <pc:sldChg chg="addSp delSp modSp mod modNotesTx">
        <pc:chgData name="Neta Becker" userId="cef0aa30-4247-4db8-9bc0-d63efc0d3a53" providerId="ADAL" clId="{82B47B47-6544-4BFE-BA12-49607BE3FA5F}" dt="2024-05-06T09:22:55.695" v="3621" actId="207"/>
        <pc:sldMkLst>
          <pc:docMk/>
          <pc:sldMk cId="1769220115" sldId="257"/>
        </pc:sldMkLst>
        <pc:spChg chg="mod">
          <ac:chgData name="Neta Becker" userId="cef0aa30-4247-4db8-9bc0-d63efc0d3a53" providerId="ADAL" clId="{82B47B47-6544-4BFE-BA12-49607BE3FA5F}" dt="2024-05-02T16:24:30.096" v="3341" actId="20577"/>
          <ac:spMkLst>
            <pc:docMk/>
            <pc:sldMk cId="1769220115" sldId="257"/>
            <ac:spMk id="2" creationId="{BBABCC05-9708-FD2A-9DD0-01CF0D3836F2}"/>
          </ac:spMkLst>
        </pc:spChg>
        <pc:spChg chg="mod">
          <ac:chgData name="Neta Becker" userId="cef0aa30-4247-4db8-9bc0-d63efc0d3a53" providerId="ADAL" clId="{82B47B47-6544-4BFE-BA12-49607BE3FA5F}" dt="2024-05-02T16:18:07.386" v="3330" actId="5793"/>
          <ac:spMkLst>
            <pc:docMk/>
            <pc:sldMk cId="1769220115" sldId="257"/>
            <ac:spMk id="3" creationId="{138B8362-48C3-13F0-617A-B8A3256120CA}"/>
          </ac:spMkLst>
        </pc:spChg>
        <pc:spChg chg="add mod">
          <ac:chgData name="Neta Becker" userId="cef0aa30-4247-4db8-9bc0-d63efc0d3a53" providerId="ADAL" clId="{82B47B47-6544-4BFE-BA12-49607BE3FA5F}" dt="2024-05-06T09:22:55.695" v="3621" actId="207"/>
          <ac:spMkLst>
            <pc:docMk/>
            <pc:sldMk cId="1769220115" sldId="257"/>
            <ac:spMk id="4" creationId="{F3482219-5777-CBB4-8E30-F4C29866D366}"/>
          </ac:spMkLst>
        </pc:spChg>
        <pc:spChg chg="add mod">
          <ac:chgData name="Neta Becker" userId="cef0aa30-4247-4db8-9bc0-d63efc0d3a53" providerId="ADAL" clId="{82B47B47-6544-4BFE-BA12-49607BE3FA5F}" dt="2024-05-06T09:20:43.242" v="3611"/>
          <ac:spMkLst>
            <pc:docMk/>
            <pc:sldMk cId="1769220115" sldId="257"/>
            <ac:spMk id="5" creationId="{6BDEEF3C-D978-344A-EBED-87588AACCC05}"/>
          </ac:spMkLst>
        </pc:spChg>
        <pc:picChg chg="add del mod">
          <ac:chgData name="Neta Becker" userId="cef0aa30-4247-4db8-9bc0-d63efc0d3a53" providerId="ADAL" clId="{82B47B47-6544-4BFE-BA12-49607BE3FA5F}" dt="2024-05-02T16:18:08.821" v="3331" actId="478"/>
          <ac:picMkLst>
            <pc:docMk/>
            <pc:sldMk cId="1769220115" sldId="257"/>
            <ac:picMk id="4" creationId="{B071C4F8-BD2C-C229-CA6F-785524D588D0}"/>
          </ac:picMkLst>
        </pc:picChg>
        <pc:picChg chg="del">
          <ac:chgData name="Neta Becker" userId="cef0aa30-4247-4db8-9bc0-d63efc0d3a53" providerId="ADAL" clId="{82B47B47-6544-4BFE-BA12-49607BE3FA5F}" dt="2024-04-29T18:17:01.148" v="358" actId="21"/>
          <ac:picMkLst>
            <pc:docMk/>
            <pc:sldMk cId="1769220115" sldId="257"/>
            <ac:picMk id="7" creationId="{5D2567AD-A929-17F9-A858-A92AA2CDC031}"/>
          </ac:picMkLst>
        </pc:picChg>
      </pc:sldChg>
      <pc:sldChg chg="del mod modShow">
        <pc:chgData name="Neta Becker" userId="cef0aa30-4247-4db8-9bc0-d63efc0d3a53" providerId="ADAL" clId="{82B47B47-6544-4BFE-BA12-49607BE3FA5F}" dt="2024-04-29T18:10:11.973" v="67" actId="47"/>
        <pc:sldMkLst>
          <pc:docMk/>
          <pc:sldMk cId="4065677750" sldId="258"/>
        </pc:sldMkLst>
      </pc:sldChg>
      <pc:sldChg chg="addSp delSp modSp new del mod setBg delDesignElem modShow modNotesTx">
        <pc:chgData name="Neta Becker" userId="cef0aa30-4247-4db8-9bc0-d63efc0d3a53" providerId="ADAL" clId="{82B47B47-6544-4BFE-BA12-49607BE3FA5F}" dt="2024-05-02T16:51:30.809" v="3432" actId="2696"/>
        <pc:sldMkLst>
          <pc:docMk/>
          <pc:sldMk cId="2356026510" sldId="259"/>
        </pc:sldMkLst>
        <pc:spChg chg="mod">
          <ac:chgData name="Neta Becker" userId="cef0aa30-4247-4db8-9bc0-d63efc0d3a53" providerId="ADAL" clId="{82B47B47-6544-4BFE-BA12-49607BE3FA5F}" dt="2024-05-02T16:24:50.723" v="3361" actId="20577"/>
          <ac:spMkLst>
            <pc:docMk/>
            <pc:sldMk cId="2356026510" sldId="259"/>
            <ac:spMk id="2" creationId="{559A5026-460D-BD7D-3D3D-195155927D0F}"/>
          </ac:spMkLst>
        </pc:spChg>
        <pc:spChg chg="del mod">
          <ac:chgData name="Neta Becker" userId="cef0aa30-4247-4db8-9bc0-d63efc0d3a53" providerId="ADAL" clId="{82B47B47-6544-4BFE-BA12-49607BE3FA5F}" dt="2024-05-01T15:50:41.746" v="2035" actId="26606"/>
          <ac:spMkLst>
            <pc:docMk/>
            <pc:sldMk cId="2356026510" sldId="259"/>
            <ac:spMk id="3" creationId="{3FD159A2-1020-D396-98CD-4E7FF11F8210}"/>
          </ac:spMkLst>
        </pc:spChg>
        <pc:spChg chg="add del">
          <ac:chgData name="Neta Becker" userId="cef0aa30-4247-4db8-9bc0-d63efc0d3a53" providerId="ADAL" clId="{82B47B47-6544-4BFE-BA12-49607BE3FA5F}" dt="2024-05-01T19:13:07.840" v="2180"/>
          <ac:spMkLst>
            <pc:docMk/>
            <pc:sldMk cId="2356026510" sldId="259"/>
            <ac:spMk id="9" creationId="{45B71F80-1F92-4074-84D9-16A062B215B3}"/>
          </ac:spMkLst>
        </pc:spChg>
        <pc:spChg chg="add del">
          <ac:chgData name="Neta Becker" userId="cef0aa30-4247-4db8-9bc0-d63efc0d3a53" providerId="ADAL" clId="{82B47B47-6544-4BFE-BA12-49607BE3FA5F}" dt="2024-05-01T19:13:07.840" v="2180"/>
          <ac:spMkLst>
            <pc:docMk/>
            <pc:sldMk cId="2356026510" sldId="259"/>
            <ac:spMk id="11" creationId="{7209C9DA-6E0D-46D9-8275-C52222D8CCAC}"/>
          </ac:spMkLst>
        </pc:spChg>
        <pc:spChg chg="add del">
          <ac:chgData name="Neta Becker" userId="cef0aa30-4247-4db8-9bc0-d63efc0d3a53" providerId="ADAL" clId="{82B47B47-6544-4BFE-BA12-49607BE3FA5F}" dt="2024-05-01T19:13:07.840" v="2180"/>
          <ac:spMkLst>
            <pc:docMk/>
            <pc:sldMk cId="2356026510" sldId="259"/>
            <ac:spMk id="13" creationId="{3EB57A4D-E0D0-46DA-B339-F24CA46FA70B}"/>
          </ac:spMkLst>
        </pc:spChg>
        <pc:graphicFrameChg chg="add">
          <ac:chgData name="Neta Becker" userId="cef0aa30-4247-4db8-9bc0-d63efc0d3a53" providerId="ADAL" clId="{82B47B47-6544-4BFE-BA12-49607BE3FA5F}" dt="2024-05-01T15:50:41.746" v="2035" actId="26606"/>
          <ac:graphicFrameMkLst>
            <pc:docMk/>
            <pc:sldMk cId="2356026510" sldId="259"/>
            <ac:graphicFrameMk id="5" creationId="{1FCDF94E-AA3B-E29B-5DDA-C50CCEA35D5E}"/>
          </ac:graphicFrameMkLst>
        </pc:graphicFrameChg>
      </pc:sldChg>
      <pc:sldChg chg="addSp modSp new mod modShow modNotesTx">
        <pc:chgData name="Neta Becker" userId="cef0aa30-4247-4db8-9bc0-d63efc0d3a53" providerId="ADAL" clId="{82B47B47-6544-4BFE-BA12-49607BE3FA5F}" dt="2024-05-06T09:25:12.371" v="3640"/>
        <pc:sldMkLst>
          <pc:docMk/>
          <pc:sldMk cId="2968838544" sldId="260"/>
        </pc:sldMkLst>
        <pc:spChg chg="mod">
          <ac:chgData name="Neta Becker" userId="cef0aa30-4247-4db8-9bc0-d63efc0d3a53" providerId="ADAL" clId="{82B47B47-6544-4BFE-BA12-49607BE3FA5F}" dt="2024-05-06T09:25:12.371" v="3640"/>
          <ac:spMkLst>
            <pc:docMk/>
            <pc:sldMk cId="2968838544" sldId="260"/>
            <ac:spMk id="2" creationId="{740EF0B2-1FEB-FFA2-67D6-9A5DBB7AADB8}"/>
          </ac:spMkLst>
        </pc:spChg>
        <pc:spChg chg="mod">
          <ac:chgData name="Neta Becker" userId="cef0aa30-4247-4db8-9bc0-d63efc0d3a53" providerId="ADAL" clId="{82B47B47-6544-4BFE-BA12-49607BE3FA5F}" dt="2024-05-06T09:25:12.371" v="3640"/>
          <ac:spMkLst>
            <pc:docMk/>
            <pc:sldMk cId="2968838544" sldId="260"/>
            <ac:spMk id="3" creationId="{6D1E74C4-204E-AA3F-084A-12061BF8DF60}"/>
          </ac:spMkLst>
        </pc:spChg>
        <pc:spChg chg="add mod">
          <ac:chgData name="Neta Becker" userId="cef0aa30-4247-4db8-9bc0-d63efc0d3a53" providerId="ADAL" clId="{82B47B47-6544-4BFE-BA12-49607BE3FA5F}" dt="2024-05-06T09:23:01.090" v="3622" actId="207"/>
          <ac:spMkLst>
            <pc:docMk/>
            <pc:sldMk cId="2968838544" sldId="260"/>
            <ac:spMk id="4" creationId="{E48DD004-B007-8E13-0D59-7E3DC4EADB0D}"/>
          </ac:spMkLst>
        </pc:spChg>
        <pc:spChg chg="mod">
          <ac:chgData name="Neta Becker" userId="cef0aa30-4247-4db8-9bc0-d63efc0d3a53" providerId="ADAL" clId="{82B47B47-6544-4BFE-BA12-49607BE3FA5F}" dt="2024-05-06T09:21:00.855" v="3612"/>
          <ac:spMkLst>
            <pc:docMk/>
            <pc:sldMk cId="2968838544" sldId="260"/>
            <ac:spMk id="7" creationId="{CC540FA7-D374-E7C0-6F6B-CDC99BCCFE75}"/>
          </ac:spMkLst>
        </pc:spChg>
        <pc:spChg chg="mod">
          <ac:chgData name="Neta Becker" userId="cef0aa30-4247-4db8-9bc0-d63efc0d3a53" providerId="ADAL" clId="{82B47B47-6544-4BFE-BA12-49607BE3FA5F}" dt="2024-05-06T09:21:00.855" v="3612"/>
          <ac:spMkLst>
            <pc:docMk/>
            <pc:sldMk cId="2968838544" sldId="260"/>
            <ac:spMk id="8" creationId="{7D21A3F0-6C4F-3C0C-A7E1-E936DD406013}"/>
          </ac:spMkLst>
        </pc:spChg>
        <pc:spChg chg="mod">
          <ac:chgData name="Neta Becker" userId="cef0aa30-4247-4db8-9bc0-d63efc0d3a53" providerId="ADAL" clId="{82B47B47-6544-4BFE-BA12-49607BE3FA5F}" dt="2024-05-06T09:21:00.855" v="3612"/>
          <ac:spMkLst>
            <pc:docMk/>
            <pc:sldMk cId="2968838544" sldId="260"/>
            <ac:spMk id="9" creationId="{8E1AC6B6-BA36-AA2F-0103-32AF210F60F2}"/>
          </ac:spMkLst>
        </pc:spChg>
        <pc:spChg chg="mod">
          <ac:chgData name="Neta Becker" userId="cef0aa30-4247-4db8-9bc0-d63efc0d3a53" providerId="ADAL" clId="{82B47B47-6544-4BFE-BA12-49607BE3FA5F}" dt="2024-05-06T09:21:00.855" v="3612"/>
          <ac:spMkLst>
            <pc:docMk/>
            <pc:sldMk cId="2968838544" sldId="260"/>
            <ac:spMk id="10" creationId="{BA80A8A6-F45F-48BB-E039-EA2C37ECAC9D}"/>
          </ac:spMkLst>
        </pc:spChg>
        <pc:spChg chg="mod">
          <ac:chgData name="Neta Becker" userId="cef0aa30-4247-4db8-9bc0-d63efc0d3a53" providerId="ADAL" clId="{82B47B47-6544-4BFE-BA12-49607BE3FA5F}" dt="2024-05-06T09:21:00.855" v="3612"/>
          <ac:spMkLst>
            <pc:docMk/>
            <pc:sldMk cId="2968838544" sldId="260"/>
            <ac:spMk id="11" creationId="{9C8307DB-D17A-217F-2B16-FF21065F1384}"/>
          </ac:spMkLst>
        </pc:spChg>
        <pc:spChg chg="mod">
          <ac:chgData name="Neta Becker" userId="cef0aa30-4247-4db8-9bc0-d63efc0d3a53" providerId="ADAL" clId="{82B47B47-6544-4BFE-BA12-49607BE3FA5F}" dt="2024-05-06T09:21:00.855" v="3612"/>
          <ac:spMkLst>
            <pc:docMk/>
            <pc:sldMk cId="2968838544" sldId="260"/>
            <ac:spMk id="12" creationId="{B86F424C-F4BD-721F-7595-A3EEC2AAA38E}"/>
          </ac:spMkLst>
        </pc:spChg>
        <pc:grpChg chg="add mod">
          <ac:chgData name="Neta Becker" userId="cef0aa30-4247-4db8-9bc0-d63efc0d3a53" providerId="ADAL" clId="{82B47B47-6544-4BFE-BA12-49607BE3FA5F}" dt="2024-05-06T09:21:00.855" v="3612"/>
          <ac:grpSpMkLst>
            <pc:docMk/>
            <pc:sldMk cId="2968838544" sldId="260"/>
            <ac:grpSpMk id="6" creationId="{42D68D64-2AF4-4DAF-B3FA-22F89910B0E2}"/>
          </ac:grpSpMkLst>
        </pc:grpChg>
        <pc:picChg chg="add mod">
          <ac:chgData name="Neta Becker" userId="cef0aa30-4247-4db8-9bc0-d63efc0d3a53" providerId="ADAL" clId="{82B47B47-6544-4BFE-BA12-49607BE3FA5F}" dt="2024-05-01T19:14:38.022" v="2187" actId="1076"/>
          <ac:picMkLst>
            <pc:docMk/>
            <pc:sldMk cId="2968838544" sldId="260"/>
            <ac:picMk id="5" creationId="{B7574A9B-FDE9-E090-222F-BBE808DAF180}"/>
          </ac:picMkLst>
        </pc:picChg>
      </pc:sldChg>
      <pc:sldChg chg="addSp delSp modSp new mod setBg delDesignElem modNotesTx">
        <pc:chgData name="Neta Becker" userId="cef0aa30-4247-4db8-9bc0-d63efc0d3a53" providerId="ADAL" clId="{82B47B47-6544-4BFE-BA12-49607BE3FA5F}" dt="2024-05-06T09:23:04.522" v="3623" actId="207"/>
        <pc:sldMkLst>
          <pc:docMk/>
          <pc:sldMk cId="461867753" sldId="261"/>
        </pc:sldMkLst>
        <pc:spChg chg="mod">
          <ac:chgData name="Neta Becker" userId="cef0aa30-4247-4db8-9bc0-d63efc0d3a53" providerId="ADAL" clId="{82B47B47-6544-4BFE-BA12-49607BE3FA5F}" dt="2024-05-01T20:13:54.941" v="3310" actId="20577"/>
          <ac:spMkLst>
            <pc:docMk/>
            <pc:sldMk cId="461867753" sldId="261"/>
            <ac:spMk id="2" creationId="{27F2BC14-3B96-5B86-2DD7-96DF3F92CEED}"/>
          </ac:spMkLst>
        </pc:spChg>
        <pc:spChg chg="add mod">
          <ac:chgData name="Neta Becker" userId="cef0aa30-4247-4db8-9bc0-d63efc0d3a53" providerId="ADAL" clId="{82B47B47-6544-4BFE-BA12-49607BE3FA5F}" dt="2024-05-05T16:01:23.603" v="3483" actId="1076"/>
          <ac:spMkLst>
            <pc:docMk/>
            <pc:sldMk cId="461867753" sldId="261"/>
            <ac:spMk id="3" creationId="{59B13712-2E9B-1174-4923-86AC75DEE9BB}"/>
          </ac:spMkLst>
        </pc:spChg>
        <pc:spChg chg="del mod">
          <ac:chgData name="Neta Becker" userId="cef0aa30-4247-4db8-9bc0-d63efc0d3a53" providerId="ADAL" clId="{82B47B47-6544-4BFE-BA12-49607BE3FA5F}" dt="2024-05-01T20:00:16.450" v="3059" actId="478"/>
          <ac:spMkLst>
            <pc:docMk/>
            <pc:sldMk cId="461867753" sldId="261"/>
            <ac:spMk id="3" creationId="{BD3F2A46-25CA-CA6C-D366-BD52A7267B03}"/>
          </ac:spMkLst>
        </pc:spChg>
        <pc:spChg chg="add mod">
          <ac:chgData name="Neta Becker" userId="cef0aa30-4247-4db8-9bc0-d63efc0d3a53" providerId="ADAL" clId="{82B47B47-6544-4BFE-BA12-49607BE3FA5F}" dt="2024-05-05T16:01:33.158" v="3487" actId="20577"/>
          <ac:spMkLst>
            <pc:docMk/>
            <pc:sldMk cId="461867753" sldId="261"/>
            <ac:spMk id="4" creationId="{14003EA2-3B99-CDA1-CB5E-4030F5CE842D}"/>
          </ac:spMkLst>
        </pc:spChg>
        <pc:spChg chg="add mod">
          <ac:chgData name="Neta Becker" userId="cef0aa30-4247-4db8-9bc0-d63efc0d3a53" providerId="ADAL" clId="{82B47B47-6544-4BFE-BA12-49607BE3FA5F}" dt="2024-05-05T16:01:50.775" v="3500" actId="20577"/>
          <ac:spMkLst>
            <pc:docMk/>
            <pc:sldMk cId="461867753" sldId="261"/>
            <ac:spMk id="6" creationId="{3F639773-BE76-38E2-3AC3-3443D2BF61F2}"/>
          </ac:spMkLst>
        </pc:spChg>
        <pc:spChg chg="add mod">
          <ac:chgData name="Neta Becker" userId="cef0aa30-4247-4db8-9bc0-d63efc0d3a53" providerId="ADAL" clId="{82B47B47-6544-4BFE-BA12-49607BE3FA5F}" dt="2024-05-05T16:02:11.610" v="3504" actId="20577"/>
          <ac:spMkLst>
            <pc:docMk/>
            <pc:sldMk cId="461867753" sldId="261"/>
            <ac:spMk id="7" creationId="{824600E3-9A04-D1A5-D7D3-A94281884CFC}"/>
          </ac:spMkLst>
        </pc:spChg>
        <pc:spChg chg="add mod">
          <ac:chgData name="Neta Becker" userId="cef0aa30-4247-4db8-9bc0-d63efc0d3a53" providerId="ADAL" clId="{82B47B47-6544-4BFE-BA12-49607BE3FA5F}" dt="2024-05-05T16:02:13.806" v="3506" actId="20577"/>
          <ac:spMkLst>
            <pc:docMk/>
            <pc:sldMk cId="461867753" sldId="261"/>
            <ac:spMk id="8" creationId="{E7F835B6-7E92-E8DB-554C-37E3CDDE2DDC}"/>
          </ac:spMkLst>
        </pc:spChg>
        <pc:spChg chg="add mod">
          <ac:chgData name="Neta Becker" userId="cef0aa30-4247-4db8-9bc0-d63efc0d3a53" providerId="ADAL" clId="{82B47B47-6544-4BFE-BA12-49607BE3FA5F}" dt="2024-05-05T16:02:16.750" v="3508" actId="20577"/>
          <ac:spMkLst>
            <pc:docMk/>
            <pc:sldMk cId="461867753" sldId="261"/>
            <ac:spMk id="9" creationId="{7CF1D10C-B56D-85EE-4D7F-2B2129E28E27}"/>
          </ac:spMkLst>
        </pc:spChg>
        <pc:spChg chg="add del">
          <ac:chgData name="Neta Becker" userId="cef0aa30-4247-4db8-9bc0-d63efc0d3a53" providerId="ADAL" clId="{82B47B47-6544-4BFE-BA12-49607BE3FA5F}" dt="2024-05-01T20:00:37.445" v="3062" actId="26606"/>
          <ac:spMkLst>
            <pc:docMk/>
            <pc:sldMk cId="461867753" sldId="261"/>
            <ac:spMk id="10" creationId="{7624DB4B-273D-4F37-AD77-7818C762DC43}"/>
          </ac:spMkLst>
        </pc:spChg>
        <pc:spChg chg="add del">
          <ac:chgData name="Neta Becker" userId="cef0aa30-4247-4db8-9bc0-d63efc0d3a53" providerId="ADAL" clId="{82B47B47-6544-4BFE-BA12-49607BE3FA5F}" dt="2024-05-01T20:00:37.445" v="3062" actId="26606"/>
          <ac:spMkLst>
            <pc:docMk/>
            <pc:sldMk cId="461867753" sldId="261"/>
            <ac:spMk id="12" creationId="{0AACDBA6-CFDF-49EC-8008-46FD62C4600E}"/>
          </ac:spMkLst>
        </pc:spChg>
        <pc:spChg chg="add mod">
          <ac:chgData name="Neta Becker" userId="cef0aa30-4247-4db8-9bc0-d63efc0d3a53" providerId="ADAL" clId="{82B47B47-6544-4BFE-BA12-49607BE3FA5F}" dt="2024-05-06T09:23:04.522" v="3623" actId="207"/>
          <ac:spMkLst>
            <pc:docMk/>
            <pc:sldMk cId="461867753" sldId="261"/>
            <ac:spMk id="14" creationId="{A1ADE3B4-1024-E165-569C-B54122EF68C3}"/>
          </ac:spMkLst>
        </pc:spChg>
        <pc:spChg chg="add del">
          <ac:chgData name="Neta Becker" userId="cef0aa30-4247-4db8-9bc0-d63efc0d3a53" providerId="ADAL" clId="{82B47B47-6544-4BFE-BA12-49607BE3FA5F}" dt="2024-05-01T20:00:37.445" v="3062" actId="26606"/>
          <ac:spMkLst>
            <pc:docMk/>
            <pc:sldMk cId="461867753" sldId="261"/>
            <ac:spMk id="16" creationId="{50367A81-30BE-4382-AC54-91DE34827C54}"/>
          </ac:spMkLst>
        </pc:spChg>
        <pc:spChg chg="mod">
          <ac:chgData name="Neta Becker" userId="cef0aa30-4247-4db8-9bc0-d63efc0d3a53" providerId="ADAL" clId="{82B47B47-6544-4BFE-BA12-49607BE3FA5F}" dt="2024-05-06T09:21:06.652" v="3613"/>
          <ac:spMkLst>
            <pc:docMk/>
            <pc:sldMk cId="461867753" sldId="261"/>
            <ac:spMk id="18" creationId="{6C428213-4A02-E17F-1BF5-50279389432E}"/>
          </ac:spMkLst>
        </pc:spChg>
        <pc:spChg chg="mod">
          <ac:chgData name="Neta Becker" userId="cef0aa30-4247-4db8-9bc0-d63efc0d3a53" providerId="ADAL" clId="{82B47B47-6544-4BFE-BA12-49607BE3FA5F}" dt="2024-05-06T09:21:06.652" v="3613"/>
          <ac:spMkLst>
            <pc:docMk/>
            <pc:sldMk cId="461867753" sldId="261"/>
            <ac:spMk id="19" creationId="{E0A0FAD6-7401-B9B4-5DB1-54DBCDE9057B}"/>
          </ac:spMkLst>
        </pc:spChg>
        <pc:spChg chg="add del">
          <ac:chgData name="Neta Becker" userId="cef0aa30-4247-4db8-9bc0-d63efc0d3a53" providerId="ADAL" clId="{82B47B47-6544-4BFE-BA12-49607BE3FA5F}" dt="2024-05-05T19:20:09.656" v="3599"/>
          <ac:spMkLst>
            <pc:docMk/>
            <pc:sldMk cId="461867753" sldId="261"/>
            <ac:spMk id="21" creationId="{6EAAB671-E1B2-4834-B3F6-E0A2D3BE861F}"/>
          </ac:spMkLst>
        </pc:spChg>
        <pc:spChg chg="add del">
          <ac:chgData name="Neta Becker" userId="cef0aa30-4247-4db8-9bc0-d63efc0d3a53" providerId="ADAL" clId="{82B47B47-6544-4BFE-BA12-49607BE3FA5F}" dt="2024-05-05T19:20:09.656" v="3599"/>
          <ac:spMkLst>
            <pc:docMk/>
            <pc:sldMk cId="461867753" sldId="261"/>
            <ac:spMk id="22" creationId="{389FFE7C-E583-49D7-B92E-1EC8D6D4FC8F}"/>
          </ac:spMkLst>
        </pc:spChg>
        <pc:spChg chg="add del">
          <ac:chgData name="Neta Becker" userId="cef0aa30-4247-4db8-9bc0-d63efc0d3a53" providerId="ADAL" clId="{82B47B47-6544-4BFE-BA12-49607BE3FA5F}" dt="2024-05-05T19:20:09.656" v="3599"/>
          <ac:spMkLst>
            <pc:docMk/>
            <pc:sldMk cId="461867753" sldId="261"/>
            <ac:spMk id="23" creationId="{D0D2945E-06BB-4ED7-B357-30CA7211CF17}"/>
          </ac:spMkLst>
        </pc:spChg>
        <pc:spChg chg="mod">
          <ac:chgData name="Neta Becker" userId="cef0aa30-4247-4db8-9bc0-d63efc0d3a53" providerId="ADAL" clId="{82B47B47-6544-4BFE-BA12-49607BE3FA5F}" dt="2024-05-06T09:21:06.652" v="3613"/>
          <ac:spMkLst>
            <pc:docMk/>
            <pc:sldMk cId="461867753" sldId="261"/>
            <ac:spMk id="25" creationId="{DE5736CF-33FB-19AA-1EA5-91659DAF5A45}"/>
          </ac:spMkLst>
        </pc:spChg>
        <pc:spChg chg="mod">
          <ac:chgData name="Neta Becker" userId="cef0aa30-4247-4db8-9bc0-d63efc0d3a53" providerId="ADAL" clId="{82B47B47-6544-4BFE-BA12-49607BE3FA5F}" dt="2024-05-06T09:21:06.652" v="3613"/>
          <ac:spMkLst>
            <pc:docMk/>
            <pc:sldMk cId="461867753" sldId="261"/>
            <ac:spMk id="27" creationId="{2085121E-5778-FDBD-3122-57459E09E9D9}"/>
          </ac:spMkLst>
        </pc:spChg>
        <pc:spChg chg="mod">
          <ac:chgData name="Neta Becker" userId="cef0aa30-4247-4db8-9bc0-d63efc0d3a53" providerId="ADAL" clId="{82B47B47-6544-4BFE-BA12-49607BE3FA5F}" dt="2024-05-06T09:21:06.652" v="3613"/>
          <ac:spMkLst>
            <pc:docMk/>
            <pc:sldMk cId="461867753" sldId="261"/>
            <ac:spMk id="28" creationId="{8BEE8248-D2F5-3601-7EA3-AB96036FE23E}"/>
          </ac:spMkLst>
        </pc:spChg>
        <pc:spChg chg="mod">
          <ac:chgData name="Neta Becker" userId="cef0aa30-4247-4db8-9bc0-d63efc0d3a53" providerId="ADAL" clId="{82B47B47-6544-4BFE-BA12-49607BE3FA5F}" dt="2024-05-06T09:21:06.652" v="3613"/>
          <ac:spMkLst>
            <pc:docMk/>
            <pc:sldMk cId="461867753" sldId="261"/>
            <ac:spMk id="29" creationId="{AF44F0EB-F53B-EF98-E56F-789776E41460}"/>
          </ac:spMkLst>
        </pc:spChg>
        <pc:spChg chg="add mod">
          <ac:chgData name="Neta Becker" userId="cef0aa30-4247-4db8-9bc0-d63efc0d3a53" providerId="ADAL" clId="{82B47B47-6544-4BFE-BA12-49607BE3FA5F}" dt="2024-05-01T20:03:05.220" v="3155" actId="122"/>
          <ac:spMkLst>
            <pc:docMk/>
            <pc:sldMk cId="461867753" sldId="261"/>
            <ac:spMk id="39" creationId="{5E77387B-4106-F94B-E490-515A6B708E28}"/>
          </ac:spMkLst>
        </pc:spChg>
        <pc:spChg chg="add mod">
          <ac:chgData name="Neta Becker" userId="cef0aa30-4247-4db8-9bc0-d63efc0d3a53" providerId="ADAL" clId="{82B47B47-6544-4BFE-BA12-49607BE3FA5F}" dt="2024-05-01T20:03:07.790" v="3156" actId="122"/>
          <ac:spMkLst>
            <pc:docMk/>
            <pc:sldMk cId="461867753" sldId="261"/>
            <ac:spMk id="40" creationId="{2885E57A-1E18-A693-DF51-361DEDCF79DF}"/>
          </ac:spMkLst>
        </pc:spChg>
        <pc:spChg chg="add del mod">
          <ac:chgData name="Neta Becker" userId="cef0aa30-4247-4db8-9bc0-d63efc0d3a53" providerId="ADAL" clId="{82B47B47-6544-4BFE-BA12-49607BE3FA5F}" dt="2024-05-01T20:08:10.618" v="3169" actId="478"/>
          <ac:spMkLst>
            <pc:docMk/>
            <pc:sldMk cId="461867753" sldId="261"/>
            <ac:spMk id="41" creationId="{E4352FD9-5649-34CA-6ADF-A4B10F9155CE}"/>
          </ac:spMkLst>
        </pc:spChg>
        <pc:spChg chg="add mod">
          <ac:chgData name="Neta Becker" userId="cef0aa30-4247-4db8-9bc0-d63efc0d3a53" providerId="ADAL" clId="{82B47B47-6544-4BFE-BA12-49607BE3FA5F}" dt="2024-05-01T20:10:52.751" v="3299" actId="27636"/>
          <ac:spMkLst>
            <pc:docMk/>
            <pc:sldMk cId="461867753" sldId="261"/>
            <ac:spMk id="48" creationId="{DB227C68-2F3D-A754-9C77-58515A28E4A4}"/>
          </ac:spMkLst>
        </pc:spChg>
        <pc:grpChg chg="add mod">
          <ac:chgData name="Neta Becker" userId="cef0aa30-4247-4db8-9bc0-d63efc0d3a53" providerId="ADAL" clId="{82B47B47-6544-4BFE-BA12-49607BE3FA5F}" dt="2024-05-06T09:21:06.652" v="3613"/>
          <ac:grpSpMkLst>
            <pc:docMk/>
            <pc:sldMk cId="461867753" sldId="261"/>
            <ac:grpSpMk id="16" creationId="{69F1DC3A-CA80-BB4B-5027-E21F1B0D031B}"/>
          </ac:grpSpMkLst>
        </pc:grpChg>
        <pc:picChg chg="add mod">
          <ac:chgData name="Neta Becker" userId="cef0aa30-4247-4db8-9bc0-d63efc0d3a53" providerId="ADAL" clId="{82B47B47-6544-4BFE-BA12-49607BE3FA5F}" dt="2024-05-01T20:00:41.063" v="3064" actId="27614"/>
          <ac:picMkLst>
            <pc:docMk/>
            <pc:sldMk cId="461867753" sldId="261"/>
            <ac:picMk id="5" creationId="{1E83A6E1-0C7A-1426-412D-C8B6F196B100}"/>
          </ac:picMkLst>
        </pc:picChg>
        <pc:cxnChg chg="add del mod">
          <ac:chgData name="Neta Becker" userId="cef0aa30-4247-4db8-9bc0-d63efc0d3a53" providerId="ADAL" clId="{82B47B47-6544-4BFE-BA12-49607BE3FA5F}" dt="2024-05-01T20:01:06.240" v="3069" actId="478"/>
          <ac:cxnSpMkLst>
            <pc:docMk/>
            <pc:sldMk cId="461867753" sldId="261"/>
            <ac:cxnSpMk id="7" creationId="{B16113A0-A9CD-FB2A-746D-72D6AE31D88A}"/>
          </ac:cxnSpMkLst>
        </pc:cxnChg>
        <pc:cxnChg chg="add mod">
          <ac:chgData name="Neta Becker" userId="cef0aa30-4247-4db8-9bc0-d63efc0d3a53" providerId="ADAL" clId="{82B47B47-6544-4BFE-BA12-49607BE3FA5F}" dt="2024-05-05T16:03:09.937" v="3593" actId="1076"/>
          <ac:cxnSpMkLst>
            <pc:docMk/>
            <pc:sldMk cId="461867753" sldId="261"/>
            <ac:cxnSpMk id="12" creationId="{451DBC3B-C91A-1FBD-A94F-5133C1569AC3}"/>
          </ac:cxnSpMkLst>
        </pc:cxnChg>
        <pc:cxnChg chg="add del">
          <ac:chgData name="Neta Becker" userId="cef0aa30-4247-4db8-9bc0-d63efc0d3a53" providerId="ADAL" clId="{82B47B47-6544-4BFE-BA12-49607BE3FA5F}" dt="2024-05-01T20:00:37.445" v="3062" actId="26606"/>
          <ac:cxnSpMkLst>
            <pc:docMk/>
            <pc:sldMk cId="461867753" sldId="261"/>
            <ac:cxnSpMk id="14" creationId="{BA790F5F-7816-441D-BA59-630FDC224E72}"/>
          </ac:cxnSpMkLst>
        </pc:cxnChg>
        <pc:cxnChg chg="add mod">
          <ac:chgData name="Neta Becker" userId="cef0aa30-4247-4db8-9bc0-d63efc0d3a53" providerId="ADAL" clId="{82B47B47-6544-4BFE-BA12-49607BE3FA5F}" dt="2024-05-01T20:02:16.701" v="3091" actId="1076"/>
          <ac:cxnSpMkLst>
            <pc:docMk/>
            <pc:sldMk cId="461867753" sldId="261"/>
            <ac:cxnSpMk id="15" creationId="{46242B1B-8544-B736-9FB5-F05BDB0C86B8}"/>
          </ac:cxnSpMkLst>
        </pc:cxnChg>
        <pc:cxnChg chg="add mod">
          <ac:chgData name="Neta Becker" userId="cef0aa30-4247-4db8-9bc0-d63efc0d3a53" providerId="ADAL" clId="{82B47B47-6544-4BFE-BA12-49607BE3FA5F}" dt="2024-05-01T20:02:16.701" v="3091" actId="1076"/>
          <ac:cxnSpMkLst>
            <pc:docMk/>
            <pc:sldMk cId="461867753" sldId="261"/>
            <ac:cxnSpMk id="17" creationId="{C7CA7660-175B-A264-1D90-E9D820FF190B}"/>
          </ac:cxnSpMkLst>
        </pc:cxnChg>
        <pc:cxnChg chg="add del">
          <ac:chgData name="Neta Becker" userId="cef0aa30-4247-4db8-9bc0-d63efc0d3a53" providerId="ADAL" clId="{82B47B47-6544-4BFE-BA12-49607BE3FA5F}" dt="2024-05-01T20:00:37.445" v="3062" actId="26606"/>
          <ac:cxnSpMkLst>
            <pc:docMk/>
            <pc:sldMk cId="461867753" sldId="261"/>
            <ac:cxnSpMk id="18" creationId="{58E55502-A21B-4709-B554-098027577A9C}"/>
          </ac:cxnSpMkLst>
        </pc:cxnChg>
        <pc:cxnChg chg="add del">
          <ac:chgData name="Neta Becker" userId="cef0aa30-4247-4db8-9bc0-d63efc0d3a53" providerId="ADAL" clId="{82B47B47-6544-4BFE-BA12-49607BE3FA5F}" dt="2024-05-05T19:20:09.656" v="3599"/>
          <ac:cxnSpMkLst>
            <pc:docMk/>
            <pc:sldMk cId="461867753" sldId="261"/>
            <ac:cxnSpMk id="20" creationId="{B73DEAEA-BFDB-410C-89E7-02514506C826}"/>
          </ac:cxnSpMkLst>
        </pc:cxnChg>
        <pc:cxnChg chg="add del">
          <ac:chgData name="Neta Becker" userId="cef0aa30-4247-4db8-9bc0-d63efc0d3a53" providerId="ADAL" clId="{82B47B47-6544-4BFE-BA12-49607BE3FA5F}" dt="2024-05-05T19:20:09.656" v="3599"/>
          <ac:cxnSpMkLst>
            <pc:docMk/>
            <pc:sldMk cId="461867753" sldId="261"/>
            <ac:cxnSpMk id="24" creationId="{F4C9872C-B3B3-4A61-B20E-F79415F455B3}"/>
          </ac:cxnSpMkLst>
        </pc:cxnChg>
        <pc:cxnChg chg="add mod">
          <ac:chgData name="Neta Becker" userId="cef0aa30-4247-4db8-9bc0-d63efc0d3a53" providerId="ADAL" clId="{82B47B47-6544-4BFE-BA12-49607BE3FA5F}" dt="2024-05-01T20:02:16.701" v="3091" actId="1076"/>
          <ac:cxnSpMkLst>
            <pc:docMk/>
            <pc:sldMk cId="461867753" sldId="261"/>
            <ac:cxnSpMk id="26" creationId="{A7E2E51D-36A8-2616-5C64-DB76808F0322}"/>
          </ac:cxnSpMkLst>
        </pc:cxnChg>
        <pc:cxnChg chg="add mod">
          <ac:chgData name="Neta Becker" userId="cef0aa30-4247-4db8-9bc0-d63efc0d3a53" providerId="ADAL" clId="{82B47B47-6544-4BFE-BA12-49607BE3FA5F}" dt="2024-05-01T20:02:13.080" v="3090" actId="1076"/>
          <ac:cxnSpMkLst>
            <pc:docMk/>
            <pc:sldMk cId="461867753" sldId="261"/>
            <ac:cxnSpMk id="30" creationId="{99070760-9ABF-8E48-1E00-CE0D6F0399D8}"/>
          </ac:cxnSpMkLst>
        </pc:cxnChg>
        <pc:cxnChg chg="add mod">
          <ac:chgData name="Neta Becker" userId="cef0aa30-4247-4db8-9bc0-d63efc0d3a53" providerId="ADAL" clId="{82B47B47-6544-4BFE-BA12-49607BE3FA5F}" dt="2024-05-01T20:02:13.080" v="3090" actId="1076"/>
          <ac:cxnSpMkLst>
            <pc:docMk/>
            <pc:sldMk cId="461867753" sldId="261"/>
            <ac:cxnSpMk id="31" creationId="{3B375C1D-DB6E-1CA9-F6D9-FC395302BE22}"/>
          </ac:cxnSpMkLst>
        </pc:cxnChg>
        <pc:cxnChg chg="add mod">
          <ac:chgData name="Neta Becker" userId="cef0aa30-4247-4db8-9bc0-d63efc0d3a53" providerId="ADAL" clId="{82B47B47-6544-4BFE-BA12-49607BE3FA5F}" dt="2024-05-01T20:02:13.080" v="3090" actId="1076"/>
          <ac:cxnSpMkLst>
            <pc:docMk/>
            <pc:sldMk cId="461867753" sldId="261"/>
            <ac:cxnSpMk id="32" creationId="{4B0DD588-5D13-6452-B540-53ACF5B31763}"/>
          </ac:cxnSpMkLst>
        </pc:cxnChg>
        <pc:cxnChg chg="add del mod ord">
          <ac:chgData name="Neta Becker" userId="cef0aa30-4247-4db8-9bc0-d63efc0d3a53" providerId="ADAL" clId="{82B47B47-6544-4BFE-BA12-49607BE3FA5F}" dt="2024-05-05T16:02:44.978" v="3514" actId="478"/>
          <ac:cxnSpMkLst>
            <pc:docMk/>
            <pc:sldMk cId="461867753" sldId="261"/>
            <ac:cxnSpMk id="42" creationId="{CE615DB1-75CB-6678-B806-23A37375F4C4}"/>
          </ac:cxnSpMkLst>
        </pc:cxnChg>
        <pc:cxnChg chg="add mod ord">
          <ac:chgData name="Neta Becker" userId="cef0aa30-4247-4db8-9bc0-d63efc0d3a53" providerId="ADAL" clId="{82B47B47-6544-4BFE-BA12-49607BE3FA5F}" dt="2024-05-05T16:02:34.954" v="3512" actId="14100"/>
          <ac:cxnSpMkLst>
            <pc:docMk/>
            <pc:sldMk cId="461867753" sldId="261"/>
            <ac:cxnSpMk id="45" creationId="{C0835E53-08FD-E88E-207A-5C35665B6DB5}"/>
          </ac:cxnSpMkLst>
        </pc:cxnChg>
        <pc:cxnChg chg="add mod ord">
          <ac:chgData name="Neta Becker" userId="cef0aa30-4247-4db8-9bc0-d63efc0d3a53" providerId="ADAL" clId="{82B47B47-6544-4BFE-BA12-49607BE3FA5F}" dt="2024-05-05T16:03:17.761" v="3595" actId="14100"/>
          <ac:cxnSpMkLst>
            <pc:docMk/>
            <pc:sldMk cId="461867753" sldId="261"/>
            <ac:cxnSpMk id="46" creationId="{DA7708FF-E23A-0C59-6836-A9A7D11BFD5A}"/>
          </ac:cxnSpMkLst>
        </pc:cxnChg>
      </pc:sldChg>
      <pc:sldChg chg="addSp modSp new mod">
        <pc:chgData name="Neta Becker" userId="cef0aa30-4247-4db8-9bc0-d63efc0d3a53" providerId="ADAL" clId="{82B47B47-6544-4BFE-BA12-49607BE3FA5F}" dt="2024-05-06T09:25:12.371" v="3640"/>
        <pc:sldMkLst>
          <pc:docMk/>
          <pc:sldMk cId="3063377580" sldId="262"/>
        </pc:sldMkLst>
        <pc:spChg chg="mod">
          <ac:chgData name="Neta Becker" userId="cef0aa30-4247-4db8-9bc0-d63efc0d3a53" providerId="ADAL" clId="{82B47B47-6544-4BFE-BA12-49607BE3FA5F}" dt="2024-05-06T09:25:12.371" v="3640"/>
          <ac:spMkLst>
            <pc:docMk/>
            <pc:sldMk cId="3063377580" sldId="262"/>
            <ac:spMk id="2" creationId="{6701CDF3-1F26-7CF3-898F-F2B07566BDFF}"/>
          </ac:spMkLst>
        </pc:spChg>
        <pc:spChg chg="mod">
          <ac:chgData name="Neta Becker" userId="cef0aa30-4247-4db8-9bc0-d63efc0d3a53" providerId="ADAL" clId="{82B47B47-6544-4BFE-BA12-49607BE3FA5F}" dt="2024-05-06T09:25:12.371" v="3640"/>
          <ac:spMkLst>
            <pc:docMk/>
            <pc:sldMk cId="3063377580" sldId="262"/>
            <ac:spMk id="3" creationId="{79639998-542D-EA12-DA1F-335575519817}"/>
          </ac:spMkLst>
        </pc:spChg>
        <pc:spChg chg="add mod">
          <ac:chgData name="Neta Becker" userId="cef0aa30-4247-4db8-9bc0-d63efc0d3a53" providerId="ADAL" clId="{82B47B47-6544-4BFE-BA12-49607BE3FA5F}" dt="2024-05-06T09:23:26.295" v="3625" actId="207"/>
          <ac:spMkLst>
            <pc:docMk/>
            <pc:sldMk cId="3063377580" sldId="262"/>
            <ac:spMk id="4" creationId="{7A60196C-5479-B60B-099D-EC985C4E3F0B}"/>
          </ac:spMkLst>
        </pc:spChg>
        <pc:spChg chg="mod">
          <ac:chgData name="Neta Becker" userId="cef0aa30-4247-4db8-9bc0-d63efc0d3a53" providerId="ADAL" clId="{82B47B47-6544-4BFE-BA12-49607BE3FA5F}" dt="2024-05-06T09:21:24.489" v="3614"/>
          <ac:spMkLst>
            <pc:docMk/>
            <pc:sldMk cId="3063377580" sldId="262"/>
            <ac:spMk id="6" creationId="{5CABB30E-1CBC-FAE5-9424-9CC60730F427}"/>
          </ac:spMkLst>
        </pc:spChg>
        <pc:spChg chg="mod">
          <ac:chgData name="Neta Becker" userId="cef0aa30-4247-4db8-9bc0-d63efc0d3a53" providerId="ADAL" clId="{82B47B47-6544-4BFE-BA12-49607BE3FA5F}" dt="2024-05-06T09:21:24.489" v="3614"/>
          <ac:spMkLst>
            <pc:docMk/>
            <pc:sldMk cId="3063377580" sldId="262"/>
            <ac:spMk id="7" creationId="{4BA6B998-44ED-4E72-21EB-8D8F0D4A8964}"/>
          </ac:spMkLst>
        </pc:spChg>
        <pc:spChg chg="mod">
          <ac:chgData name="Neta Becker" userId="cef0aa30-4247-4db8-9bc0-d63efc0d3a53" providerId="ADAL" clId="{82B47B47-6544-4BFE-BA12-49607BE3FA5F}" dt="2024-05-06T09:21:24.489" v="3614"/>
          <ac:spMkLst>
            <pc:docMk/>
            <pc:sldMk cId="3063377580" sldId="262"/>
            <ac:spMk id="8" creationId="{C910031A-B62C-C935-54EF-D2A038A1AE7E}"/>
          </ac:spMkLst>
        </pc:spChg>
        <pc:grpChg chg="add mod">
          <ac:chgData name="Neta Becker" userId="cef0aa30-4247-4db8-9bc0-d63efc0d3a53" providerId="ADAL" clId="{82B47B47-6544-4BFE-BA12-49607BE3FA5F}" dt="2024-05-06T09:21:24.489" v="3614"/>
          <ac:grpSpMkLst>
            <pc:docMk/>
            <pc:sldMk cId="3063377580" sldId="262"/>
            <ac:grpSpMk id="5" creationId="{10FDD71C-3262-2392-83EA-8E8F971ACBBA}"/>
          </ac:grpSpMkLst>
        </pc:grpChg>
      </pc:sldChg>
      <pc:sldChg chg="modSp new del mod">
        <pc:chgData name="Neta Becker" userId="cef0aa30-4247-4db8-9bc0-d63efc0d3a53" providerId="ADAL" clId="{82B47B47-6544-4BFE-BA12-49607BE3FA5F}" dt="2024-05-02T16:25:14.766" v="3362" actId="47"/>
        <pc:sldMkLst>
          <pc:docMk/>
          <pc:sldMk cId="1257507290" sldId="263"/>
        </pc:sldMkLst>
        <pc:spChg chg="mod">
          <ac:chgData name="Neta Becker" userId="cef0aa30-4247-4db8-9bc0-d63efc0d3a53" providerId="ADAL" clId="{82B47B47-6544-4BFE-BA12-49607BE3FA5F}" dt="2024-05-01T19:14:11.070" v="2186"/>
          <ac:spMkLst>
            <pc:docMk/>
            <pc:sldMk cId="1257507290" sldId="263"/>
            <ac:spMk id="2" creationId="{2BE72628-6CF8-6063-4C80-8117665D23C7}"/>
          </ac:spMkLst>
        </pc:spChg>
        <pc:spChg chg="mod">
          <ac:chgData name="Neta Becker" userId="cef0aa30-4247-4db8-9bc0-d63efc0d3a53" providerId="ADAL" clId="{82B47B47-6544-4BFE-BA12-49607BE3FA5F}" dt="2024-05-01T19:14:11.070" v="2186"/>
          <ac:spMkLst>
            <pc:docMk/>
            <pc:sldMk cId="1257507290" sldId="263"/>
            <ac:spMk id="3" creationId="{7FD7C254-ACC4-6D10-373A-1EC33E904CAD}"/>
          </ac:spMkLst>
        </pc:spChg>
      </pc:sldChg>
      <pc:sldChg chg="addSp modSp new mod">
        <pc:chgData name="Neta Becker" userId="cef0aa30-4247-4db8-9bc0-d63efc0d3a53" providerId="ADAL" clId="{82B47B47-6544-4BFE-BA12-49607BE3FA5F}" dt="2024-05-06T09:25:12.371" v="3640"/>
        <pc:sldMkLst>
          <pc:docMk/>
          <pc:sldMk cId="1521044007" sldId="264"/>
        </pc:sldMkLst>
        <pc:spChg chg="mod">
          <ac:chgData name="Neta Becker" userId="cef0aa30-4247-4db8-9bc0-d63efc0d3a53" providerId="ADAL" clId="{82B47B47-6544-4BFE-BA12-49607BE3FA5F}" dt="2024-05-06T09:25:12.371" v="3640"/>
          <ac:spMkLst>
            <pc:docMk/>
            <pc:sldMk cId="1521044007" sldId="264"/>
            <ac:spMk id="2" creationId="{9E1B47C9-23BE-9F8B-A0E0-E74CAB5ED67A}"/>
          </ac:spMkLst>
        </pc:spChg>
        <pc:spChg chg="mod">
          <ac:chgData name="Neta Becker" userId="cef0aa30-4247-4db8-9bc0-d63efc0d3a53" providerId="ADAL" clId="{82B47B47-6544-4BFE-BA12-49607BE3FA5F}" dt="2024-05-06T09:25:12.371" v="3640"/>
          <ac:spMkLst>
            <pc:docMk/>
            <pc:sldMk cId="1521044007" sldId="264"/>
            <ac:spMk id="3" creationId="{2D2E6A14-D956-DE39-DFB5-8D352E675082}"/>
          </ac:spMkLst>
        </pc:spChg>
        <pc:spChg chg="add mod">
          <ac:chgData name="Neta Becker" userId="cef0aa30-4247-4db8-9bc0-d63efc0d3a53" providerId="ADAL" clId="{82B47B47-6544-4BFE-BA12-49607BE3FA5F}" dt="2024-05-06T09:23:36.537" v="3626" actId="207"/>
          <ac:spMkLst>
            <pc:docMk/>
            <pc:sldMk cId="1521044007" sldId="264"/>
            <ac:spMk id="4" creationId="{B8D434B1-56CC-6E8D-FDD2-84F2A848D19A}"/>
          </ac:spMkLst>
        </pc:spChg>
        <pc:spChg chg="mod">
          <ac:chgData name="Neta Becker" userId="cef0aa30-4247-4db8-9bc0-d63efc0d3a53" providerId="ADAL" clId="{82B47B47-6544-4BFE-BA12-49607BE3FA5F}" dt="2024-05-06T09:21:26.742" v="3615"/>
          <ac:spMkLst>
            <pc:docMk/>
            <pc:sldMk cId="1521044007" sldId="264"/>
            <ac:spMk id="6" creationId="{118BEC51-40EB-32C2-B97B-894607665666}"/>
          </ac:spMkLst>
        </pc:spChg>
        <pc:spChg chg="mod">
          <ac:chgData name="Neta Becker" userId="cef0aa30-4247-4db8-9bc0-d63efc0d3a53" providerId="ADAL" clId="{82B47B47-6544-4BFE-BA12-49607BE3FA5F}" dt="2024-05-06T09:21:26.742" v="3615"/>
          <ac:spMkLst>
            <pc:docMk/>
            <pc:sldMk cId="1521044007" sldId="264"/>
            <ac:spMk id="7" creationId="{42D04CD0-2AD6-C614-6F95-3DB36DC7FF5A}"/>
          </ac:spMkLst>
        </pc:spChg>
        <pc:spChg chg="mod">
          <ac:chgData name="Neta Becker" userId="cef0aa30-4247-4db8-9bc0-d63efc0d3a53" providerId="ADAL" clId="{82B47B47-6544-4BFE-BA12-49607BE3FA5F}" dt="2024-05-06T09:21:26.742" v="3615"/>
          <ac:spMkLst>
            <pc:docMk/>
            <pc:sldMk cId="1521044007" sldId="264"/>
            <ac:spMk id="8" creationId="{41DB6582-97B6-95D9-6058-4A4471F70016}"/>
          </ac:spMkLst>
        </pc:spChg>
        <pc:grpChg chg="add mod">
          <ac:chgData name="Neta Becker" userId="cef0aa30-4247-4db8-9bc0-d63efc0d3a53" providerId="ADAL" clId="{82B47B47-6544-4BFE-BA12-49607BE3FA5F}" dt="2024-05-06T09:21:26.742" v="3615"/>
          <ac:grpSpMkLst>
            <pc:docMk/>
            <pc:sldMk cId="1521044007" sldId="264"/>
            <ac:grpSpMk id="5" creationId="{220E5C26-EB1D-31C2-6A8B-D662D1D97FC8}"/>
          </ac:grpSpMkLst>
        </pc:grpChg>
      </pc:sldChg>
      <pc:sldChg chg="addSp modSp new mod">
        <pc:chgData name="Neta Becker" userId="cef0aa30-4247-4db8-9bc0-d63efc0d3a53" providerId="ADAL" clId="{82B47B47-6544-4BFE-BA12-49607BE3FA5F}" dt="2024-05-06T09:25:12.371" v="3640"/>
        <pc:sldMkLst>
          <pc:docMk/>
          <pc:sldMk cId="3884930515" sldId="265"/>
        </pc:sldMkLst>
        <pc:spChg chg="mod">
          <ac:chgData name="Neta Becker" userId="cef0aa30-4247-4db8-9bc0-d63efc0d3a53" providerId="ADAL" clId="{82B47B47-6544-4BFE-BA12-49607BE3FA5F}" dt="2024-05-06T09:25:12.371" v="3640"/>
          <ac:spMkLst>
            <pc:docMk/>
            <pc:sldMk cId="3884930515" sldId="265"/>
            <ac:spMk id="2" creationId="{FBB17739-EDA8-0BBF-2BBE-DD328C51C51D}"/>
          </ac:spMkLst>
        </pc:spChg>
        <pc:spChg chg="mod">
          <ac:chgData name="Neta Becker" userId="cef0aa30-4247-4db8-9bc0-d63efc0d3a53" providerId="ADAL" clId="{82B47B47-6544-4BFE-BA12-49607BE3FA5F}" dt="2024-05-06T09:25:12.371" v="3640"/>
          <ac:spMkLst>
            <pc:docMk/>
            <pc:sldMk cId="3884930515" sldId="265"/>
            <ac:spMk id="3" creationId="{2CEC7C2B-FE22-13AA-830E-5D224F921C9D}"/>
          </ac:spMkLst>
        </pc:spChg>
        <pc:spChg chg="add mod">
          <ac:chgData name="Neta Becker" userId="cef0aa30-4247-4db8-9bc0-d63efc0d3a53" providerId="ADAL" clId="{82B47B47-6544-4BFE-BA12-49607BE3FA5F}" dt="2024-05-06T09:23:40.706" v="3627" actId="207"/>
          <ac:spMkLst>
            <pc:docMk/>
            <pc:sldMk cId="3884930515" sldId="265"/>
            <ac:spMk id="4" creationId="{DB4B58AA-CB6F-C0F0-4724-E92868B9FD0E}"/>
          </ac:spMkLst>
        </pc:spChg>
        <pc:spChg chg="mod">
          <ac:chgData name="Neta Becker" userId="cef0aa30-4247-4db8-9bc0-d63efc0d3a53" providerId="ADAL" clId="{82B47B47-6544-4BFE-BA12-49607BE3FA5F}" dt="2024-05-06T09:21:28.965" v="3616"/>
          <ac:spMkLst>
            <pc:docMk/>
            <pc:sldMk cId="3884930515" sldId="265"/>
            <ac:spMk id="6" creationId="{2608EC1E-CF34-1B32-5C9F-E9F6FCBF6CB4}"/>
          </ac:spMkLst>
        </pc:spChg>
        <pc:spChg chg="mod">
          <ac:chgData name="Neta Becker" userId="cef0aa30-4247-4db8-9bc0-d63efc0d3a53" providerId="ADAL" clId="{82B47B47-6544-4BFE-BA12-49607BE3FA5F}" dt="2024-05-06T09:21:28.965" v="3616"/>
          <ac:spMkLst>
            <pc:docMk/>
            <pc:sldMk cId="3884930515" sldId="265"/>
            <ac:spMk id="7" creationId="{A24D5EAA-27CE-050F-F478-1E90FDFE9227}"/>
          </ac:spMkLst>
        </pc:spChg>
        <pc:spChg chg="mod">
          <ac:chgData name="Neta Becker" userId="cef0aa30-4247-4db8-9bc0-d63efc0d3a53" providerId="ADAL" clId="{82B47B47-6544-4BFE-BA12-49607BE3FA5F}" dt="2024-05-06T09:21:28.965" v="3616"/>
          <ac:spMkLst>
            <pc:docMk/>
            <pc:sldMk cId="3884930515" sldId="265"/>
            <ac:spMk id="8" creationId="{BD773F22-CE2F-7E1B-8AA9-82D35518965D}"/>
          </ac:spMkLst>
        </pc:spChg>
        <pc:grpChg chg="add mod">
          <ac:chgData name="Neta Becker" userId="cef0aa30-4247-4db8-9bc0-d63efc0d3a53" providerId="ADAL" clId="{82B47B47-6544-4BFE-BA12-49607BE3FA5F}" dt="2024-05-06T09:21:28.965" v="3616"/>
          <ac:grpSpMkLst>
            <pc:docMk/>
            <pc:sldMk cId="3884930515" sldId="265"/>
            <ac:grpSpMk id="5" creationId="{4752F03D-3D59-EDD4-1EDF-103EBF40E5C6}"/>
          </ac:grpSpMkLst>
        </pc:grpChg>
      </pc:sldChg>
      <pc:sldChg chg="new del">
        <pc:chgData name="Neta Becker" userId="cef0aa30-4247-4db8-9bc0-d63efc0d3a53" providerId="ADAL" clId="{82B47B47-6544-4BFE-BA12-49607BE3FA5F}" dt="2024-04-29T18:12:30.001" v="224" actId="47"/>
        <pc:sldMkLst>
          <pc:docMk/>
          <pc:sldMk cId="2279436743" sldId="266"/>
        </pc:sldMkLst>
      </pc:sldChg>
      <pc:sldChg chg="addSp modSp new mod modShow">
        <pc:chgData name="Neta Becker" userId="cef0aa30-4247-4db8-9bc0-d63efc0d3a53" providerId="ADAL" clId="{82B47B47-6544-4BFE-BA12-49607BE3FA5F}" dt="2024-05-06T09:25:12.371" v="3640"/>
        <pc:sldMkLst>
          <pc:docMk/>
          <pc:sldMk cId="3614498727" sldId="267"/>
        </pc:sldMkLst>
        <pc:spChg chg="mod">
          <ac:chgData name="Neta Becker" userId="cef0aa30-4247-4db8-9bc0-d63efc0d3a53" providerId="ADAL" clId="{82B47B47-6544-4BFE-BA12-49607BE3FA5F}" dt="2024-05-06T09:25:12.371" v="3640"/>
          <ac:spMkLst>
            <pc:docMk/>
            <pc:sldMk cId="3614498727" sldId="267"/>
            <ac:spMk id="2" creationId="{AC2ACF71-CF4B-C77D-06EE-335720E44195}"/>
          </ac:spMkLst>
        </pc:spChg>
        <pc:spChg chg="mod">
          <ac:chgData name="Neta Becker" userId="cef0aa30-4247-4db8-9bc0-d63efc0d3a53" providerId="ADAL" clId="{82B47B47-6544-4BFE-BA12-49607BE3FA5F}" dt="2024-05-06T09:25:12.371" v="3640"/>
          <ac:spMkLst>
            <pc:docMk/>
            <pc:sldMk cId="3614498727" sldId="267"/>
            <ac:spMk id="3" creationId="{3FB97B73-96BD-1AB7-EA8C-0E12DAF0CCBC}"/>
          </ac:spMkLst>
        </pc:spChg>
        <pc:picChg chg="add mod">
          <ac:chgData name="Neta Becker" userId="cef0aa30-4247-4db8-9bc0-d63efc0d3a53" providerId="ADAL" clId="{82B47B47-6544-4BFE-BA12-49607BE3FA5F}" dt="2024-04-29T18:17:06.348" v="360" actId="1076"/>
          <ac:picMkLst>
            <pc:docMk/>
            <pc:sldMk cId="3614498727" sldId="267"/>
            <ac:picMk id="7" creationId="{5D2567AD-A929-17F9-A858-A92AA2CDC031}"/>
          </ac:picMkLst>
        </pc:picChg>
      </pc:sldChg>
      <pc:sldChg chg="addSp delSp modSp new mod setBg modClrScheme delDesignElem chgLayout">
        <pc:chgData name="Neta Becker" userId="cef0aa30-4247-4db8-9bc0-d63efc0d3a53" providerId="ADAL" clId="{82B47B47-6544-4BFE-BA12-49607BE3FA5F}" dt="2024-05-06T09:25:12.371" v="3640"/>
        <pc:sldMkLst>
          <pc:docMk/>
          <pc:sldMk cId="3788276947" sldId="268"/>
        </pc:sldMkLst>
        <pc:spChg chg="mod ord">
          <ac:chgData name="Neta Becker" userId="cef0aa30-4247-4db8-9bc0-d63efc0d3a53" providerId="ADAL" clId="{82B47B47-6544-4BFE-BA12-49607BE3FA5F}" dt="2024-05-05T19:23:39.489" v="3609" actId="122"/>
          <ac:spMkLst>
            <pc:docMk/>
            <pc:sldMk cId="3788276947" sldId="268"/>
            <ac:spMk id="2" creationId="{D11A6587-4B31-2098-8A11-B9028D74594E}"/>
          </ac:spMkLst>
        </pc:spChg>
        <pc:spChg chg="add mod ord">
          <ac:chgData name="Neta Becker" userId="cef0aa30-4247-4db8-9bc0-d63efc0d3a53" providerId="ADAL" clId="{82B47B47-6544-4BFE-BA12-49607BE3FA5F}" dt="2024-05-05T19:23:41.021" v="3610" actId="122"/>
          <ac:spMkLst>
            <pc:docMk/>
            <pc:sldMk cId="3788276947" sldId="268"/>
            <ac:spMk id="3" creationId="{179BA227-78E9-E910-93F6-862AA8674913}"/>
          </ac:spMkLst>
        </pc:spChg>
        <pc:spChg chg="add del">
          <ac:chgData name="Neta Becker" userId="cef0aa30-4247-4db8-9bc0-d63efc0d3a53" providerId="ADAL" clId="{82B47B47-6544-4BFE-BA12-49607BE3FA5F}" dt="2024-05-06T09:25:12.371" v="3640"/>
          <ac:spMkLst>
            <pc:docMk/>
            <pc:sldMk cId="3788276947" sldId="268"/>
            <ac:spMk id="8" creationId="{1579DD07-B6CD-4C04-8A4A-3B92CE8C8A31}"/>
          </ac:spMkLst>
        </pc:spChg>
        <pc:spChg chg="add del">
          <ac:chgData name="Neta Becker" userId="cef0aa30-4247-4db8-9bc0-d63efc0d3a53" providerId="ADAL" clId="{82B47B47-6544-4BFE-BA12-49607BE3FA5F}" dt="2024-05-06T09:25:12.371" v="3640"/>
          <ac:spMkLst>
            <pc:docMk/>
            <pc:sldMk cId="3788276947" sldId="268"/>
            <ac:spMk id="10" creationId="{D4A3DB12-3AD8-467C-910C-F09E3A688BD7}"/>
          </ac:spMkLst>
        </pc:spChg>
        <pc:spChg chg="add del">
          <ac:chgData name="Neta Becker" userId="cef0aa30-4247-4db8-9bc0-d63efc0d3a53" providerId="ADAL" clId="{82B47B47-6544-4BFE-BA12-49607BE3FA5F}" dt="2024-05-06T09:25:12.371" v="3640"/>
          <ac:spMkLst>
            <pc:docMk/>
            <pc:sldMk cId="3788276947" sldId="268"/>
            <ac:spMk id="12" creationId="{36A995F0-906C-4573-A739-16EED217D852}"/>
          </ac:spMkLst>
        </pc:spChg>
        <pc:cxnChg chg="add del">
          <ac:chgData name="Neta Becker" userId="cef0aa30-4247-4db8-9bc0-d63efc0d3a53" providerId="ADAL" clId="{82B47B47-6544-4BFE-BA12-49607BE3FA5F}" dt="2024-05-06T09:25:12.371" v="3640"/>
          <ac:cxnSpMkLst>
            <pc:docMk/>
            <pc:sldMk cId="3788276947" sldId="268"/>
            <ac:cxnSpMk id="14" creationId="{C3F5F06D-7250-43A5-9B61-0B7F1FD7E395}"/>
          </ac:cxnSpMkLst>
        </pc:cxnChg>
      </pc:sldChg>
      <pc:sldChg chg="addSp modSp add mod">
        <pc:chgData name="Neta Becker" userId="cef0aa30-4247-4db8-9bc0-d63efc0d3a53" providerId="ADAL" clId="{82B47B47-6544-4BFE-BA12-49607BE3FA5F}" dt="2024-05-06T09:25:12.371" v="3640"/>
        <pc:sldMkLst>
          <pc:docMk/>
          <pc:sldMk cId="199201543" sldId="269"/>
        </pc:sldMkLst>
        <pc:spChg chg="mod">
          <ac:chgData name="Neta Becker" userId="cef0aa30-4247-4db8-9bc0-d63efc0d3a53" providerId="ADAL" clId="{82B47B47-6544-4BFE-BA12-49607BE3FA5F}" dt="2024-05-06T09:25:12.371" v="3640"/>
          <ac:spMkLst>
            <pc:docMk/>
            <pc:sldMk cId="199201543" sldId="269"/>
            <ac:spMk id="2" creationId="{FBB17739-EDA8-0BBF-2BBE-DD328C51C51D}"/>
          </ac:spMkLst>
        </pc:spChg>
        <pc:spChg chg="mod">
          <ac:chgData name="Neta Becker" userId="cef0aa30-4247-4db8-9bc0-d63efc0d3a53" providerId="ADAL" clId="{82B47B47-6544-4BFE-BA12-49607BE3FA5F}" dt="2024-05-06T09:25:12.371" v="3640"/>
          <ac:spMkLst>
            <pc:docMk/>
            <pc:sldMk cId="199201543" sldId="269"/>
            <ac:spMk id="3" creationId="{2CEC7C2B-FE22-13AA-830E-5D224F921C9D}"/>
          </ac:spMkLst>
        </pc:spChg>
        <pc:spChg chg="add mod">
          <ac:chgData name="Neta Becker" userId="cef0aa30-4247-4db8-9bc0-d63efc0d3a53" providerId="ADAL" clId="{82B47B47-6544-4BFE-BA12-49607BE3FA5F}" dt="2024-05-06T09:21:31.427" v="3617"/>
          <ac:spMkLst>
            <pc:docMk/>
            <pc:sldMk cId="199201543" sldId="269"/>
            <ac:spMk id="4" creationId="{074D8EDC-2D71-7E60-700A-79B5EB0034F5}"/>
          </ac:spMkLst>
        </pc:spChg>
        <pc:spChg chg="mod">
          <ac:chgData name="Neta Becker" userId="cef0aa30-4247-4db8-9bc0-d63efc0d3a53" providerId="ADAL" clId="{82B47B47-6544-4BFE-BA12-49607BE3FA5F}" dt="2024-05-06T09:21:31.427" v="3617"/>
          <ac:spMkLst>
            <pc:docMk/>
            <pc:sldMk cId="199201543" sldId="269"/>
            <ac:spMk id="6" creationId="{C090F1DC-4557-00A2-A834-759087CF4054}"/>
          </ac:spMkLst>
        </pc:spChg>
        <pc:spChg chg="mod">
          <ac:chgData name="Neta Becker" userId="cef0aa30-4247-4db8-9bc0-d63efc0d3a53" providerId="ADAL" clId="{82B47B47-6544-4BFE-BA12-49607BE3FA5F}" dt="2024-05-06T09:21:31.427" v="3617"/>
          <ac:spMkLst>
            <pc:docMk/>
            <pc:sldMk cId="199201543" sldId="269"/>
            <ac:spMk id="7" creationId="{864AAC93-B5A7-5321-297C-66B5860AE633}"/>
          </ac:spMkLst>
        </pc:spChg>
        <pc:spChg chg="mod">
          <ac:chgData name="Neta Becker" userId="cef0aa30-4247-4db8-9bc0-d63efc0d3a53" providerId="ADAL" clId="{82B47B47-6544-4BFE-BA12-49607BE3FA5F}" dt="2024-05-06T09:21:31.427" v="3617"/>
          <ac:spMkLst>
            <pc:docMk/>
            <pc:sldMk cId="199201543" sldId="269"/>
            <ac:spMk id="8" creationId="{480B719B-2E7F-36B3-738D-C66CCFAB3A7E}"/>
          </ac:spMkLst>
        </pc:spChg>
        <pc:spChg chg="add mod">
          <ac:chgData name="Neta Becker" userId="cef0aa30-4247-4db8-9bc0-d63efc0d3a53" providerId="ADAL" clId="{82B47B47-6544-4BFE-BA12-49607BE3FA5F}" dt="2024-05-06T09:23:44.713" v="3628" actId="207"/>
          <ac:spMkLst>
            <pc:docMk/>
            <pc:sldMk cId="199201543" sldId="269"/>
            <ac:spMk id="9" creationId="{DE063978-8620-7123-C184-49543BBAD5D2}"/>
          </ac:spMkLst>
        </pc:spChg>
        <pc:spChg chg="mod">
          <ac:chgData name="Neta Becker" userId="cef0aa30-4247-4db8-9bc0-d63efc0d3a53" providerId="ADAL" clId="{82B47B47-6544-4BFE-BA12-49607BE3FA5F}" dt="2024-05-06T09:21:45.969" v="3618"/>
          <ac:spMkLst>
            <pc:docMk/>
            <pc:sldMk cId="199201543" sldId="269"/>
            <ac:spMk id="11" creationId="{94291A3E-6BA9-4687-19B4-182AFDA4E0AA}"/>
          </ac:spMkLst>
        </pc:spChg>
        <pc:spChg chg="mod">
          <ac:chgData name="Neta Becker" userId="cef0aa30-4247-4db8-9bc0-d63efc0d3a53" providerId="ADAL" clId="{82B47B47-6544-4BFE-BA12-49607BE3FA5F}" dt="2024-05-06T09:21:45.969" v="3618"/>
          <ac:spMkLst>
            <pc:docMk/>
            <pc:sldMk cId="199201543" sldId="269"/>
            <ac:spMk id="12" creationId="{FB42B343-775E-56CB-0E74-DB5F39653A61}"/>
          </ac:spMkLst>
        </pc:spChg>
        <pc:spChg chg="mod">
          <ac:chgData name="Neta Becker" userId="cef0aa30-4247-4db8-9bc0-d63efc0d3a53" providerId="ADAL" clId="{82B47B47-6544-4BFE-BA12-49607BE3FA5F}" dt="2024-05-06T09:21:45.969" v="3618"/>
          <ac:spMkLst>
            <pc:docMk/>
            <pc:sldMk cId="199201543" sldId="269"/>
            <ac:spMk id="13" creationId="{411BE791-C0CB-F0DA-7032-F1AC97AFA9CE}"/>
          </ac:spMkLst>
        </pc:spChg>
        <pc:spChg chg="mod">
          <ac:chgData name="Neta Becker" userId="cef0aa30-4247-4db8-9bc0-d63efc0d3a53" providerId="ADAL" clId="{82B47B47-6544-4BFE-BA12-49607BE3FA5F}" dt="2024-05-06T09:21:45.969" v="3618"/>
          <ac:spMkLst>
            <pc:docMk/>
            <pc:sldMk cId="199201543" sldId="269"/>
            <ac:spMk id="14" creationId="{22A0815E-00DF-9E46-BA9C-4E482B67F4AD}"/>
          </ac:spMkLst>
        </pc:spChg>
        <pc:spChg chg="mod">
          <ac:chgData name="Neta Becker" userId="cef0aa30-4247-4db8-9bc0-d63efc0d3a53" providerId="ADAL" clId="{82B47B47-6544-4BFE-BA12-49607BE3FA5F}" dt="2024-05-06T09:21:45.969" v="3618"/>
          <ac:spMkLst>
            <pc:docMk/>
            <pc:sldMk cId="199201543" sldId="269"/>
            <ac:spMk id="15" creationId="{A926A02C-468E-3D25-F2D3-E7595A9F5B94}"/>
          </ac:spMkLst>
        </pc:spChg>
        <pc:spChg chg="mod">
          <ac:chgData name="Neta Becker" userId="cef0aa30-4247-4db8-9bc0-d63efc0d3a53" providerId="ADAL" clId="{82B47B47-6544-4BFE-BA12-49607BE3FA5F}" dt="2024-05-06T09:21:45.969" v="3618"/>
          <ac:spMkLst>
            <pc:docMk/>
            <pc:sldMk cId="199201543" sldId="269"/>
            <ac:spMk id="16" creationId="{1CE50F4B-B203-D970-A705-8FB2034AF3F5}"/>
          </ac:spMkLst>
        </pc:spChg>
        <pc:grpChg chg="add mod">
          <ac:chgData name="Neta Becker" userId="cef0aa30-4247-4db8-9bc0-d63efc0d3a53" providerId="ADAL" clId="{82B47B47-6544-4BFE-BA12-49607BE3FA5F}" dt="2024-05-06T09:21:31.427" v="3617"/>
          <ac:grpSpMkLst>
            <pc:docMk/>
            <pc:sldMk cId="199201543" sldId="269"/>
            <ac:grpSpMk id="5" creationId="{900AD05F-0EC7-314B-F380-6AACA6AC2A4C}"/>
          </ac:grpSpMkLst>
        </pc:grpChg>
        <pc:grpChg chg="add mod">
          <ac:chgData name="Neta Becker" userId="cef0aa30-4247-4db8-9bc0-d63efc0d3a53" providerId="ADAL" clId="{82B47B47-6544-4BFE-BA12-49607BE3FA5F}" dt="2024-05-06T09:21:45.969" v="3618"/>
          <ac:grpSpMkLst>
            <pc:docMk/>
            <pc:sldMk cId="199201543" sldId="269"/>
            <ac:grpSpMk id="10" creationId="{7B960A06-522D-EF27-6243-F14BD6BF85D5}"/>
          </ac:grpSpMkLst>
        </pc:grpChg>
      </pc:sldChg>
      <pc:sldChg chg="addSp delSp modSp add del mod setBg delDesignElem modShow">
        <pc:chgData name="Neta Becker" userId="cef0aa30-4247-4db8-9bc0-d63efc0d3a53" providerId="ADAL" clId="{82B47B47-6544-4BFE-BA12-49607BE3FA5F}" dt="2024-05-01T19:12:03.468" v="2076" actId="47"/>
        <pc:sldMkLst>
          <pc:docMk/>
          <pc:sldMk cId="1134421789" sldId="269"/>
        </pc:sldMkLst>
        <pc:spChg chg="mod">
          <ac:chgData name="Neta Becker" userId="cef0aa30-4247-4db8-9bc0-d63efc0d3a53" providerId="ADAL" clId="{82B47B47-6544-4BFE-BA12-49607BE3FA5F}" dt="2024-04-29T18:56:53.434" v="1661" actId="26606"/>
          <ac:spMkLst>
            <pc:docMk/>
            <pc:sldMk cId="1134421789" sldId="269"/>
            <ac:spMk id="2" creationId="{740EF0B2-1FEB-FFA2-67D6-9A5DBB7AADB8}"/>
          </ac:spMkLst>
        </pc:spChg>
        <pc:spChg chg="del mod">
          <ac:chgData name="Neta Becker" userId="cef0aa30-4247-4db8-9bc0-d63efc0d3a53" providerId="ADAL" clId="{82B47B47-6544-4BFE-BA12-49607BE3FA5F}" dt="2024-04-29T18:56:53.434" v="1661" actId="26606"/>
          <ac:spMkLst>
            <pc:docMk/>
            <pc:sldMk cId="1134421789" sldId="269"/>
            <ac:spMk id="3" creationId="{6D1E74C4-204E-AA3F-084A-12061BF8DF60}"/>
          </ac:spMkLst>
        </pc:spChg>
        <pc:spChg chg="add del">
          <ac:chgData name="Neta Becker" userId="cef0aa30-4247-4db8-9bc0-d63efc0d3a53" providerId="ADAL" clId="{82B47B47-6544-4BFE-BA12-49607BE3FA5F}" dt="2024-05-01T15:50:24.430" v="2030"/>
          <ac:spMkLst>
            <pc:docMk/>
            <pc:sldMk cId="1134421789" sldId="269"/>
            <ac:spMk id="10" creationId="{D4771268-CB57-404A-9271-370EB28F6090}"/>
          </ac:spMkLst>
        </pc:spChg>
        <pc:picChg chg="add mod">
          <ac:chgData name="Neta Becker" userId="cef0aa30-4247-4db8-9bc0-d63efc0d3a53" providerId="ADAL" clId="{82B47B47-6544-4BFE-BA12-49607BE3FA5F}" dt="2024-04-29T18:57:14.298" v="1666" actId="1076"/>
          <ac:picMkLst>
            <pc:docMk/>
            <pc:sldMk cId="1134421789" sldId="269"/>
            <ac:picMk id="5" creationId="{B39923C6-860A-A0E9-81E0-463473ACA16D}"/>
          </ac:picMkLst>
        </pc:picChg>
      </pc:sldChg>
      <pc:sldChg chg="addSp delSp modSp new del mod modClrScheme chgLayout">
        <pc:chgData name="Neta Becker" userId="cef0aa30-4247-4db8-9bc0-d63efc0d3a53" providerId="ADAL" clId="{82B47B47-6544-4BFE-BA12-49607BE3FA5F}" dt="2024-05-05T19:19:15.006" v="3597" actId="47"/>
        <pc:sldMkLst>
          <pc:docMk/>
          <pc:sldMk cId="2089736960" sldId="270"/>
        </pc:sldMkLst>
        <pc:spChg chg="del">
          <ac:chgData name="Neta Becker" userId="cef0aa30-4247-4db8-9bc0-d63efc0d3a53" providerId="ADAL" clId="{82B47B47-6544-4BFE-BA12-49607BE3FA5F}" dt="2024-05-02T16:37:48.916" v="3424" actId="700"/>
          <ac:spMkLst>
            <pc:docMk/>
            <pc:sldMk cId="2089736960" sldId="270"/>
            <ac:spMk id="2" creationId="{596D87F5-190B-C9BD-CD2B-ACC6470CDA83}"/>
          </ac:spMkLst>
        </pc:spChg>
        <pc:spChg chg="del">
          <ac:chgData name="Neta Becker" userId="cef0aa30-4247-4db8-9bc0-d63efc0d3a53" providerId="ADAL" clId="{82B47B47-6544-4BFE-BA12-49607BE3FA5F}" dt="2024-05-02T16:37:48.916" v="3424" actId="700"/>
          <ac:spMkLst>
            <pc:docMk/>
            <pc:sldMk cId="2089736960" sldId="270"/>
            <ac:spMk id="3" creationId="{AE1256E2-91DB-5E74-81CD-70EF37931189}"/>
          </ac:spMkLst>
        </pc:spChg>
        <pc:spChg chg="add mod">
          <ac:chgData name="Neta Becker" userId="cef0aa30-4247-4db8-9bc0-d63efc0d3a53" providerId="ADAL" clId="{82B47B47-6544-4BFE-BA12-49607BE3FA5F}" dt="2024-05-02T16:37:56.603" v="3431" actId="20577"/>
          <ac:spMkLst>
            <pc:docMk/>
            <pc:sldMk cId="2089736960" sldId="270"/>
            <ac:spMk id="4" creationId="{CBDF7521-B80C-A3B2-211C-8F7A377F97EC}"/>
          </ac:spMkLst>
        </pc:spChg>
      </pc:sldChg>
      <pc:sldChg chg="addSp delSp modSp add del mod delDesignElem">
        <pc:chgData name="Neta Becker" userId="cef0aa30-4247-4db8-9bc0-d63efc0d3a53" providerId="ADAL" clId="{82B47B47-6544-4BFE-BA12-49607BE3FA5F}" dt="2024-05-01T19:48:09.482" v="2599" actId="47"/>
        <pc:sldMkLst>
          <pc:docMk/>
          <pc:sldMk cId="3042174345" sldId="270"/>
        </pc:sldMkLst>
        <pc:spChg chg="add mod">
          <ac:chgData name="Neta Becker" userId="cef0aa30-4247-4db8-9bc0-d63efc0d3a53" providerId="ADAL" clId="{82B47B47-6544-4BFE-BA12-49607BE3FA5F}" dt="2024-05-01T19:13:42.691" v="2183" actId="27636"/>
          <ac:spMkLst>
            <pc:docMk/>
            <pc:sldMk cId="3042174345" sldId="270"/>
            <ac:spMk id="4" creationId="{A33740FA-9F88-E3C6-95F5-2B53302DAE02}"/>
          </ac:spMkLst>
        </pc:spChg>
        <pc:spChg chg="del">
          <ac:chgData name="Neta Becker" userId="cef0aa30-4247-4db8-9bc0-d63efc0d3a53" providerId="ADAL" clId="{82B47B47-6544-4BFE-BA12-49607BE3FA5F}" dt="2024-05-01T15:50:24.430" v="2030"/>
          <ac:spMkLst>
            <pc:docMk/>
            <pc:sldMk cId="3042174345" sldId="270"/>
            <ac:spMk id="10" creationId="{D4771268-CB57-404A-9271-370EB28F6090}"/>
          </ac:spMkLst>
        </pc:spChg>
        <pc:picChg chg="del">
          <ac:chgData name="Neta Becker" userId="cef0aa30-4247-4db8-9bc0-d63efc0d3a53" providerId="ADAL" clId="{82B47B47-6544-4BFE-BA12-49607BE3FA5F}" dt="2024-04-29T18:57:40.935" v="1669" actId="478"/>
          <ac:picMkLst>
            <pc:docMk/>
            <pc:sldMk cId="3042174345" sldId="270"/>
            <ac:picMk id="5" creationId="{B39923C6-860A-A0E9-81E0-463473ACA16D}"/>
          </ac:picMkLst>
        </pc:picChg>
      </pc:sldChg>
      <pc:sldChg chg="modSp add mod">
        <pc:chgData name="Neta Becker" userId="cef0aa30-4247-4db8-9bc0-d63efc0d3a53" providerId="ADAL" clId="{82B47B47-6544-4BFE-BA12-49607BE3FA5F}" dt="2024-05-06T09:25:12.371" v="3640"/>
        <pc:sldMkLst>
          <pc:docMk/>
          <pc:sldMk cId="660352062" sldId="312"/>
        </pc:sldMkLst>
        <pc:spChg chg="mod">
          <ac:chgData name="Neta Becker" userId="cef0aa30-4247-4db8-9bc0-d63efc0d3a53" providerId="ADAL" clId="{82B47B47-6544-4BFE-BA12-49607BE3FA5F}" dt="2024-05-06T09:22:44.968" v="3620" actId="207"/>
          <ac:spMkLst>
            <pc:docMk/>
            <pc:sldMk cId="660352062" sldId="312"/>
            <ac:spMk id="305" creationId="{00000000-0000-0000-0000-000000000000}"/>
          </ac:spMkLst>
        </pc:spChg>
        <pc:spChg chg="mod">
          <ac:chgData name="Neta Becker" userId="cef0aa30-4247-4db8-9bc0-d63efc0d3a53" providerId="ADAL" clId="{82B47B47-6544-4BFE-BA12-49607BE3FA5F}" dt="2024-05-06T09:22:40.648" v="3619" actId="207"/>
          <ac:spMkLst>
            <pc:docMk/>
            <pc:sldMk cId="660352062" sldId="312"/>
            <ac:spMk id="30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0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1"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2"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3"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4"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5"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6"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8"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1" creationId="{00000000-0000-0000-0000-000000000000}"/>
          </ac:spMkLst>
        </pc:spChg>
        <pc:grpChg chg="mod">
          <ac:chgData name="Neta Becker" userId="cef0aa30-4247-4db8-9bc0-d63efc0d3a53" providerId="ADAL" clId="{82B47B47-6544-4BFE-BA12-49607BE3FA5F}" dt="2024-05-05T19:23:14.629" v="3604" actId="207"/>
          <ac:grpSpMkLst>
            <pc:docMk/>
            <pc:sldMk cId="660352062" sldId="312"/>
            <ac:grpSpMk id="306" creationId="{00000000-0000-0000-0000-000000000000}"/>
          </ac:grpSpMkLst>
        </pc:grpChg>
        <pc:cxnChg chg="mod">
          <ac:chgData name="Neta Becker" userId="cef0aa30-4247-4db8-9bc0-d63efc0d3a53" providerId="ADAL" clId="{82B47B47-6544-4BFE-BA12-49607BE3FA5F}" dt="2024-05-05T19:23:14.629" v="3604" actId="207"/>
          <ac:cxnSpMkLst>
            <pc:docMk/>
            <pc:sldMk cId="660352062" sldId="312"/>
            <ac:cxnSpMk id="308" creationId="{00000000-0000-0000-0000-000000000000}"/>
          </ac:cxnSpMkLst>
        </pc:cxnChg>
      </pc:sldChg>
      <pc:sldMasterChg chg="modSldLayout">
        <pc:chgData name="Neta Becker" userId="cef0aa30-4247-4db8-9bc0-d63efc0d3a53" providerId="ADAL" clId="{82B47B47-6544-4BFE-BA12-49607BE3FA5F}" dt="2024-05-05T19:20:09.656" v="3599"/>
        <pc:sldMasterMkLst>
          <pc:docMk/>
          <pc:sldMasterMk cId="2969352036" sldId="2147483796"/>
        </pc:sldMasterMkLst>
        <pc:sldLayoutChg chg="delSp">
          <pc:chgData name="Neta Becker" userId="cef0aa30-4247-4db8-9bc0-d63efc0d3a53" providerId="ADAL" clId="{82B47B47-6544-4BFE-BA12-49607BE3FA5F}" dt="2024-05-05T19:20:09.656" v="3599"/>
          <pc:sldLayoutMkLst>
            <pc:docMk/>
            <pc:sldMasterMk cId="2969352036" sldId="2147483796"/>
            <pc:sldLayoutMk cId="2982127573" sldId="2147483808"/>
          </pc:sldLayoutMkLst>
          <pc:cxnChg chg="del">
            <ac:chgData name="Neta Becker" userId="cef0aa30-4247-4db8-9bc0-d63efc0d3a53" providerId="ADAL" clId="{82B47B47-6544-4BFE-BA12-49607BE3FA5F}" dt="2024-05-05T19:20:09.656" v="3599"/>
            <ac:cxnSpMkLst>
              <pc:docMk/>
              <pc:sldMasterMk cId="2969352036" sldId="2147483796"/>
              <pc:sldLayoutMk cId="2982127573" sldId="2147483808"/>
              <ac:cxnSpMk id="91" creationId="{00000000-0000-0000-0000-000000000000}"/>
            </ac:cxnSpMkLst>
          </pc:cxnChg>
        </pc:sldLayoutChg>
      </pc:sldMasterChg>
    </pc:docChg>
  </pc:docChgLst>
  <pc:docChgLst>
    <pc:chgData name="Neta Becker" userId="cef0aa30-4247-4db8-9bc0-d63efc0d3a53" providerId="ADAL" clId="{8E39725F-6EEF-4D4D-92C3-0465B79E9629}"/>
    <pc:docChg chg="undo custSel addSld delSld modSld modMainMaster">
      <pc:chgData name="Neta Becker" userId="cef0aa30-4247-4db8-9bc0-d63efc0d3a53" providerId="ADAL" clId="{8E39725F-6EEF-4D4D-92C3-0465B79E9629}" dt="2024-05-18T11:53:05.264" v="1694" actId="208"/>
      <pc:docMkLst>
        <pc:docMk/>
      </pc:docMkLst>
      <pc:sldChg chg="addSp delSp setBg delDesignElem">
        <pc:chgData name="Neta Becker" userId="cef0aa30-4247-4db8-9bc0-d63efc0d3a53" providerId="ADAL" clId="{8E39725F-6EEF-4D4D-92C3-0465B79E9629}" dt="2024-05-18T10:29:19.955" v="31"/>
        <pc:sldMkLst>
          <pc:docMk/>
          <pc:sldMk cId="2179648205" sldId="256"/>
        </pc:sldMkLst>
        <pc:spChg chg="add del">
          <ac:chgData name="Neta Becker" userId="cef0aa30-4247-4db8-9bc0-d63efc0d3a53" providerId="ADAL" clId="{8E39725F-6EEF-4D4D-92C3-0465B79E9629}" dt="2024-05-18T08:20:44.648" v="28"/>
          <ac:spMkLst>
            <pc:docMk/>
            <pc:sldMk cId="2179648205" sldId="256"/>
            <ac:spMk id="34" creationId="{6995F625-BE4F-4433-8290-5DF0E8589F50}"/>
          </ac:spMkLst>
        </pc:spChg>
        <pc:spChg chg="add del">
          <ac:chgData name="Neta Becker" userId="cef0aa30-4247-4db8-9bc0-d63efc0d3a53" providerId="ADAL" clId="{8E39725F-6EEF-4D4D-92C3-0465B79E9629}" dt="2024-05-18T08:20:44.648" v="28"/>
          <ac:spMkLst>
            <pc:docMk/>
            <pc:sldMk cId="2179648205" sldId="256"/>
            <ac:spMk id="35" creationId="{E836677E-F83B-4FAB-8095-8700763077D8}"/>
          </ac:spMkLst>
        </pc:spChg>
        <pc:spChg chg="add del">
          <ac:chgData name="Neta Becker" userId="cef0aa30-4247-4db8-9bc0-d63efc0d3a53" providerId="ADAL" clId="{8E39725F-6EEF-4D4D-92C3-0465B79E9629}" dt="2024-05-18T08:20:44.648" v="28"/>
          <ac:spMkLst>
            <pc:docMk/>
            <pc:sldMk cId="2179648205" sldId="256"/>
            <ac:spMk id="36" creationId="{655E224A-5F26-423E-949C-07A720F39A44}"/>
          </ac:spMkLst>
        </pc:spChg>
        <pc:spChg chg="add del">
          <ac:chgData name="Neta Becker" userId="cef0aa30-4247-4db8-9bc0-d63efc0d3a53" providerId="ADAL" clId="{8E39725F-6EEF-4D4D-92C3-0465B79E9629}" dt="2024-05-18T08:20:44.648" v="28"/>
          <ac:spMkLst>
            <pc:docMk/>
            <pc:sldMk cId="2179648205" sldId="256"/>
            <ac:spMk id="37" creationId="{A6F1DA18-4CA4-40CF-9ACA-105D8373B672}"/>
          </ac:spMkLst>
        </pc:spChg>
        <pc:spChg chg="add del">
          <ac:chgData name="Neta Becker" userId="cef0aa30-4247-4db8-9bc0-d63efc0d3a53" providerId="ADAL" clId="{8E39725F-6EEF-4D4D-92C3-0465B79E9629}" dt="2024-05-18T08:20:44.648" v="28"/>
          <ac:spMkLst>
            <pc:docMk/>
            <pc:sldMk cId="2179648205" sldId="256"/>
            <ac:spMk id="38" creationId="{7C6D1B74-744B-4231-97DB-86B4C9C5E2D3}"/>
          </ac:spMkLst>
        </pc:spChg>
        <pc:cxnChg chg="add del">
          <ac:chgData name="Neta Becker" userId="cef0aa30-4247-4db8-9bc0-d63efc0d3a53" providerId="ADAL" clId="{8E39725F-6EEF-4D4D-92C3-0465B79E9629}" dt="2024-05-18T08:20:44.648" v="28"/>
          <ac:cxnSpMkLst>
            <pc:docMk/>
            <pc:sldMk cId="2179648205" sldId="256"/>
            <ac:cxnSpMk id="39" creationId="{ABC98C72-9EDD-4426-B45A-84E06A7CD22F}"/>
          </ac:cxnSpMkLst>
        </pc:cxnChg>
        <pc:cxnChg chg="add del">
          <ac:chgData name="Neta Becker" userId="cef0aa30-4247-4db8-9bc0-d63efc0d3a53" providerId="ADAL" clId="{8E39725F-6EEF-4D4D-92C3-0465B79E9629}" dt="2024-05-18T08:20:44.648" v="28"/>
          <ac:cxnSpMkLst>
            <pc:docMk/>
            <pc:sldMk cId="2179648205" sldId="256"/>
            <ac:cxnSpMk id="40" creationId="{44887186-EE44-4AD3-BEFE-3478B4537191}"/>
          </ac:cxnSpMkLst>
        </pc:cxnChg>
        <pc:cxnChg chg="add del">
          <ac:chgData name="Neta Becker" userId="cef0aa30-4247-4db8-9bc0-d63efc0d3a53" providerId="ADAL" clId="{8E39725F-6EEF-4D4D-92C3-0465B79E9629}" dt="2024-05-18T08:20:44.648" v="28"/>
          <ac:cxnSpMkLst>
            <pc:docMk/>
            <pc:sldMk cId="2179648205" sldId="256"/>
            <ac:cxnSpMk id="41" creationId="{58EECC4E-F1C0-4C09-A7FD-4D623DACCC4F}"/>
          </ac:cxnSpMkLst>
        </pc:cxnChg>
      </pc:sldChg>
      <pc:sldChg chg="addSp modSp mod setBg">
        <pc:chgData name="Neta Becker" userId="cef0aa30-4247-4db8-9bc0-d63efc0d3a53" providerId="ADAL" clId="{8E39725F-6EEF-4D4D-92C3-0465B79E9629}" dt="2024-05-18T11:31:27.906" v="754" actId="20577"/>
        <pc:sldMkLst>
          <pc:docMk/>
          <pc:sldMk cId="1769220115" sldId="257"/>
        </pc:sldMkLst>
        <pc:spChg chg="mod">
          <ac:chgData name="Neta Becker" userId="cef0aa30-4247-4db8-9bc0-d63efc0d3a53" providerId="ADAL" clId="{8E39725F-6EEF-4D4D-92C3-0465B79E9629}" dt="2024-05-18T11:31:27.906" v="754" actId="20577"/>
          <ac:spMkLst>
            <pc:docMk/>
            <pc:sldMk cId="1769220115" sldId="257"/>
            <ac:spMk id="3" creationId="{138B8362-48C3-13F0-617A-B8A3256120CA}"/>
          </ac:spMkLst>
        </pc:spChg>
        <pc:spChg chg="add mod ord">
          <ac:chgData name="Neta Becker" userId="cef0aa30-4247-4db8-9bc0-d63efc0d3a53" providerId="ADAL" clId="{8E39725F-6EEF-4D4D-92C3-0465B79E9629}" dt="2024-05-18T11:23:15.786" v="550" actId="167"/>
          <ac:spMkLst>
            <pc:docMk/>
            <pc:sldMk cId="1769220115" sldId="257"/>
            <ac:spMk id="6" creationId="{AA9D4453-055B-363A-E0C4-7ED11CAC6A35}"/>
          </ac:spMkLst>
        </pc:spChg>
      </pc:sldChg>
      <pc:sldChg chg="addSp modSp mod">
        <pc:chgData name="Neta Becker" userId="cef0aa30-4247-4db8-9bc0-d63efc0d3a53" providerId="ADAL" clId="{8E39725F-6EEF-4D4D-92C3-0465B79E9629}" dt="2024-05-18T11:24:56.543" v="579" actId="14100"/>
        <pc:sldMkLst>
          <pc:docMk/>
          <pc:sldMk cId="2968838544" sldId="260"/>
        </pc:sldMkLst>
        <pc:spChg chg="mod">
          <ac:chgData name="Neta Becker" userId="cef0aa30-4247-4db8-9bc0-d63efc0d3a53" providerId="ADAL" clId="{8E39725F-6EEF-4D4D-92C3-0465B79E9629}" dt="2024-05-18T08:20:44.648" v="28"/>
          <ac:spMkLst>
            <pc:docMk/>
            <pc:sldMk cId="2968838544" sldId="260"/>
            <ac:spMk id="2" creationId="{740EF0B2-1FEB-FFA2-67D6-9A5DBB7AADB8}"/>
          </ac:spMkLst>
        </pc:spChg>
        <pc:spChg chg="mod">
          <ac:chgData name="Neta Becker" userId="cef0aa30-4247-4db8-9bc0-d63efc0d3a53" providerId="ADAL" clId="{8E39725F-6EEF-4D4D-92C3-0465B79E9629}" dt="2024-05-18T08:20:44.648" v="28"/>
          <ac:spMkLst>
            <pc:docMk/>
            <pc:sldMk cId="2968838544" sldId="260"/>
            <ac:spMk id="3" creationId="{6D1E74C4-204E-AA3F-084A-12061BF8DF60}"/>
          </ac:spMkLst>
        </pc:spChg>
        <pc:spChg chg="add mod ord">
          <ac:chgData name="Neta Becker" userId="cef0aa30-4247-4db8-9bc0-d63efc0d3a53" providerId="ADAL" clId="{8E39725F-6EEF-4D4D-92C3-0465B79E9629}" dt="2024-05-18T11:24:56.543" v="579" actId="14100"/>
          <ac:spMkLst>
            <pc:docMk/>
            <pc:sldMk cId="2968838544" sldId="260"/>
            <ac:spMk id="5" creationId="{D5EC368A-AFB0-0C3E-EA7C-86414F907FED}"/>
          </ac:spMkLst>
        </pc:spChg>
      </pc:sldChg>
      <pc:sldChg chg="addSp modSp mod setBg">
        <pc:chgData name="Neta Becker" userId="cef0aa30-4247-4db8-9bc0-d63efc0d3a53" providerId="ADAL" clId="{8E39725F-6EEF-4D4D-92C3-0465B79E9629}" dt="2024-05-18T11:27:56.147" v="596" actId="167"/>
        <pc:sldMkLst>
          <pc:docMk/>
          <pc:sldMk cId="461867753" sldId="261"/>
        </pc:sldMkLst>
        <pc:spChg chg="mod">
          <ac:chgData name="Neta Becker" userId="cef0aa30-4247-4db8-9bc0-d63efc0d3a53" providerId="ADAL" clId="{8E39725F-6EEF-4D4D-92C3-0465B79E9629}" dt="2024-05-09T15:58:02.847" v="22" actId="14100"/>
          <ac:spMkLst>
            <pc:docMk/>
            <pc:sldMk cId="461867753" sldId="261"/>
            <ac:spMk id="2" creationId="{27F2BC14-3B96-5B86-2DD7-96DF3F92CEED}"/>
          </ac:spMkLst>
        </pc:spChg>
        <pc:spChg chg="mod">
          <ac:chgData name="Neta Becker" userId="cef0aa30-4247-4db8-9bc0-d63efc0d3a53" providerId="ADAL" clId="{8E39725F-6EEF-4D4D-92C3-0465B79E9629}" dt="2024-05-09T15:58:07.762" v="23" actId="1076"/>
          <ac:spMkLst>
            <pc:docMk/>
            <pc:sldMk cId="461867753" sldId="261"/>
            <ac:spMk id="10" creationId="{CA9F315B-54D4-E999-844C-5423FDC7670E}"/>
          </ac:spMkLst>
        </pc:spChg>
        <pc:spChg chg="add mod ord">
          <ac:chgData name="Neta Becker" userId="cef0aa30-4247-4db8-9bc0-d63efc0d3a53" providerId="ADAL" clId="{8E39725F-6EEF-4D4D-92C3-0465B79E9629}" dt="2024-05-18T11:27:08.135" v="594" actId="14100"/>
          <ac:spMkLst>
            <pc:docMk/>
            <pc:sldMk cId="461867753" sldId="261"/>
            <ac:spMk id="11" creationId="{F869709B-A677-2CF7-7FC7-D76738AAF4BB}"/>
          </ac:spMkLst>
        </pc:spChg>
        <pc:spChg chg="add mod ord">
          <ac:chgData name="Neta Becker" userId="cef0aa30-4247-4db8-9bc0-d63efc0d3a53" providerId="ADAL" clId="{8E39725F-6EEF-4D4D-92C3-0465B79E9629}" dt="2024-05-18T11:27:56.147" v="596" actId="167"/>
          <ac:spMkLst>
            <pc:docMk/>
            <pc:sldMk cId="461867753" sldId="261"/>
            <ac:spMk id="13" creationId="{F7AE80AA-9996-0907-DC61-F96EF700FFE5}"/>
          </ac:spMkLst>
        </pc:spChg>
      </pc:sldChg>
      <pc:sldChg chg="del">
        <pc:chgData name="Neta Becker" userId="cef0aa30-4247-4db8-9bc0-d63efc0d3a53" providerId="ADAL" clId="{8E39725F-6EEF-4D4D-92C3-0465B79E9629}" dt="2024-05-09T15:55:46.114" v="2" actId="47"/>
        <pc:sldMkLst>
          <pc:docMk/>
          <pc:sldMk cId="3063377580" sldId="262"/>
        </pc:sldMkLst>
      </pc:sldChg>
      <pc:sldChg chg="modSp add del mod">
        <pc:chgData name="Neta Becker" userId="cef0aa30-4247-4db8-9bc0-d63efc0d3a53" providerId="ADAL" clId="{8E39725F-6EEF-4D4D-92C3-0465B79E9629}" dt="2024-05-09T15:57:42.896" v="17" actId="2696"/>
        <pc:sldMkLst>
          <pc:docMk/>
          <pc:sldMk cId="1521044007" sldId="264"/>
        </pc:sldMkLst>
        <pc:spChg chg="mod">
          <ac:chgData name="Neta Becker" userId="cef0aa30-4247-4db8-9bc0-d63efc0d3a53" providerId="ADAL" clId="{8E39725F-6EEF-4D4D-92C3-0465B79E9629}" dt="2024-05-09T15:56:09.475" v="10" actId="5793"/>
          <ac:spMkLst>
            <pc:docMk/>
            <pc:sldMk cId="1521044007" sldId="264"/>
            <ac:spMk id="3" creationId="{2D2E6A14-D956-DE39-DFB5-8D352E675082}"/>
          </ac:spMkLst>
        </pc:spChg>
      </pc:sldChg>
      <pc:sldChg chg="addSp modSp add mod">
        <pc:chgData name="Neta Becker" userId="cef0aa30-4247-4db8-9bc0-d63efc0d3a53" providerId="ADAL" clId="{8E39725F-6EEF-4D4D-92C3-0465B79E9629}" dt="2024-05-18T11:28:15.681" v="600" actId="167"/>
        <pc:sldMkLst>
          <pc:docMk/>
          <pc:sldMk cId="3634263486" sldId="264"/>
        </pc:sldMkLst>
        <pc:spChg chg="mod">
          <ac:chgData name="Neta Becker" userId="cef0aa30-4247-4db8-9bc0-d63efc0d3a53" providerId="ADAL" clId="{8E39725F-6EEF-4D4D-92C3-0465B79E9629}" dt="2024-05-18T08:20:44.648" v="28"/>
          <ac:spMkLst>
            <pc:docMk/>
            <pc:sldMk cId="3634263486" sldId="264"/>
            <ac:spMk id="2" creationId="{9E1B47C9-23BE-9F8B-A0E0-E74CAB5ED67A}"/>
          </ac:spMkLst>
        </pc:spChg>
        <pc:spChg chg="mod">
          <ac:chgData name="Neta Becker" userId="cef0aa30-4247-4db8-9bc0-d63efc0d3a53" providerId="ADAL" clId="{8E39725F-6EEF-4D4D-92C3-0465B79E9629}" dt="2024-05-18T08:20:44.648" v="28"/>
          <ac:spMkLst>
            <pc:docMk/>
            <pc:sldMk cId="3634263486" sldId="264"/>
            <ac:spMk id="3" creationId="{2D2E6A14-D956-DE39-DFB5-8D352E675082}"/>
          </ac:spMkLst>
        </pc:spChg>
        <pc:spChg chg="add mod">
          <ac:chgData name="Neta Becker" userId="cef0aa30-4247-4db8-9bc0-d63efc0d3a53" providerId="ADAL" clId="{8E39725F-6EEF-4D4D-92C3-0465B79E9629}" dt="2024-05-18T11:23:51.112" v="561"/>
          <ac:spMkLst>
            <pc:docMk/>
            <pc:sldMk cId="3634263486" sldId="264"/>
            <ac:spMk id="9" creationId="{ED13B836-F999-6FA3-4DDD-55F3C99DAA52}"/>
          </ac:spMkLst>
        </pc:spChg>
        <pc:spChg chg="add mod ord">
          <ac:chgData name="Neta Becker" userId="cef0aa30-4247-4db8-9bc0-d63efc0d3a53" providerId="ADAL" clId="{8E39725F-6EEF-4D4D-92C3-0465B79E9629}" dt="2024-05-18T11:26:44.714" v="590" actId="14100"/>
          <ac:spMkLst>
            <pc:docMk/>
            <pc:sldMk cId="3634263486" sldId="264"/>
            <ac:spMk id="11" creationId="{C97405BB-C46F-FCB2-5876-B6FA7E9F2404}"/>
          </ac:spMkLst>
        </pc:spChg>
        <pc:spChg chg="add mod ord">
          <ac:chgData name="Neta Becker" userId="cef0aa30-4247-4db8-9bc0-d63efc0d3a53" providerId="ADAL" clId="{8E39725F-6EEF-4D4D-92C3-0465B79E9629}" dt="2024-05-18T11:28:15.681" v="600" actId="167"/>
          <ac:spMkLst>
            <pc:docMk/>
            <pc:sldMk cId="3634263486" sldId="264"/>
            <ac:spMk id="12" creationId="{16DEB681-C773-93B3-9CE6-1C2ACB8037E1}"/>
          </ac:spMkLst>
        </pc:spChg>
      </pc:sldChg>
      <pc:sldChg chg="addSp delSp modSp mod">
        <pc:chgData name="Neta Becker" userId="cef0aa30-4247-4db8-9bc0-d63efc0d3a53" providerId="ADAL" clId="{8E39725F-6EEF-4D4D-92C3-0465B79E9629}" dt="2024-05-18T11:30:12.619" v="699"/>
        <pc:sldMkLst>
          <pc:docMk/>
          <pc:sldMk cId="3884930515" sldId="265"/>
        </pc:sldMkLst>
        <pc:spChg chg="mod">
          <ac:chgData name="Neta Becker" userId="cef0aa30-4247-4db8-9bc0-d63efc0d3a53" providerId="ADAL" clId="{8E39725F-6EEF-4D4D-92C3-0465B79E9629}" dt="2024-05-18T08:20:44.648" v="28"/>
          <ac:spMkLst>
            <pc:docMk/>
            <pc:sldMk cId="3884930515" sldId="265"/>
            <ac:spMk id="2" creationId="{FBB17739-EDA8-0BBF-2BBE-DD328C51C51D}"/>
          </ac:spMkLst>
        </pc:spChg>
        <pc:spChg chg="add del mod ord">
          <ac:chgData name="Neta Becker" userId="cef0aa30-4247-4db8-9bc0-d63efc0d3a53" providerId="ADAL" clId="{8E39725F-6EEF-4D4D-92C3-0465B79E9629}" dt="2024-05-18T11:26:13.375" v="586" actId="478"/>
          <ac:spMkLst>
            <pc:docMk/>
            <pc:sldMk cId="3884930515" sldId="265"/>
            <ac:spMk id="3" creationId="{A0B22CFA-36FE-608A-C330-43F857EF4618}"/>
          </ac:spMkLst>
        </pc:spChg>
        <pc:spChg chg="del">
          <ac:chgData name="Neta Becker" userId="cef0aa30-4247-4db8-9bc0-d63efc0d3a53" providerId="ADAL" clId="{8E39725F-6EEF-4D4D-92C3-0465B79E9629}" dt="2024-05-18T11:30:09.822" v="696" actId="478"/>
          <ac:spMkLst>
            <pc:docMk/>
            <pc:sldMk cId="3884930515" sldId="265"/>
            <ac:spMk id="4" creationId="{DB4B58AA-CB6F-C0F0-4724-E92868B9FD0E}"/>
          </ac:spMkLst>
        </pc:spChg>
        <pc:spChg chg="add del mod ord">
          <ac:chgData name="Neta Becker" userId="cef0aa30-4247-4db8-9bc0-d63efc0d3a53" providerId="ADAL" clId="{8E39725F-6EEF-4D4D-92C3-0465B79E9629}" dt="2024-05-18T11:30:10.783" v="697" actId="478"/>
          <ac:spMkLst>
            <pc:docMk/>
            <pc:sldMk cId="3884930515" sldId="265"/>
            <ac:spMk id="5" creationId="{2D0D8601-B570-C7AD-D6C2-FC630ED4A3C0}"/>
          </ac:spMkLst>
        </pc:spChg>
        <pc:spChg chg="add mod">
          <ac:chgData name="Neta Becker" userId="cef0aa30-4247-4db8-9bc0-d63efc0d3a53" providerId="ADAL" clId="{8E39725F-6EEF-4D4D-92C3-0465B79E9629}" dt="2024-05-18T11:30:12.619" v="699"/>
          <ac:spMkLst>
            <pc:docMk/>
            <pc:sldMk cId="3884930515" sldId="265"/>
            <ac:spMk id="6" creationId="{9DA76763-F2E5-FBFE-3D80-7EFD3F501ABF}"/>
          </ac:spMkLst>
        </pc:spChg>
        <pc:spChg chg="add mod">
          <ac:chgData name="Neta Becker" userId="cef0aa30-4247-4db8-9bc0-d63efc0d3a53" providerId="ADAL" clId="{8E39725F-6EEF-4D4D-92C3-0465B79E9629}" dt="2024-05-18T11:30:12.619" v="699"/>
          <ac:spMkLst>
            <pc:docMk/>
            <pc:sldMk cId="3884930515" sldId="265"/>
            <ac:spMk id="7" creationId="{CDC81DCC-EF09-1AC7-3759-903ED853A133}"/>
          </ac:spMkLst>
        </pc:spChg>
        <pc:spChg chg="mod">
          <ac:chgData name="Neta Becker" userId="cef0aa30-4247-4db8-9bc0-d63efc0d3a53" providerId="ADAL" clId="{8E39725F-6EEF-4D4D-92C3-0465B79E9629}" dt="2024-05-18T11:30:12.619" v="699"/>
          <ac:spMkLst>
            <pc:docMk/>
            <pc:sldMk cId="3884930515" sldId="265"/>
            <ac:spMk id="9" creationId="{947DAE20-2282-E0A4-FD3D-39E53CAB65E1}"/>
          </ac:spMkLst>
        </pc:spChg>
        <pc:spChg chg="mod">
          <ac:chgData name="Neta Becker" userId="cef0aa30-4247-4db8-9bc0-d63efc0d3a53" providerId="ADAL" clId="{8E39725F-6EEF-4D4D-92C3-0465B79E9629}" dt="2024-05-18T11:30:12.619" v="699"/>
          <ac:spMkLst>
            <pc:docMk/>
            <pc:sldMk cId="3884930515" sldId="265"/>
            <ac:spMk id="10" creationId="{303921FA-FD19-3B4A-0D48-956F4FF12F9B}"/>
          </ac:spMkLst>
        </pc:spChg>
        <pc:spChg chg="mod">
          <ac:chgData name="Neta Becker" userId="cef0aa30-4247-4db8-9bc0-d63efc0d3a53" providerId="ADAL" clId="{8E39725F-6EEF-4D4D-92C3-0465B79E9629}" dt="2024-05-18T11:30:12.619" v="699"/>
          <ac:spMkLst>
            <pc:docMk/>
            <pc:sldMk cId="3884930515" sldId="265"/>
            <ac:spMk id="11" creationId="{F19ECD04-B14E-99D4-60FD-4FD692C76ABD}"/>
          </ac:spMkLst>
        </pc:spChg>
        <pc:spChg chg="mod">
          <ac:chgData name="Neta Becker" userId="cef0aa30-4247-4db8-9bc0-d63efc0d3a53" providerId="ADAL" clId="{8E39725F-6EEF-4D4D-92C3-0465B79E9629}" dt="2024-05-18T11:30:12.619" v="699"/>
          <ac:spMkLst>
            <pc:docMk/>
            <pc:sldMk cId="3884930515" sldId="265"/>
            <ac:spMk id="12" creationId="{B3971FD3-A113-550E-5BBA-90DB440BD264}"/>
          </ac:spMkLst>
        </pc:spChg>
        <pc:spChg chg="mod">
          <ac:chgData name="Neta Becker" userId="cef0aa30-4247-4db8-9bc0-d63efc0d3a53" providerId="ADAL" clId="{8E39725F-6EEF-4D4D-92C3-0465B79E9629}" dt="2024-05-18T11:30:12.619" v="699"/>
          <ac:spMkLst>
            <pc:docMk/>
            <pc:sldMk cId="3884930515" sldId="265"/>
            <ac:spMk id="13" creationId="{41130B51-3473-5217-52A5-231A00EB5B93}"/>
          </ac:spMkLst>
        </pc:spChg>
        <pc:spChg chg="mod">
          <ac:chgData name="Neta Becker" userId="cef0aa30-4247-4db8-9bc0-d63efc0d3a53" providerId="ADAL" clId="{8E39725F-6EEF-4D4D-92C3-0465B79E9629}" dt="2024-05-18T11:30:12.619" v="699"/>
          <ac:spMkLst>
            <pc:docMk/>
            <pc:sldMk cId="3884930515" sldId="265"/>
            <ac:spMk id="14" creationId="{ED314D13-E053-A1E3-BCE4-244C90B0D344}"/>
          </ac:spMkLst>
        </pc:spChg>
        <pc:spChg chg="mod">
          <ac:chgData name="Neta Becker" userId="cef0aa30-4247-4db8-9bc0-d63efc0d3a53" providerId="ADAL" clId="{8E39725F-6EEF-4D4D-92C3-0465B79E9629}" dt="2024-05-18T11:30:12.619" v="699"/>
          <ac:spMkLst>
            <pc:docMk/>
            <pc:sldMk cId="3884930515" sldId="265"/>
            <ac:spMk id="15" creationId="{4937A141-CCD9-1338-E226-EE79321338E6}"/>
          </ac:spMkLst>
        </pc:spChg>
        <pc:spChg chg="mod">
          <ac:chgData name="Neta Becker" userId="cef0aa30-4247-4db8-9bc0-d63efc0d3a53" providerId="ADAL" clId="{8E39725F-6EEF-4D4D-92C3-0465B79E9629}" dt="2024-05-18T11:30:12.619" v="699"/>
          <ac:spMkLst>
            <pc:docMk/>
            <pc:sldMk cId="3884930515" sldId="265"/>
            <ac:spMk id="16" creationId="{92726DC3-DAC5-E8B3-CC6C-0F470F4EA931}"/>
          </ac:spMkLst>
        </pc:spChg>
        <pc:spChg chg="mod">
          <ac:chgData name="Neta Becker" userId="cef0aa30-4247-4db8-9bc0-d63efc0d3a53" providerId="ADAL" clId="{8E39725F-6EEF-4D4D-92C3-0465B79E9629}" dt="2024-05-18T11:30:12.619" v="699"/>
          <ac:spMkLst>
            <pc:docMk/>
            <pc:sldMk cId="3884930515" sldId="265"/>
            <ac:spMk id="17" creationId="{E106258A-1021-B0D8-0716-AE22D84655D4}"/>
          </ac:spMkLst>
        </pc:spChg>
        <pc:spChg chg="mod">
          <ac:chgData name="Neta Becker" userId="cef0aa30-4247-4db8-9bc0-d63efc0d3a53" providerId="ADAL" clId="{8E39725F-6EEF-4D4D-92C3-0465B79E9629}" dt="2024-05-18T11:30:12.619" v="699"/>
          <ac:spMkLst>
            <pc:docMk/>
            <pc:sldMk cId="3884930515" sldId="265"/>
            <ac:spMk id="18" creationId="{F08BBD1E-0830-D2F3-561E-72673CFFC74C}"/>
          </ac:spMkLst>
        </pc:spChg>
        <pc:spChg chg="mod">
          <ac:chgData name="Neta Becker" userId="cef0aa30-4247-4db8-9bc0-d63efc0d3a53" providerId="ADAL" clId="{8E39725F-6EEF-4D4D-92C3-0465B79E9629}" dt="2024-05-18T11:30:12.619" v="699"/>
          <ac:spMkLst>
            <pc:docMk/>
            <pc:sldMk cId="3884930515" sldId="265"/>
            <ac:spMk id="19" creationId="{AE1D156B-0291-2905-0063-5673C592954D}"/>
          </ac:spMkLst>
        </pc:spChg>
        <pc:grpChg chg="add mod">
          <ac:chgData name="Neta Becker" userId="cef0aa30-4247-4db8-9bc0-d63efc0d3a53" providerId="ADAL" clId="{8E39725F-6EEF-4D4D-92C3-0465B79E9629}" dt="2024-05-18T11:30:12.619" v="699"/>
          <ac:grpSpMkLst>
            <pc:docMk/>
            <pc:sldMk cId="3884930515" sldId="265"/>
            <ac:grpSpMk id="8" creationId="{C10DF2FB-AB4E-156C-6C7F-9A1CAAAACFE4}"/>
          </ac:grpSpMkLst>
        </pc:grpChg>
        <pc:grpChg chg="del">
          <ac:chgData name="Neta Becker" userId="cef0aa30-4247-4db8-9bc0-d63efc0d3a53" providerId="ADAL" clId="{8E39725F-6EEF-4D4D-92C3-0465B79E9629}" dt="2024-05-18T11:30:11.553" v="698" actId="478"/>
          <ac:grpSpMkLst>
            <pc:docMk/>
            <pc:sldMk cId="3884930515" sldId="265"/>
            <ac:grpSpMk id="25" creationId="{8813B241-E7D6-0D24-13D7-6B0570F3A708}"/>
          </ac:grpSpMkLst>
        </pc:grpChg>
      </pc:sldChg>
      <pc:sldChg chg="addSp modSp mod">
        <pc:chgData name="Neta Becker" userId="cef0aa30-4247-4db8-9bc0-d63efc0d3a53" providerId="ADAL" clId="{8E39725F-6EEF-4D4D-92C3-0465B79E9629}" dt="2024-05-18T11:35:21.537" v="929" actId="20577"/>
        <pc:sldMkLst>
          <pc:docMk/>
          <pc:sldMk cId="3614498727" sldId="267"/>
        </pc:sldMkLst>
        <pc:spChg chg="mod">
          <ac:chgData name="Neta Becker" userId="cef0aa30-4247-4db8-9bc0-d63efc0d3a53" providerId="ADAL" clId="{8E39725F-6EEF-4D4D-92C3-0465B79E9629}" dt="2024-05-18T11:35:21.537" v="929" actId="20577"/>
          <ac:spMkLst>
            <pc:docMk/>
            <pc:sldMk cId="3614498727" sldId="267"/>
            <ac:spMk id="2" creationId="{AC2ACF71-CF4B-C77D-06EE-335720E44195}"/>
          </ac:spMkLst>
        </pc:spChg>
        <pc:spChg chg="mod">
          <ac:chgData name="Neta Becker" userId="cef0aa30-4247-4db8-9bc0-d63efc0d3a53" providerId="ADAL" clId="{8E39725F-6EEF-4D4D-92C3-0465B79E9629}" dt="2024-05-18T11:34:54.451" v="905" actId="255"/>
          <ac:spMkLst>
            <pc:docMk/>
            <pc:sldMk cId="3614498727" sldId="267"/>
            <ac:spMk id="3" creationId="{3FB97B73-96BD-1AB7-EA8C-0E12DAF0CCBC}"/>
          </ac:spMkLst>
        </pc:spChg>
        <pc:spChg chg="add mod">
          <ac:chgData name="Neta Becker" userId="cef0aa30-4247-4db8-9bc0-d63efc0d3a53" providerId="ADAL" clId="{8E39725F-6EEF-4D4D-92C3-0465B79E9629}" dt="2024-05-18T11:23:23.024" v="551"/>
          <ac:spMkLst>
            <pc:docMk/>
            <pc:sldMk cId="3614498727" sldId="267"/>
            <ac:spMk id="4" creationId="{12B53D45-AA17-6F5C-5032-847099A6DCA3}"/>
          </ac:spMkLst>
        </pc:spChg>
        <pc:spChg chg="add mod">
          <ac:chgData name="Neta Becker" userId="cef0aa30-4247-4db8-9bc0-d63efc0d3a53" providerId="ADAL" clId="{8E39725F-6EEF-4D4D-92C3-0465B79E9629}" dt="2024-05-18T11:23:27.602" v="552"/>
          <ac:spMkLst>
            <pc:docMk/>
            <pc:sldMk cId="3614498727" sldId="267"/>
            <ac:spMk id="5" creationId="{73687DEF-633C-6BB7-DBC2-60800B4C26C2}"/>
          </ac:spMkLst>
        </pc:spChg>
        <pc:spChg chg="add mod">
          <ac:chgData name="Neta Becker" userId="cef0aa30-4247-4db8-9bc0-d63efc0d3a53" providerId="ADAL" clId="{8E39725F-6EEF-4D4D-92C3-0465B79E9629}" dt="2024-05-18T11:25:07.203" v="580"/>
          <ac:spMkLst>
            <pc:docMk/>
            <pc:sldMk cId="3614498727" sldId="267"/>
            <ac:spMk id="6" creationId="{6F1B31C2-D996-43F7-4A0F-8F0470190F63}"/>
          </ac:spMkLst>
        </pc:spChg>
        <pc:spChg chg="add mod">
          <ac:chgData name="Neta Becker" userId="cef0aa30-4247-4db8-9bc0-d63efc0d3a53" providerId="ADAL" clId="{8E39725F-6EEF-4D4D-92C3-0465B79E9629}" dt="2024-05-18T11:25:07.203" v="580"/>
          <ac:spMkLst>
            <pc:docMk/>
            <pc:sldMk cId="3614498727" sldId="267"/>
            <ac:spMk id="8" creationId="{88C8BD5C-47C9-F128-AA24-45756B21A402}"/>
          </ac:spMkLst>
        </pc:spChg>
        <pc:spChg chg="add mod">
          <ac:chgData name="Neta Becker" userId="cef0aa30-4247-4db8-9bc0-d63efc0d3a53" providerId="ADAL" clId="{8E39725F-6EEF-4D4D-92C3-0465B79E9629}" dt="2024-05-18T11:25:14.265" v="581"/>
          <ac:spMkLst>
            <pc:docMk/>
            <pc:sldMk cId="3614498727" sldId="267"/>
            <ac:spMk id="9" creationId="{540708EA-E192-AC72-2BE1-A1FA93A36823}"/>
          </ac:spMkLst>
        </pc:spChg>
        <pc:picChg chg="mod ord">
          <ac:chgData name="Neta Becker" userId="cef0aa30-4247-4db8-9bc0-d63efc0d3a53" providerId="ADAL" clId="{8E39725F-6EEF-4D4D-92C3-0465B79E9629}" dt="2024-05-18T11:33:15.036" v="855" actId="1037"/>
          <ac:picMkLst>
            <pc:docMk/>
            <pc:sldMk cId="3614498727" sldId="267"/>
            <ac:picMk id="7" creationId="{5D2567AD-A929-17F9-A858-A92AA2CDC031}"/>
          </ac:picMkLst>
        </pc:picChg>
      </pc:sldChg>
      <pc:sldChg chg="addSp delSp setBg delDesignElem">
        <pc:chgData name="Neta Becker" userId="cef0aa30-4247-4db8-9bc0-d63efc0d3a53" providerId="ADAL" clId="{8E39725F-6EEF-4D4D-92C3-0465B79E9629}" dt="2024-05-18T10:29:19.955" v="31"/>
        <pc:sldMkLst>
          <pc:docMk/>
          <pc:sldMk cId="3788276947" sldId="268"/>
        </pc:sldMkLst>
        <pc:spChg chg="add del">
          <ac:chgData name="Neta Becker" userId="cef0aa30-4247-4db8-9bc0-d63efc0d3a53" providerId="ADAL" clId="{8E39725F-6EEF-4D4D-92C3-0465B79E9629}" dt="2024-05-18T08:20:44.648" v="28"/>
          <ac:spMkLst>
            <pc:docMk/>
            <pc:sldMk cId="3788276947" sldId="268"/>
            <ac:spMk id="5" creationId="{6995F625-BE4F-4433-8290-5DF0E8589F50}"/>
          </ac:spMkLst>
        </pc:spChg>
        <pc:spChg chg="add del">
          <ac:chgData name="Neta Becker" userId="cef0aa30-4247-4db8-9bc0-d63efc0d3a53" providerId="ADAL" clId="{8E39725F-6EEF-4D4D-92C3-0465B79E9629}" dt="2024-05-18T08:20:44.648" v="28"/>
          <ac:spMkLst>
            <pc:docMk/>
            <pc:sldMk cId="3788276947" sldId="268"/>
            <ac:spMk id="6" creationId="{E836677E-F83B-4FAB-8095-8700763077D8}"/>
          </ac:spMkLst>
        </pc:spChg>
        <pc:spChg chg="add del">
          <ac:chgData name="Neta Becker" userId="cef0aa30-4247-4db8-9bc0-d63efc0d3a53" providerId="ADAL" clId="{8E39725F-6EEF-4D4D-92C3-0465B79E9629}" dt="2024-05-18T08:20:44.648" v="28"/>
          <ac:spMkLst>
            <pc:docMk/>
            <pc:sldMk cId="3788276947" sldId="268"/>
            <ac:spMk id="7" creationId="{655E224A-5F26-423E-949C-07A720F39A44}"/>
          </ac:spMkLst>
        </pc:spChg>
        <pc:spChg chg="add del">
          <ac:chgData name="Neta Becker" userId="cef0aa30-4247-4db8-9bc0-d63efc0d3a53" providerId="ADAL" clId="{8E39725F-6EEF-4D4D-92C3-0465B79E9629}" dt="2024-05-18T08:20:44.648" v="28"/>
          <ac:spMkLst>
            <pc:docMk/>
            <pc:sldMk cId="3788276947" sldId="268"/>
            <ac:spMk id="9" creationId="{A6F1DA18-4CA4-40CF-9ACA-105D8373B672}"/>
          </ac:spMkLst>
        </pc:spChg>
        <pc:spChg chg="add del">
          <ac:chgData name="Neta Becker" userId="cef0aa30-4247-4db8-9bc0-d63efc0d3a53" providerId="ADAL" clId="{8E39725F-6EEF-4D4D-92C3-0465B79E9629}" dt="2024-05-18T08:20:44.648" v="28"/>
          <ac:spMkLst>
            <pc:docMk/>
            <pc:sldMk cId="3788276947" sldId="268"/>
            <ac:spMk id="16" creationId="{7C6D1B74-744B-4231-97DB-86B4C9C5E2D3}"/>
          </ac:spMkLst>
        </pc:spChg>
        <pc:cxnChg chg="add del">
          <ac:chgData name="Neta Becker" userId="cef0aa30-4247-4db8-9bc0-d63efc0d3a53" providerId="ADAL" clId="{8E39725F-6EEF-4D4D-92C3-0465B79E9629}" dt="2024-05-18T08:20:44.648" v="28"/>
          <ac:cxnSpMkLst>
            <pc:docMk/>
            <pc:sldMk cId="3788276947" sldId="268"/>
            <ac:cxnSpMk id="18" creationId="{ABC98C72-9EDD-4426-B45A-84E06A7CD22F}"/>
          </ac:cxnSpMkLst>
        </pc:cxnChg>
        <pc:cxnChg chg="add del">
          <ac:chgData name="Neta Becker" userId="cef0aa30-4247-4db8-9bc0-d63efc0d3a53" providerId="ADAL" clId="{8E39725F-6EEF-4D4D-92C3-0465B79E9629}" dt="2024-05-18T08:20:44.648" v="28"/>
          <ac:cxnSpMkLst>
            <pc:docMk/>
            <pc:sldMk cId="3788276947" sldId="268"/>
            <ac:cxnSpMk id="20" creationId="{44887186-EE44-4AD3-BEFE-3478B4537191}"/>
          </ac:cxnSpMkLst>
        </pc:cxnChg>
        <pc:cxnChg chg="add del">
          <ac:chgData name="Neta Becker" userId="cef0aa30-4247-4db8-9bc0-d63efc0d3a53" providerId="ADAL" clId="{8E39725F-6EEF-4D4D-92C3-0465B79E9629}" dt="2024-05-18T08:20:44.648" v="28"/>
          <ac:cxnSpMkLst>
            <pc:docMk/>
            <pc:sldMk cId="3788276947" sldId="268"/>
            <ac:cxnSpMk id="22" creationId="{58EECC4E-F1C0-4C09-A7FD-4D623DACCC4F}"/>
          </ac:cxnSpMkLst>
        </pc:cxnChg>
      </pc:sldChg>
      <pc:sldChg chg="addSp delSp modSp add del mod addAnim delAnim modAnim modShow">
        <pc:chgData name="Neta Becker" userId="cef0aa30-4247-4db8-9bc0-d63efc0d3a53" providerId="ADAL" clId="{8E39725F-6EEF-4D4D-92C3-0465B79E9629}" dt="2024-05-18T11:53:05.264" v="1694" actId="208"/>
        <pc:sldMkLst>
          <pc:docMk/>
          <pc:sldMk cId="199201543" sldId="269"/>
        </pc:sldMkLst>
        <pc:spChg chg="mod">
          <ac:chgData name="Neta Becker" userId="cef0aa30-4247-4db8-9bc0-d63efc0d3a53" providerId="ADAL" clId="{8E39725F-6EEF-4D4D-92C3-0465B79E9629}" dt="2024-05-18T11:42:47.022" v="1514" actId="1076"/>
          <ac:spMkLst>
            <pc:docMk/>
            <pc:sldMk cId="199201543" sldId="269"/>
            <ac:spMk id="2" creationId="{FBB17739-EDA8-0BBF-2BBE-DD328C51C51D}"/>
          </ac:spMkLst>
        </pc:spChg>
        <pc:spChg chg="del">
          <ac:chgData name="Neta Becker" userId="cef0aa30-4247-4db8-9bc0-d63efc0d3a53" providerId="ADAL" clId="{8E39725F-6EEF-4D4D-92C3-0465B79E9629}" dt="2024-05-18T10:44:35.158" v="66"/>
          <ac:spMkLst>
            <pc:docMk/>
            <pc:sldMk cId="199201543" sldId="269"/>
            <ac:spMk id="3" creationId="{2CEC7C2B-FE22-13AA-830E-5D224F921C9D}"/>
          </ac:spMkLst>
        </pc:spChg>
        <pc:spChg chg="add del mod">
          <ac:chgData name="Neta Becker" userId="cef0aa30-4247-4db8-9bc0-d63efc0d3a53" providerId="ADAL" clId="{8E39725F-6EEF-4D4D-92C3-0465B79E9629}" dt="2024-05-18T10:48:13.875" v="87"/>
          <ac:spMkLst>
            <pc:docMk/>
            <pc:sldMk cId="199201543" sldId="269"/>
            <ac:spMk id="6" creationId="{A2ADFCE2-054E-07B2-BE9D-2C4180A9A0C6}"/>
          </ac:spMkLst>
        </pc:spChg>
        <pc:spChg chg="add del mod">
          <ac:chgData name="Neta Becker" userId="cef0aa30-4247-4db8-9bc0-d63efc0d3a53" providerId="ADAL" clId="{8E39725F-6EEF-4D4D-92C3-0465B79E9629}" dt="2024-05-18T11:40:51.744" v="1483" actId="478"/>
          <ac:spMkLst>
            <pc:docMk/>
            <pc:sldMk cId="199201543" sldId="269"/>
            <ac:spMk id="7" creationId="{9874A5ED-7EF4-27C2-1001-12481616C05A}"/>
          </ac:spMkLst>
        </pc:spChg>
        <pc:spChg chg="add mod">
          <ac:chgData name="Neta Becker" userId="cef0aa30-4247-4db8-9bc0-d63efc0d3a53" providerId="ADAL" clId="{8E39725F-6EEF-4D4D-92C3-0465B79E9629}" dt="2024-05-18T10:50:09.476" v="261"/>
          <ac:spMkLst>
            <pc:docMk/>
            <pc:sldMk cId="199201543" sldId="269"/>
            <ac:spMk id="8" creationId="{DEF8E881-41B4-4FAC-7024-064CAD6CCFF6}"/>
          </ac:spMkLst>
        </pc:spChg>
        <pc:spChg chg="mod">
          <ac:chgData name="Neta Becker" userId="cef0aa30-4247-4db8-9bc0-d63efc0d3a53" providerId="ADAL" clId="{8E39725F-6EEF-4D4D-92C3-0465B79E9629}" dt="2024-05-18T11:29:08.380" v="638" actId="1037"/>
          <ac:spMkLst>
            <pc:docMk/>
            <pc:sldMk cId="199201543" sldId="269"/>
            <ac:spMk id="9" creationId="{DE063978-8620-7123-C184-49543BBAD5D2}"/>
          </ac:spMkLst>
        </pc:spChg>
        <pc:spChg chg="add del mod">
          <ac:chgData name="Neta Becker" userId="cef0aa30-4247-4db8-9bc0-d63efc0d3a53" providerId="ADAL" clId="{8E39725F-6EEF-4D4D-92C3-0465B79E9629}" dt="2024-05-18T11:04:36.427" v="273" actId="21"/>
          <ac:spMkLst>
            <pc:docMk/>
            <pc:sldMk cId="199201543" sldId="269"/>
            <ac:spMk id="20" creationId="{2498284F-0D8A-F5FB-5389-68017C7182DC}"/>
          </ac:spMkLst>
        </pc:spChg>
        <pc:spChg chg="add del mod">
          <ac:chgData name="Neta Becker" userId="cef0aa30-4247-4db8-9bc0-d63efc0d3a53" providerId="ADAL" clId="{8E39725F-6EEF-4D4D-92C3-0465B79E9629}" dt="2024-05-18T11:06:56.172" v="289" actId="478"/>
          <ac:spMkLst>
            <pc:docMk/>
            <pc:sldMk cId="199201543" sldId="269"/>
            <ac:spMk id="22" creationId="{DD606C59-C4A7-3375-2204-56E3DC882B41}"/>
          </ac:spMkLst>
        </pc:spChg>
        <pc:spChg chg="add mod ord">
          <ac:chgData name="Neta Becker" userId="cef0aa30-4247-4db8-9bc0-d63efc0d3a53" providerId="ADAL" clId="{8E39725F-6EEF-4D4D-92C3-0465B79E9629}" dt="2024-05-18T11:29:13.031" v="639" actId="14100"/>
          <ac:spMkLst>
            <pc:docMk/>
            <pc:sldMk cId="199201543" sldId="269"/>
            <ac:spMk id="23" creationId="{B2DFCCC0-5BD5-AF1D-BA57-51102E1EF608}"/>
          </ac:spMkLst>
        </pc:spChg>
        <pc:spChg chg="add mod ord">
          <ac:chgData name="Neta Becker" userId="cef0aa30-4247-4db8-9bc0-d63efc0d3a53" providerId="ADAL" clId="{8E39725F-6EEF-4D4D-92C3-0465B79E9629}" dt="2024-05-18T11:28:41.741" v="607" actId="1038"/>
          <ac:spMkLst>
            <pc:docMk/>
            <pc:sldMk cId="199201543" sldId="269"/>
            <ac:spMk id="24" creationId="{AE770193-A606-FC8F-B04A-065E2D3E37ED}"/>
          </ac:spMkLst>
        </pc:spChg>
        <pc:spChg chg="add del mod">
          <ac:chgData name="Neta Becker" userId="cef0aa30-4247-4db8-9bc0-d63efc0d3a53" providerId="ADAL" clId="{8E39725F-6EEF-4D4D-92C3-0465B79E9629}" dt="2024-05-18T11:53:00.351" v="1693"/>
          <ac:spMkLst>
            <pc:docMk/>
            <pc:sldMk cId="199201543" sldId="269"/>
            <ac:spMk id="29" creationId="{02BABDDC-BFFB-4690-1A4C-54FA8DA45BD9}"/>
          </ac:spMkLst>
        </pc:spChg>
        <pc:spChg chg="add mod">
          <ac:chgData name="Neta Becker" userId="cef0aa30-4247-4db8-9bc0-d63efc0d3a53" providerId="ADAL" clId="{8E39725F-6EEF-4D4D-92C3-0465B79E9629}" dt="2024-05-18T11:53:05.264" v="1694" actId="208"/>
          <ac:spMkLst>
            <pc:docMk/>
            <pc:sldMk cId="199201543" sldId="269"/>
            <ac:spMk id="30" creationId="{84368D35-4216-7916-B9B3-7924616EE9CB}"/>
          </ac:spMkLst>
        </pc:spChg>
        <pc:grpChg chg="mod">
          <ac:chgData name="Neta Becker" userId="cef0aa30-4247-4db8-9bc0-d63efc0d3a53" providerId="ADAL" clId="{8E39725F-6EEF-4D4D-92C3-0465B79E9629}" dt="2024-05-18T11:29:08.380" v="638" actId="1037"/>
          <ac:grpSpMkLst>
            <pc:docMk/>
            <pc:sldMk cId="199201543" sldId="269"/>
            <ac:grpSpMk id="10" creationId="{7B960A06-522D-EF27-6243-F14BD6BF85D5}"/>
          </ac:grpSpMkLst>
        </pc:grpChg>
        <pc:graphicFrameChg chg="add mod modGraphic">
          <ac:chgData name="Neta Becker" userId="cef0aa30-4247-4db8-9bc0-d63efc0d3a53" providerId="ADAL" clId="{8E39725F-6EEF-4D4D-92C3-0465B79E9629}" dt="2024-05-18T11:48:41.847" v="1632"/>
          <ac:graphicFrameMkLst>
            <pc:docMk/>
            <pc:sldMk cId="199201543" sldId="269"/>
            <ac:graphicFrameMk id="25" creationId="{C0909FCF-FB80-32DF-DFF4-C7F33A0DB05A}"/>
          </ac:graphicFrameMkLst>
        </pc:graphicFrameChg>
        <pc:graphicFrameChg chg="add del mod">
          <ac:chgData name="Neta Becker" userId="cef0aa30-4247-4db8-9bc0-d63efc0d3a53" providerId="ADAL" clId="{8E39725F-6EEF-4D4D-92C3-0465B79E9629}" dt="2024-05-18T11:42:49.121" v="1515" actId="478"/>
          <ac:graphicFrameMkLst>
            <pc:docMk/>
            <pc:sldMk cId="199201543" sldId="269"/>
            <ac:graphicFrameMk id="26" creationId="{C6F760F8-D224-30CB-86A3-660D38429652}"/>
          </ac:graphicFrameMkLst>
        </pc:graphicFrameChg>
        <pc:graphicFrameChg chg="add mod">
          <ac:chgData name="Neta Becker" userId="cef0aa30-4247-4db8-9bc0-d63efc0d3a53" providerId="ADAL" clId="{8E39725F-6EEF-4D4D-92C3-0465B79E9629}" dt="2024-05-18T11:46:36.672" v="1547" actId="14100"/>
          <ac:graphicFrameMkLst>
            <pc:docMk/>
            <pc:sldMk cId="199201543" sldId="269"/>
            <ac:graphicFrameMk id="27" creationId="{D0C46943-3092-D9E8-F260-2AFD4A4B2413}"/>
          </ac:graphicFrameMkLst>
        </pc:graphicFrameChg>
        <pc:graphicFrameChg chg="add mod">
          <ac:chgData name="Neta Becker" userId="cef0aa30-4247-4db8-9bc0-d63efc0d3a53" providerId="ADAL" clId="{8E39725F-6EEF-4D4D-92C3-0465B79E9629}" dt="2024-05-18T11:48:28.962" v="1629"/>
          <ac:graphicFrameMkLst>
            <pc:docMk/>
            <pc:sldMk cId="199201543" sldId="269"/>
            <ac:graphicFrameMk id="28" creationId="{9872EA5D-DABC-045E-B454-01AB8351E848}"/>
          </ac:graphicFrameMkLst>
        </pc:graphicFrameChg>
        <pc:picChg chg="add del mod modCrop">
          <ac:chgData name="Neta Becker" userId="cef0aa30-4247-4db8-9bc0-d63efc0d3a53" providerId="ADAL" clId="{8E39725F-6EEF-4D4D-92C3-0465B79E9629}" dt="2024-05-18T11:06:39.122" v="283" actId="21"/>
          <ac:picMkLst>
            <pc:docMk/>
            <pc:sldMk cId="199201543" sldId="269"/>
            <ac:picMk id="4" creationId="{571F2F0D-59CB-5202-E7E7-CF457D63CC14}"/>
          </ac:picMkLst>
        </pc:picChg>
        <pc:picChg chg="add mod">
          <ac:chgData name="Neta Becker" userId="cef0aa30-4247-4db8-9bc0-d63efc0d3a53" providerId="ADAL" clId="{8E39725F-6EEF-4D4D-92C3-0465B79E9629}" dt="2024-05-18T11:48:06.097" v="1581" actId="1076"/>
          <ac:picMkLst>
            <pc:docMk/>
            <pc:sldMk cId="199201543" sldId="269"/>
            <ac:picMk id="5" creationId="{713C4917-85A2-C0DC-4474-1D43B930FC8C}"/>
          </ac:picMkLst>
        </pc:picChg>
        <pc:picChg chg="add del mod">
          <ac:chgData name="Neta Becker" userId="cef0aa30-4247-4db8-9bc0-d63efc0d3a53" providerId="ADAL" clId="{8E39725F-6EEF-4D4D-92C3-0465B79E9629}" dt="2024-05-18T10:50:34.652" v="264" actId="478"/>
          <ac:picMkLst>
            <pc:docMk/>
            <pc:sldMk cId="199201543" sldId="269"/>
            <ac:picMk id="17" creationId="{CA146629-5370-0BFC-D868-1E85D872A877}"/>
          </ac:picMkLst>
        </pc:picChg>
        <pc:picChg chg="add mod">
          <ac:chgData name="Neta Becker" userId="cef0aa30-4247-4db8-9bc0-d63efc0d3a53" providerId="ADAL" clId="{8E39725F-6EEF-4D4D-92C3-0465B79E9629}" dt="2024-05-18T11:48:02.233" v="1580" actId="1076"/>
          <ac:picMkLst>
            <pc:docMk/>
            <pc:sldMk cId="199201543" sldId="269"/>
            <ac:picMk id="18" creationId="{CBDD2470-43A3-CAD3-0307-4CDC604C2E14}"/>
          </ac:picMkLst>
        </pc:picChg>
      </pc:sldChg>
      <pc:sldChg chg="modSp mod setBg">
        <pc:chgData name="Neta Becker" userId="cef0aa30-4247-4db8-9bc0-d63efc0d3a53" providerId="ADAL" clId="{8E39725F-6EEF-4D4D-92C3-0465B79E9629}" dt="2024-05-18T10:30:11.582" v="32"/>
        <pc:sldMkLst>
          <pc:docMk/>
          <pc:sldMk cId="660352062" sldId="312"/>
        </pc:sldMkLst>
        <pc:spChg chg="mod">
          <ac:chgData name="Neta Becker" userId="cef0aa30-4247-4db8-9bc0-d63efc0d3a53" providerId="ADAL" clId="{8E39725F-6EEF-4D4D-92C3-0465B79E9629}" dt="2024-05-18T08:20:44.648" v="28"/>
          <ac:spMkLst>
            <pc:docMk/>
            <pc:sldMk cId="660352062" sldId="312"/>
            <ac:spMk id="309" creationId="{00000000-0000-0000-0000-000000000000}"/>
          </ac:spMkLst>
        </pc:spChg>
        <pc:spChg chg="mod">
          <ac:chgData name="Neta Becker" userId="cef0aa30-4247-4db8-9bc0-d63efc0d3a53" providerId="ADAL" clId="{8E39725F-6EEF-4D4D-92C3-0465B79E9629}" dt="2024-05-18T08:20:44.648" v="28"/>
          <ac:spMkLst>
            <pc:docMk/>
            <pc:sldMk cId="660352062" sldId="312"/>
            <ac:spMk id="310" creationId="{00000000-0000-0000-0000-000000000000}"/>
          </ac:spMkLst>
        </pc:spChg>
        <pc:spChg chg="mod">
          <ac:chgData name="Neta Becker" userId="cef0aa30-4247-4db8-9bc0-d63efc0d3a53" providerId="ADAL" clId="{8E39725F-6EEF-4D4D-92C3-0465B79E9629}" dt="2024-05-18T08:20:44.648" v="28"/>
          <ac:spMkLst>
            <pc:docMk/>
            <pc:sldMk cId="660352062" sldId="312"/>
            <ac:spMk id="311" creationId="{00000000-0000-0000-0000-000000000000}"/>
          </ac:spMkLst>
        </pc:spChg>
        <pc:spChg chg="mod">
          <ac:chgData name="Neta Becker" userId="cef0aa30-4247-4db8-9bc0-d63efc0d3a53" providerId="ADAL" clId="{8E39725F-6EEF-4D4D-92C3-0465B79E9629}" dt="2024-05-18T08:20:44.648" v="28"/>
          <ac:spMkLst>
            <pc:docMk/>
            <pc:sldMk cId="660352062" sldId="312"/>
            <ac:spMk id="312" creationId="{00000000-0000-0000-0000-000000000000}"/>
          </ac:spMkLst>
        </pc:spChg>
        <pc:spChg chg="mod">
          <ac:chgData name="Neta Becker" userId="cef0aa30-4247-4db8-9bc0-d63efc0d3a53" providerId="ADAL" clId="{8E39725F-6EEF-4D4D-92C3-0465B79E9629}" dt="2024-05-18T08:20:44.648" v="28"/>
          <ac:spMkLst>
            <pc:docMk/>
            <pc:sldMk cId="660352062" sldId="312"/>
            <ac:spMk id="313" creationId="{00000000-0000-0000-0000-000000000000}"/>
          </ac:spMkLst>
        </pc:spChg>
        <pc:spChg chg="mod">
          <ac:chgData name="Neta Becker" userId="cef0aa30-4247-4db8-9bc0-d63efc0d3a53" providerId="ADAL" clId="{8E39725F-6EEF-4D4D-92C3-0465B79E9629}" dt="2024-05-18T08:20:44.648" v="28"/>
          <ac:spMkLst>
            <pc:docMk/>
            <pc:sldMk cId="660352062" sldId="312"/>
            <ac:spMk id="314" creationId="{00000000-0000-0000-0000-000000000000}"/>
          </ac:spMkLst>
        </pc:spChg>
        <pc:spChg chg="mod">
          <ac:chgData name="Neta Becker" userId="cef0aa30-4247-4db8-9bc0-d63efc0d3a53" providerId="ADAL" clId="{8E39725F-6EEF-4D4D-92C3-0465B79E9629}" dt="2024-05-18T08:20:44.648" v="28"/>
          <ac:spMkLst>
            <pc:docMk/>
            <pc:sldMk cId="660352062" sldId="312"/>
            <ac:spMk id="315" creationId="{00000000-0000-0000-0000-000000000000}"/>
          </ac:spMkLst>
        </pc:spChg>
        <pc:spChg chg="mod">
          <ac:chgData name="Neta Becker" userId="cef0aa30-4247-4db8-9bc0-d63efc0d3a53" providerId="ADAL" clId="{8E39725F-6EEF-4D4D-92C3-0465B79E9629}" dt="2024-05-18T08:20:44.648" v="28"/>
          <ac:spMkLst>
            <pc:docMk/>
            <pc:sldMk cId="660352062" sldId="312"/>
            <ac:spMk id="316" creationId="{00000000-0000-0000-0000-000000000000}"/>
          </ac:spMkLst>
        </pc:spChg>
        <pc:spChg chg="mod">
          <ac:chgData name="Neta Becker" userId="cef0aa30-4247-4db8-9bc0-d63efc0d3a53" providerId="ADAL" clId="{8E39725F-6EEF-4D4D-92C3-0465B79E9629}" dt="2024-05-18T08:20:44.648" v="28"/>
          <ac:spMkLst>
            <pc:docMk/>
            <pc:sldMk cId="660352062" sldId="312"/>
            <ac:spMk id="317" creationId="{00000000-0000-0000-0000-000000000000}"/>
          </ac:spMkLst>
        </pc:spChg>
        <pc:spChg chg="mod">
          <ac:chgData name="Neta Becker" userId="cef0aa30-4247-4db8-9bc0-d63efc0d3a53" providerId="ADAL" clId="{8E39725F-6EEF-4D4D-92C3-0465B79E9629}" dt="2024-05-18T08:20:44.648" v="28"/>
          <ac:spMkLst>
            <pc:docMk/>
            <pc:sldMk cId="660352062" sldId="312"/>
            <ac:spMk id="318" creationId="{00000000-0000-0000-0000-000000000000}"/>
          </ac:spMkLst>
        </pc:spChg>
        <pc:spChg chg="mod">
          <ac:chgData name="Neta Becker" userId="cef0aa30-4247-4db8-9bc0-d63efc0d3a53" providerId="ADAL" clId="{8E39725F-6EEF-4D4D-92C3-0465B79E9629}" dt="2024-05-18T08:20:44.648" v="28"/>
          <ac:spMkLst>
            <pc:docMk/>
            <pc:sldMk cId="660352062" sldId="312"/>
            <ac:spMk id="319" creationId="{00000000-0000-0000-0000-000000000000}"/>
          </ac:spMkLst>
        </pc:spChg>
        <pc:spChg chg="mod">
          <ac:chgData name="Neta Becker" userId="cef0aa30-4247-4db8-9bc0-d63efc0d3a53" providerId="ADAL" clId="{8E39725F-6EEF-4D4D-92C3-0465B79E9629}" dt="2024-05-18T08:20:44.648" v="28"/>
          <ac:spMkLst>
            <pc:docMk/>
            <pc:sldMk cId="660352062" sldId="312"/>
            <ac:spMk id="320" creationId="{00000000-0000-0000-0000-000000000000}"/>
          </ac:spMkLst>
        </pc:spChg>
        <pc:spChg chg="mod">
          <ac:chgData name="Neta Becker" userId="cef0aa30-4247-4db8-9bc0-d63efc0d3a53" providerId="ADAL" clId="{8E39725F-6EEF-4D4D-92C3-0465B79E9629}" dt="2024-05-18T08:20:44.648" v="28"/>
          <ac:spMkLst>
            <pc:docMk/>
            <pc:sldMk cId="660352062" sldId="312"/>
            <ac:spMk id="321" creationId="{00000000-0000-0000-0000-000000000000}"/>
          </ac:spMkLst>
        </pc:spChg>
      </pc:sldChg>
      <pc:sldChg chg="addSp delSp modSp add mod setBg">
        <pc:chgData name="Neta Becker" userId="cef0aa30-4247-4db8-9bc0-d63efc0d3a53" providerId="ADAL" clId="{8E39725F-6EEF-4D4D-92C3-0465B79E9629}" dt="2024-05-18T11:30:50.971" v="734"/>
        <pc:sldMkLst>
          <pc:docMk/>
          <pc:sldMk cId="473798661" sldId="313"/>
        </pc:sldMkLst>
        <pc:spChg chg="mod">
          <ac:chgData name="Neta Becker" userId="cef0aa30-4247-4db8-9bc0-d63efc0d3a53" providerId="ADAL" clId="{8E39725F-6EEF-4D4D-92C3-0465B79E9629}" dt="2024-05-09T15:57:55.008" v="21" actId="20577"/>
          <ac:spMkLst>
            <pc:docMk/>
            <pc:sldMk cId="473798661" sldId="313"/>
            <ac:spMk id="3" creationId="{79639998-542D-EA12-DA1F-335575519817}"/>
          </ac:spMkLst>
        </pc:spChg>
        <pc:spChg chg="add del mod">
          <ac:chgData name="Neta Becker" userId="cef0aa30-4247-4db8-9bc0-d63efc0d3a53" providerId="ADAL" clId="{8E39725F-6EEF-4D4D-92C3-0465B79E9629}" dt="2024-05-18T11:30:49.002" v="732" actId="478"/>
          <ac:spMkLst>
            <pc:docMk/>
            <pc:sldMk cId="473798661" sldId="313"/>
            <ac:spMk id="4" creationId="{85F07728-A4E2-D9D2-91C4-70250A23B88A}"/>
          </ac:spMkLst>
        </pc:spChg>
        <pc:spChg chg="mod">
          <ac:chgData name="Neta Becker" userId="cef0aa30-4247-4db8-9bc0-d63efc0d3a53" providerId="ADAL" clId="{8E39725F-6EEF-4D4D-92C3-0465B79E9629}" dt="2024-05-09T15:55:44.367" v="1"/>
          <ac:spMkLst>
            <pc:docMk/>
            <pc:sldMk cId="473798661" sldId="313"/>
            <ac:spMk id="6" creationId="{01C795E8-3F02-1807-50F5-AAA8595D7AE4}"/>
          </ac:spMkLst>
        </pc:spChg>
        <pc:spChg chg="mod">
          <ac:chgData name="Neta Becker" userId="cef0aa30-4247-4db8-9bc0-d63efc0d3a53" providerId="ADAL" clId="{8E39725F-6EEF-4D4D-92C3-0465B79E9629}" dt="2024-05-09T15:55:44.367" v="1"/>
          <ac:spMkLst>
            <pc:docMk/>
            <pc:sldMk cId="473798661" sldId="313"/>
            <ac:spMk id="7" creationId="{2EEE2E42-1535-F3D4-88A6-600540A1C48F}"/>
          </ac:spMkLst>
        </pc:spChg>
        <pc:spChg chg="mod">
          <ac:chgData name="Neta Becker" userId="cef0aa30-4247-4db8-9bc0-d63efc0d3a53" providerId="ADAL" clId="{8E39725F-6EEF-4D4D-92C3-0465B79E9629}" dt="2024-05-09T15:55:44.367" v="1"/>
          <ac:spMkLst>
            <pc:docMk/>
            <pc:sldMk cId="473798661" sldId="313"/>
            <ac:spMk id="8" creationId="{85994452-E285-51CF-641A-CAA40F791930}"/>
          </ac:spMkLst>
        </pc:spChg>
        <pc:spChg chg="add del mod ord">
          <ac:chgData name="Neta Becker" userId="cef0aa30-4247-4db8-9bc0-d63efc0d3a53" providerId="ADAL" clId="{8E39725F-6EEF-4D4D-92C3-0465B79E9629}" dt="2024-05-18T11:30:47.473" v="730" actId="478"/>
          <ac:spMkLst>
            <pc:docMk/>
            <pc:sldMk cId="473798661" sldId="313"/>
            <ac:spMk id="9" creationId="{E851D9B3-2005-3991-668F-83FA820C2A5F}"/>
          </ac:spMkLst>
        </pc:spChg>
        <pc:spChg chg="add del mod ord">
          <ac:chgData name="Neta Becker" userId="cef0aa30-4247-4db8-9bc0-d63efc0d3a53" providerId="ADAL" clId="{8E39725F-6EEF-4D4D-92C3-0465B79E9629}" dt="2024-05-18T11:30:50.602" v="733" actId="478"/>
          <ac:spMkLst>
            <pc:docMk/>
            <pc:sldMk cId="473798661" sldId="313"/>
            <ac:spMk id="10" creationId="{A5437109-92DE-AB16-114C-4071918D439A}"/>
          </ac:spMkLst>
        </pc:spChg>
        <pc:spChg chg="add mod">
          <ac:chgData name="Neta Becker" userId="cef0aa30-4247-4db8-9bc0-d63efc0d3a53" providerId="ADAL" clId="{8E39725F-6EEF-4D4D-92C3-0465B79E9629}" dt="2024-05-18T11:30:50.971" v="734"/>
          <ac:spMkLst>
            <pc:docMk/>
            <pc:sldMk cId="473798661" sldId="313"/>
            <ac:spMk id="11" creationId="{F736E01B-2DA6-0FB6-C141-582BB2DC646F}"/>
          </ac:spMkLst>
        </pc:spChg>
        <pc:spChg chg="add mod">
          <ac:chgData name="Neta Becker" userId="cef0aa30-4247-4db8-9bc0-d63efc0d3a53" providerId="ADAL" clId="{8E39725F-6EEF-4D4D-92C3-0465B79E9629}" dt="2024-05-18T11:30:50.971" v="734"/>
          <ac:spMkLst>
            <pc:docMk/>
            <pc:sldMk cId="473798661" sldId="313"/>
            <ac:spMk id="12" creationId="{89BCF338-2683-616E-C2B5-98D75AC553AC}"/>
          </ac:spMkLst>
        </pc:spChg>
        <pc:spChg chg="mod">
          <ac:chgData name="Neta Becker" userId="cef0aa30-4247-4db8-9bc0-d63efc0d3a53" providerId="ADAL" clId="{8E39725F-6EEF-4D4D-92C3-0465B79E9629}" dt="2024-05-18T11:30:50.971" v="734"/>
          <ac:spMkLst>
            <pc:docMk/>
            <pc:sldMk cId="473798661" sldId="313"/>
            <ac:spMk id="14" creationId="{78B35364-68AD-2CE1-988A-8D5424E55702}"/>
          </ac:spMkLst>
        </pc:spChg>
        <pc:spChg chg="mod">
          <ac:chgData name="Neta Becker" userId="cef0aa30-4247-4db8-9bc0-d63efc0d3a53" providerId="ADAL" clId="{8E39725F-6EEF-4D4D-92C3-0465B79E9629}" dt="2024-05-18T11:30:50.971" v="734"/>
          <ac:spMkLst>
            <pc:docMk/>
            <pc:sldMk cId="473798661" sldId="313"/>
            <ac:spMk id="15" creationId="{DE5A7FCF-008F-8E40-2D13-530A8F3BC4A9}"/>
          </ac:spMkLst>
        </pc:spChg>
        <pc:spChg chg="mod">
          <ac:chgData name="Neta Becker" userId="cef0aa30-4247-4db8-9bc0-d63efc0d3a53" providerId="ADAL" clId="{8E39725F-6EEF-4D4D-92C3-0465B79E9629}" dt="2024-05-18T11:30:50.971" v="734"/>
          <ac:spMkLst>
            <pc:docMk/>
            <pc:sldMk cId="473798661" sldId="313"/>
            <ac:spMk id="16" creationId="{A8ABD720-0AA8-FF0D-DF7D-4CBC6DE49A69}"/>
          </ac:spMkLst>
        </pc:spChg>
        <pc:grpChg chg="add del mod">
          <ac:chgData name="Neta Becker" userId="cef0aa30-4247-4db8-9bc0-d63efc0d3a53" providerId="ADAL" clId="{8E39725F-6EEF-4D4D-92C3-0465B79E9629}" dt="2024-05-18T11:30:46.143" v="728" actId="478"/>
          <ac:grpSpMkLst>
            <pc:docMk/>
            <pc:sldMk cId="473798661" sldId="313"/>
            <ac:grpSpMk id="5" creationId="{0ED5CF67-36AF-6C59-114F-67E958E1AA67}"/>
          </ac:grpSpMkLst>
        </pc:grpChg>
        <pc:grpChg chg="add mod">
          <ac:chgData name="Neta Becker" userId="cef0aa30-4247-4db8-9bc0-d63efc0d3a53" providerId="ADAL" clId="{8E39725F-6EEF-4D4D-92C3-0465B79E9629}" dt="2024-05-18T11:30:50.971" v="734"/>
          <ac:grpSpMkLst>
            <pc:docMk/>
            <pc:sldMk cId="473798661" sldId="313"/>
            <ac:grpSpMk id="13" creationId="{52F4352F-D47B-6EF2-8DF9-DC2F790BD953}"/>
          </ac:grpSpMkLst>
        </pc:grpChg>
      </pc:sldChg>
      <pc:sldChg chg="addSp modSp mod">
        <pc:chgData name="Neta Becker" userId="cef0aa30-4247-4db8-9bc0-d63efc0d3a53" providerId="ADAL" clId="{8E39725F-6EEF-4D4D-92C3-0465B79E9629}" dt="2024-05-18T11:30:36.754" v="727" actId="14100"/>
        <pc:sldMkLst>
          <pc:docMk/>
          <pc:sldMk cId="2633577502" sldId="314"/>
        </pc:sldMkLst>
        <pc:spChg chg="mod">
          <ac:chgData name="Neta Becker" userId="cef0aa30-4247-4db8-9bc0-d63efc0d3a53" providerId="ADAL" clId="{8E39725F-6EEF-4D4D-92C3-0465B79E9629}" dt="2024-05-18T08:20:44.648" v="28"/>
          <ac:spMkLst>
            <pc:docMk/>
            <pc:sldMk cId="2633577502" sldId="314"/>
            <ac:spMk id="2" creationId="{9E1B47C9-23BE-9F8B-A0E0-E74CAB5ED67A}"/>
          </ac:spMkLst>
        </pc:spChg>
        <pc:spChg chg="add mod ord">
          <ac:chgData name="Neta Becker" userId="cef0aa30-4247-4db8-9bc0-d63efc0d3a53" providerId="ADAL" clId="{8E39725F-6EEF-4D4D-92C3-0465B79E9629}" dt="2024-05-18T11:30:36.754" v="727" actId="14100"/>
          <ac:spMkLst>
            <pc:docMk/>
            <pc:sldMk cId="2633577502" sldId="314"/>
            <ac:spMk id="3" creationId="{064ECE8D-76D8-BA22-D014-D9F875D0BB90}"/>
          </ac:spMkLst>
        </pc:spChg>
        <pc:spChg chg="mod">
          <ac:chgData name="Neta Becker" userId="cef0aa30-4247-4db8-9bc0-d63efc0d3a53" providerId="ADAL" clId="{8E39725F-6EEF-4D4D-92C3-0465B79E9629}" dt="2024-05-18T11:30:19.581" v="700" actId="120"/>
          <ac:spMkLst>
            <pc:docMk/>
            <pc:sldMk cId="2633577502" sldId="314"/>
            <ac:spMk id="4" creationId="{B8D434B1-56CC-6E8D-FDD2-84F2A848D19A}"/>
          </ac:spMkLst>
        </pc:spChg>
        <pc:spChg chg="add mod ord">
          <ac:chgData name="Neta Becker" userId="cef0aa30-4247-4db8-9bc0-d63efc0d3a53" providerId="ADAL" clId="{8E39725F-6EEF-4D4D-92C3-0465B79E9629}" dt="2024-05-18T11:28:20.774" v="602" actId="167"/>
          <ac:spMkLst>
            <pc:docMk/>
            <pc:sldMk cId="2633577502" sldId="314"/>
            <ac:spMk id="9" creationId="{E73B7CD3-80C4-5F5D-994F-D362C59DCFF6}"/>
          </ac:spMkLst>
        </pc:spChg>
        <pc:grpChg chg="mod">
          <ac:chgData name="Neta Becker" userId="cef0aa30-4247-4db8-9bc0-d63efc0d3a53" providerId="ADAL" clId="{8E39725F-6EEF-4D4D-92C3-0465B79E9629}" dt="2024-05-18T11:30:28.379" v="726" actId="1038"/>
          <ac:grpSpMkLst>
            <pc:docMk/>
            <pc:sldMk cId="2633577502" sldId="314"/>
            <ac:grpSpMk id="5" creationId="{220E5C26-EB1D-31C2-6A8B-D662D1D97FC8}"/>
          </ac:grpSpMkLst>
        </pc:grpChg>
      </pc:sldChg>
      <pc:sldChg chg="addSp modSp mod">
        <pc:chgData name="Neta Becker" userId="cef0aa30-4247-4db8-9bc0-d63efc0d3a53" providerId="ADAL" clId="{8E39725F-6EEF-4D4D-92C3-0465B79E9629}" dt="2024-05-18T11:29:59.555" v="695" actId="1076"/>
        <pc:sldMkLst>
          <pc:docMk/>
          <pc:sldMk cId="1314981952" sldId="315"/>
        </pc:sldMkLst>
        <pc:spChg chg="mod">
          <ac:chgData name="Neta Becker" userId="cef0aa30-4247-4db8-9bc0-d63efc0d3a53" providerId="ADAL" clId="{8E39725F-6EEF-4D4D-92C3-0465B79E9629}" dt="2024-05-18T08:20:44.648" v="28"/>
          <ac:spMkLst>
            <pc:docMk/>
            <pc:sldMk cId="1314981952" sldId="315"/>
            <ac:spMk id="2" creationId="{FBB17739-EDA8-0BBF-2BBE-DD328C51C51D}"/>
          </ac:spMkLst>
        </pc:spChg>
        <pc:spChg chg="add mod ord">
          <ac:chgData name="Neta Becker" userId="cef0aa30-4247-4db8-9bc0-d63efc0d3a53" providerId="ADAL" clId="{8E39725F-6EEF-4D4D-92C3-0465B79E9629}" dt="2024-05-18T11:29:59.555" v="695" actId="1076"/>
          <ac:spMkLst>
            <pc:docMk/>
            <pc:sldMk cId="1314981952" sldId="315"/>
            <ac:spMk id="3" creationId="{64C30393-4A9C-E384-EAB5-8D020B59DE1C}"/>
          </ac:spMkLst>
        </pc:spChg>
        <pc:spChg chg="mod">
          <ac:chgData name="Neta Becker" userId="cef0aa30-4247-4db8-9bc0-d63efc0d3a53" providerId="ADAL" clId="{8E39725F-6EEF-4D4D-92C3-0465B79E9629}" dt="2024-05-18T11:29:49.944" v="694" actId="1038"/>
          <ac:spMkLst>
            <pc:docMk/>
            <pc:sldMk cId="1314981952" sldId="315"/>
            <ac:spMk id="4" creationId="{DB4B58AA-CB6F-C0F0-4724-E92868B9FD0E}"/>
          </ac:spMkLst>
        </pc:spChg>
        <pc:grpChg chg="mod">
          <ac:chgData name="Neta Becker" userId="cef0aa30-4247-4db8-9bc0-d63efc0d3a53" providerId="ADAL" clId="{8E39725F-6EEF-4D4D-92C3-0465B79E9629}" dt="2024-05-18T11:29:49.944" v="694" actId="1038"/>
          <ac:grpSpMkLst>
            <pc:docMk/>
            <pc:sldMk cId="1314981952" sldId="315"/>
            <ac:grpSpMk id="26" creationId="{B1459D06-85AA-CBC8-EB7A-638C778F30EA}"/>
          </ac:grpSpMkLst>
        </pc:grpChg>
        <pc:picChg chg="mod">
          <ac:chgData name="Neta Becker" userId="cef0aa30-4247-4db8-9bc0-d63efc0d3a53" providerId="ADAL" clId="{8E39725F-6EEF-4D4D-92C3-0465B79E9629}" dt="2024-05-18T08:20:44.648" v="28"/>
          <ac:picMkLst>
            <pc:docMk/>
            <pc:sldMk cId="1314981952" sldId="315"/>
            <ac:picMk id="9" creationId="{07590EA9-D1FD-3F79-303E-3BE0CB53087D}"/>
          </ac:picMkLst>
        </pc:picChg>
      </pc:sldChg>
      <pc:sldChg chg="addSp delSp modSp new del mod delAnim modAnim modShow">
        <pc:chgData name="Neta Becker" userId="cef0aa30-4247-4db8-9bc0-d63efc0d3a53" providerId="ADAL" clId="{8E39725F-6EEF-4D4D-92C3-0465B79E9629}" dt="2024-05-18T11:08:28.847" v="305" actId="47"/>
        <pc:sldMkLst>
          <pc:docMk/>
          <pc:sldMk cId="2659687341" sldId="316"/>
        </pc:sldMkLst>
        <pc:spChg chg="del">
          <ac:chgData name="Neta Becker" userId="cef0aa30-4247-4db8-9bc0-d63efc0d3a53" providerId="ADAL" clId="{8E39725F-6EEF-4D4D-92C3-0465B79E9629}" dt="2024-05-18T11:03:54.457" v="266"/>
          <ac:spMkLst>
            <pc:docMk/>
            <pc:sldMk cId="2659687341" sldId="316"/>
            <ac:spMk id="3" creationId="{61D210A2-8CED-F722-FD99-D02423DDB7CA}"/>
          </ac:spMkLst>
        </pc:spChg>
        <pc:spChg chg="add mod">
          <ac:chgData name="Neta Becker" userId="cef0aa30-4247-4db8-9bc0-d63efc0d3a53" providerId="ADAL" clId="{8E39725F-6EEF-4D4D-92C3-0465B79E9629}" dt="2024-05-18T11:06:45.725" v="286" actId="478"/>
          <ac:spMkLst>
            <pc:docMk/>
            <pc:sldMk cId="2659687341" sldId="316"/>
            <ac:spMk id="7" creationId="{1BE97CCF-74BF-9396-8DAD-E3C3C8B7B6FD}"/>
          </ac:spMkLst>
        </pc:spChg>
        <pc:picChg chg="add del mod">
          <ac:chgData name="Neta Becker" userId="cef0aa30-4247-4db8-9bc0-d63efc0d3a53" providerId="ADAL" clId="{8E39725F-6EEF-4D4D-92C3-0465B79E9629}" dt="2024-05-18T11:06:45.725" v="286" actId="478"/>
          <ac:picMkLst>
            <pc:docMk/>
            <pc:sldMk cId="2659687341" sldId="316"/>
            <ac:picMk id="4" creationId="{5DD94EFC-44C9-A81C-0F6A-635744A7F6A1}"/>
          </ac:picMkLst>
        </pc:picChg>
        <pc:picChg chg="add mod">
          <ac:chgData name="Neta Becker" userId="cef0aa30-4247-4db8-9bc0-d63efc0d3a53" providerId="ADAL" clId="{8E39725F-6EEF-4D4D-92C3-0465B79E9629}" dt="2024-05-18T11:06:47.350" v="287" actId="1076"/>
          <ac:picMkLst>
            <pc:docMk/>
            <pc:sldMk cId="2659687341" sldId="316"/>
            <ac:picMk id="5" creationId="{571F2F0D-59CB-5202-E7E7-CF457D63CC14}"/>
          </ac:picMkLst>
        </pc:picChg>
      </pc:sldChg>
      <pc:sldMasterChg chg="setBg modSldLayout">
        <pc:chgData name="Neta Becker" userId="cef0aa30-4247-4db8-9bc0-d63efc0d3a53" providerId="ADAL" clId="{8E39725F-6EEF-4D4D-92C3-0465B79E9629}" dt="2024-05-18T10:29:19.955" v="31"/>
        <pc:sldMasterMkLst>
          <pc:docMk/>
          <pc:sldMasterMk cId="1804776256" sldId="2147483874"/>
        </pc:sldMasterMkLst>
        <pc:sldLayoutChg chg="setBg">
          <pc:chgData name="Neta Becker" userId="cef0aa30-4247-4db8-9bc0-d63efc0d3a53" providerId="ADAL" clId="{8E39725F-6EEF-4D4D-92C3-0465B79E9629}" dt="2024-05-18T10:29:19.955" v="31"/>
          <pc:sldLayoutMkLst>
            <pc:docMk/>
            <pc:sldMasterMk cId="1804776256" sldId="2147483874"/>
            <pc:sldLayoutMk cId="3484691523" sldId="2147483875"/>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32088760" sldId="2147483876"/>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702842903" sldId="2147483877"/>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167257325" sldId="2147483878"/>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612437609" sldId="2147483879"/>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737422642" sldId="2147483880"/>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553857955" sldId="2147483881"/>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093351699" sldId="2147483882"/>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135688596" sldId="2147483883"/>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66860093" sldId="2147483884"/>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857526101" sldId="2147483885"/>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220493620" sldId="214748388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352E8-161A-4EBA-8E6C-39220308E7F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L"/>
        </a:p>
      </dgm:t>
    </dgm:pt>
    <dgm:pt modelId="{003BB35F-AC8D-471B-8866-EB4030794775}">
      <dgm:prSet phldrT="[Text]"/>
      <dgm:spPr/>
      <dgm:t>
        <a:bodyPr/>
        <a:lstStyle/>
        <a:p>
          <a:r>
            <a:rPr lang="en-US" dirty="0"/>
            <a:t>Our model</a:t>
          </a:r>
          <a:endParaRPr lang="en-IL" dirty="0"/>
        </a:p>
      </dgm:t>
    </dgm:pt>
    <dgm:pt modelId="{92E19BC4-D877-4596-8E61-54E86C0B3C28}" type="parTrans" cxnId="{6CC0E934-13F4-4F27-8952-63044C8D5770}">
      <dgm:prSet/>
      <dgm:spPr/>
      <dgm:t>
        <a:bodyPr/>
        <a:lstStyle/>
        <a:p>
          <a:endParaRPr lang="en-IL"/>
        </a:p>
      </dgm:t>
    </dgm:pt>
    <dgm:pt modelId="{FDFA9514-B880-4B06-A2F5-6246FB46B346}" type="sibTrans" cxnId="{6CC0E934-13F4-4F27-8952-63044C8D5770}">
      <dgm:prSet/>
      <dgm:spPr/>
      <dgm:t>
        <a:bodyPr/>
        <a:lstStyle/>
        <a:p>
          <a:endParaRPr lang="en-IL"/>
        </a:p>
      </dgm:t>
    </dgm:pt>
    <dgm:pt modelId="{4ADF0CF3-75FE-4D98-B7AE-2B7200537917}">
      <dgm:prSet phldrT="[Text]" custT="1"/>
      <dgm:spPr/>
      <dgm:t>
        <a:bodyPr/>
        <a:lstStyle/>
        <a:p>
          <a:r>
            <a:rPr lang="en-US" sz="1800" dirty="0"/>
            <a:t>Works on any given object</a:t>
          </a:r>
          <a:endParaRPr lang="en-IL" sz="1800" dirty="0"/>
        </a:p>
      </dgm:t>
    </dgm:pt>
    <dgm:pt modelId="{6A8B209F-C8F2-4E2A-8CF0-F787CA2149CC}" type="parTrans" cxnId="{0EF283BF-99D3-453D-BA2E-33827E40FF19}">
      <dgm:prSet/>
      <dgm:spPr/>
      <dgm:t>
        <a:bodyPr/>
        <a:lstStyle/>
        <a:p>
          <a:endParaRPr lang="en-IL"/>
        </a:p>
      </dgm:t>
    </dgm:pt>
    <dgm:pt modelId="{01A7B355-5718-414C-AC92-B4102D478984}" type="sibTrans" cxnId="{0EF283BF-99D3-453D-BA2E-33827E40FF19}">
      <dgm:prSet/>
      <dgm:spPr/>
      <dgm:t>
        <a:bodyPr/>
        <a:lstStyle/>
        <a:p>
          <a:endParaRPr lang="en-IL"/>
        </a:p>
      </dgm:t>
    </dgm:pt>
    <dgm:pt modelId="{ED12288B-6A8E-47E1-ACE1-9A82C49347A2}">
      <dgm:prSet phldrT="[Text]" custT="1"/>
      <dgm:spPr/>
      <dgm:t>
        <a:bodyPr/>
        <a:lstStyle/>
        <a:p>
          <a:r>
            <a:rPr lang="en-US" sz="1800" dirty="0"/>
            <a:t>Robust – doesn’t require specific object characteristics to work</a:t>
          </a:r>
          <a:endParaRPr lang="en-IL" sz="1800" dirty="0"/>
        </a:p>
      </dgm:t>
    </dgm:pt>
    <dgm:pt modelId="{3A617BE9-9C15-468B-851E-23CCFFF78F16}" type="parTrans" cxnId="{0FDAA380-004B-4DCA-A2AB-9722B208F292}">
      <dgm:prSet/>
      <dgm:spPr/>
      <dgm:t>
        <a:bodyPr/>
        <a:lstStyle/>
        <a:p>
          <a:endParaRPr lang="en-IL"/>
        </a:p>
      </dgm:t>
    </dgm:pt>
    <dgm:pt modelId="{06065E39-E1BA-45EC-9310-59C9A64FA52F}" type="sibTrans" cxnId="{0FDAA380-004B-4DCA-A2AB-9722B208F292}">
      <dgm:prSet/>
      <dgm:spPr/>
      <dgm:t>
        <a:bodyPr/>
        <a:lstStyle/>
        <a:p>
          <a:endParaRPr lang="en-IL"/>
        </a:p>
      </dgm:t>
    </dgm:pt>
    <dgm:pt modelId="{2778AD0E-E809-40DE-A3CC-5279427D2A03}">
      <dgm:prSet phldrT="[Text]" custT="1"/>
      <dgm:spPr/>
      <dgm:t>
        <a:bodyPr/>
        <a:lstStyle/>
        <a:p>
          <a:r>
            <a:rPr lang="en-US" sz="1800" dirty="0"/>
            <a:t>Works slow. Takes a few minutes for the algorithm to run</a:t>
          </a:r>
          <a:endParaRPr lang="en-IL" sz="1800" dirty="0"/>
        </a:p>
      </dgm:t>
    </dgm:pt>
    <dgm:pt modelId="{545B58F5-E6F1-459C-9802-B9F5525672D0}" type="parTrans" cxnId="{CD896626-7574-4C2E-AABF-D057EA50A40E}">
      <dgm:prSet/>
      <dgm:spPr/>
      <dgm:t>
        <a:bodyPr/>
        <a:lstStyle/>
        <a:p>
          <a:endParaRPr lang="en-IL"/>
        </a:p>
      </dgm:t>
    </dgm:pt>
    <dgm:pt modelId="{4BC868EF-7C68-41DC-B2B3-02493A022760}" type="sibTrans" cxnId="{CD896626-7574-4C2E-AABF-D057EA50A40E}">
      <dgm:prSet/>
      <dgm:spPr/>
      <dgm:t>
        <a:bodyPr/>
        <a:lstStyle/>
        <a:p>
          <a:endParaRPr lang="en-IL"/>
        </a:p>
      </dgm:t>
    </dgm:pt>
    <dgm:pt modelId="{51D05975-1B93-4B1E-919A-726528C88D33}" type="pres">
      <dgm:prSet presAssocID="{7EB352E8-161A-4EBA-8E6C-39220308E7FB}" presName="list" presStyleCnt="0">
        <dgm:presLayoutVars>
          <dgm:dir/>
          <dgm:animLvl val="lvl"/>
        </dgm:presLayoutVars>
      </dgm:prSet>
      <dgm:spPr/>
    </dgm:pt>
    <dgm:pt modelId="{C3B18CCE-591E-46CA-8E49-71DA2CB106C9}" type="pres">
      <dgm:prSet presAssocID="{003BB35F-AC8D-471B-8866-EB4030794775}" presName="posSpace" presStyleCnt="0"/>
      <dgm:spPr/>
    </dgm:pt>
    <dgm:pt modelId="{DE2C4D0F-FA18-44DD-8FFB-239FF9CCF3DA}" type="pres">
      <dgm:prSet presAssocID="{003BB35F-AC8D-471B-8866-EB4030794775}" presName="vertFlow" presStyleCnt="0"/>
      <dgm:spPr/>
    </dgm:pt>
    <dgm:pt modelId="{9877AD99-EA81-40C6-A581-CBF7882012E4}" type="pres">
      <dgm:prSet presAssocID="{003BB35F-AC8D-471B-8866-EB4030794775}" presName="topSpace" presStyleCnt="0"/>
      <dgm:spPr/>
    </dgm:pt>
    <dgm:pt modelId="{025A291E-A6F9-4877-91ED-1983D00002C6}" type="pres">
      <dgm:prSet presAssocID="{003BB35F-AC8D-471B-8866-EB4030794775}" presName="firstComp" presStyleCnt="0"/>
      <dgm:spPr/>
    </dgm:pt>
    <dgm:pt modelId="{AFA4C1D8-7A57-4421-B5DF-E3E52142F361}" type="pres">
      <dgm:prSet presAssocID="{003BB35F-AC8D-471B-8866-EB4030794775}" presName="firstChild" presStyleLbl="bgAccFollowNode1" presStyleIdx="0" presStyleCnt="3" custScaleX="123519" custScaleY="147359"/>
      <dgm:spPr/>
    </dgm:pt>
    <dgm:pt modelId="{80B5F5D9-E79E-44E0-B74F-BEAEACA50F58}" type="pres">
      <dgm:prSet presAssocID="{003BB35F-AC8D-471B-8866-EB4030794775}" presName="firstChildTx" presStyleLbl="bgAccFollowNode1" presStyleIdx="0" presStyleCnt="3">
        <dgm:presLayoutVars>
          <dgm:bulletEnabled val="1"/>
        </dgm:presLayoutVars>
      </dgm:prSet>
      <dgm:spPr/>
    </dgm:pt>
    <dgm:pt modelId="{10E9320A-BA8B-4466-8C79-456E3871A393}" type="pres">
      <dgm:prSet presAssocID="{ED12288B-6A8E-47E1-ACE1-9A82C49347A2}" presName="comp" presStyleCnt="0"/>
      <dgm:spPr/>
    </dgm:pt>
    <dgm:pt modelId="{308AB637-6CFF-4B01-A6F9-77484EB4BA4C}" type="pres">
      <dgm:prSet presAssocID="{ED12288B-6A8E-47E1-ACE1-9A82C49347A2}" presName="child" presStyleLbl="bgAccFollowNode1" presStyleIdx="1" presStyleCnt="3" custScaleX="123519" custScaleY="147359"/>
      <dgm:spPr/>
    </dgm:pt>
    <dgm:pt modelId="{B1B7F494-13AA-49DF-9FB5-5BA8874CFDC6}" type="pres">
      <dgm:prSet presAssocID="{ED12288B-6A8E-47E1-ACE1-9A82C49347A2}" presName="childTx" presStyleLbl="bgAccFollowNode1" presStyleIdx="1" presStyleCnt="3">
        <dgm:presLayoutVars>
          <dgm:bulletEnabled val="1"/>
        </dgm:presLayoutVars>
      </dgm:prSet>
      <dgm:spPr/>
    </dgm:pt>
    <dgm:pt modelId="{182CADB4-9A98-4095-A2AA-AD8902E012E5}" type="pres">
      <dgm:prSet presAssocID="{2778AD0E-E809-40DE-A3CC-5279427D2A03}" presName="comp" presStyleCnt="0"/>
      <dgm:spPr/>
    </dgm:pt>
    <dgm:pt modelId="{572411F0-D59A-4CC7-8332-600746932798}" type="pres">
      <dgm:prSet presAssocID="{2778AD0E-E809-40DE-A3CC-5279427D2A03}" presName="child" presStyleLbl="bgAccFollowNode1" presStyleIdx="2" presStyleCnt="3" custScaleX="123519" custScaleY="147359"/>
      <dgm:spPr/>
    </dgm:pt>
    <dgm:pt modelId="{D81476D5-BA27-4A1E-8F35-F8AD77DDEA4F}" type="pres">
      <dgm:prSet presAssocID="{2778AD0E-E809-40DE-A3CC-5279427D2A03}" presName="childTx" presStyleLbl="bgAccFollowNode1" presStyleIdx="2" presStyleCnt="3">
        <dgm:presLayoutVars>
          <dgm:bulletEnabled val="1"/>
        </dgm:presLayoutVars>
      </dgm:prSet>
      <dgm:spPr/>
    </dgm:pt>
    <dgm:pt modelId="{67C74B81-93D4-4A92-9AA0-74E7E36FB2BD}" type="pres">
      <dgm:prSet presAssocID="{003BB35F-AC8D-471B-8866-EB4030794775}" presName="negSpace" presStyleCnt="0"/>
      <dgm:spPr/>
    </dgm:pt>
    <dgm:pt modelId="{7A29892B-E411-4683-9B7F-AF0CCCF9112A}" type="pres">
      <dgm:prSet presAssocID="{003BB35F-AC8D-471B-8866-EB4030794775}" presName="circle" presStyleLbl="node1" presStyleIdx="0" presStyleCnt="1" custScaleX="135396" custScaleY="67411" custLinFactNeighborX="-1930" custLinFactNeighborY="11317"/>
      <dgm:spPr/>
    </dgm:pt>
  </dgm:ptLst>
  <dgm:cxnLst>
    <dgm:cxn modelId="{7F854413-AD57-4A5B-BF83-EEF9FD514A41}" type="presOf" srcId="{4ADF0CF3-75FE-4D98-B7AE-2B7200537917}" destId="{AFA4C1D8-7A57-4421-B5DF-E3E52142F361}" srcOrd="0" destOrd="0" presId="urn:microsoft.com/office/officeart/2005/8/layout/hList9"/>
    <dgm:cxn modelId="{74E36A24-FDCF-4217-B5EF-084C909BE779}" type="presOf" srcId="{4ADF0CF3-75FE-4D98-B7AE-2B7200537917}" destId="{80B5F5D9-E79E-44E0-B74F-BEAEACA50F58}" srcOrd="1" destOrd="0" presId="urn:microsoft.com/office/officeart/2005/8/layout/hList9"/>
    <dgm:cxn modelId="{CD896626-7574-4C2E-AABF-D057EA50A40E}" srcId="{003BB35F-AC8D-471B-8866-EB4030794775}" destId="{2778AD0E-E809-40DE-A3CC-5279427D2A03}" srcOrd="2" destOrd="0" parTransId="{545B58F5-E6F1-459C-9802-B9F5525672D0}" sibTransId="{4BC868EF-7C68-41DC-B2B3-02493A022760}"/>
    <dgm:cxn modelId="{6CC0E934-13F4-4F27-8952-63044C8D5770}" srcId="{7EB352E8-161A-4EBA-8E6C-39220308E7FB}" destId="{003BB35F-AC8D-471B-8866-EB4030794775}" srcOrd="0" destOrd="0" parTransId="{92E19BC4-D877-4596-8E61-54E86C0B3C28}" sibTransId="{FDFA9514-B880-4B06-A2F5-6246FB46B346}"/>
    <dgm:cxn modelId="{9B04304F-1FA1-4C0E-A862-A019F8FFD70F}" type="presOf" srcId="{7EB352E8-161A-4EBA-8E6C-39220308E7FB}" destId="{51D05975-1B93-4B1E-919A-726528C88D33}" srcOrd="0" destOrd="0" presId="urn:microsoft.com/office/officeart/2005/8/layout/hList9"/>
    <dgm:cxn modelId="{0FDAA380-004B-4DCA-A2AB-9722B208F292}" srcId="{003BB35F-AC8D-471B-8866-EB4030794775}" destId="{ED12288B-6A8E-47E1-ACE1-9A82C49347A2}" srcOrd="1" destOrd="0" parTransId="{3A617BE9-9C15-468B-851E-23CCFFF78F16}" sibTransId="{06065E39-E1BA-45EC-9310-59C9A64FA52F}"/>
    <dgm:cxn modelId="{8E8DCE80-95F6-486D-98EF-6D22B8826574}" type="presOf" srcId="{2778AD0E-E809-40DE-A3CC-5279427D2A03}" destId="{D81476D5-BA27-4A1E-8F35-F8AD77DDEA4F}" srcOrd="1" destOrd="0" presId="urn:microsoft.com/office/officeart/2005/8/layout/hList9"/>
    <dgm:cxn modelId="{34D7D6A2-6277-40B3-B211-33C9901CA630}" type="presOf" srcId="{ED12288B-6A8E-47E1-ACE1-9A82C49347A2}" destId="{B1B7F494-13AA-49DF-9FB5-5BA8874CFDC6}" srcOrd="1" destOrd="0" presId="urn:microsoft.com/office/officeart/2005/8/layout/hList9"/>
    <dgm:cxn modelId="{C3B913A3-C0B9-4129-9F7A-E653993BF207}" type="presOf" srcId="{2778AD0E-E809-40DE-A3CC-5279427D2A03}" destId="{572411F0-D59A-4CC7-8332-600746932798}" srcOrd="0" destOrd="0" presId="urn:microsoft.com/office/officeart/2005/8/layout/hList9"/>
    <dgm:cxn modelId="{0EF283BF-99D3-453D-BA2E-33827E40FF19}" srcId="{003BB35F-AC8D-471B-8866-EB4030794775}" destId="{4ADF0CF3-75FE-4D98-B7AE-2B7200537917}" srcOrd="0" destOrd="0" parTransId="{6A8B209F-C8F2-4E2A-8CF0-F787CA2149CC}" sibTransId="{01A7B355-5718-414C-AC92-B4102D478984}"/>
    <dgm:cxn modelId="{099950DB-D471-4AAE-B513-3BD0464E3642}" type="presOf" srcId="{003BB35F-AC8D-471B-8866-EB4030794775}" destId="{7A29892B-E411-4683-9B7F-AF0CCCF9112A}" srcOrd="0" destOrd="0" presId="urn:microsoft.com/office/officeart/2005/8/layout/hList9"/>
    <dgm:cxn modelId="{F0123EDD-23BA-4F5A-8F15-C4FEC633FEE0}" type="presOf" srcId="{ED12288B-6A8E-47E1-ACE1-9A82C49347A2}" destId="{308AB637-6CFF-4B01-A6F9-77484EB4BA4C}" srcOrd="0" destOrd="0" presId="urn:microsoft.com/office/officeart/2005/8/layout/hList9"/>
    <dgm:cxn modelId="{2E8B614D-C16B-4090-95A6-91940758CBA1}" type="presParOf" srcId="{51D05975-1B93-4B1E-919A-726528C88D33}" destId="{C3B18CCE-591E-46CA-8E49-71DA2CB106C9}" srcOrd="0" destOrd="0" presId="urn:microsoft.com/office/officeart/2005/8/layout/hList9"/>
    <dgm:cxn modelId="{DD8F53E3-DD16-410A-89B9-F68A7B466C4A}" type="presParOf" srcId="{51D05975-1B93-4B1E-919A-726528C88D33}" destId="{DE2C4D0F-FA18-44DD-8FFB-239FF9CCF3DA}" srcOrd="1" destOrd="0" presId="urn:microsoft.com/office/officeart/2005/8/layout/hList9"/>
    <dgm:cxn modelId="{2AE6B12E-D68A-4DB2-836E-17DB7845A307}" type="presParOf" srcId="{DE2C4D0F-FA18-44DD-8FFB-239FF9CCF3DA}" destId="{9877AD99-EA81-40C6-A581-CBF7882012E4}" srcOrd="0" destOrd="0" presId="urn:microsoft.com/office/officeart/2005/8/layout/hList9"/>
    <dgm:cxn modelId="{5061AF92-7FDB-4BD8-B2B2-35B6DF5F26FD}" type="presParOf" srcId="{DE2C4D0F-FA18-44DD-8FFB-239FF9CCF3DA}" destId="{025A291E-A6F9-4877-91ED-1983D00002C6}" srcOrd="1" destOrd="0" presId="urn:microsoft.com/office/officeart/2005/8/layout/hList9"/>
    <dgm:cxn modelId="{DD840E60-ECEF-4727-8559-3487039A0339}" type="presParOf" srcId="{025A291E-A6F9-4877-91ED-1983D00002C6}" destId="{AFA4C1D8-7A57-4421-B5DF-E3E52142F361}" srcOrd="0" destOrd="0" presId="urn:microsoft.com/office/officeart/2005/8/layout/hList9"/>
    <dgm:cxn modelId="{8D1235D4-56B0-4729-8DDD-CEA0CF225CEA}" type="presParOf" srcId="{025A291E-A6F9-4877-91ED-1983D00002C6}" destId="{80B5F5D9-E79E-44E0-B74F-BEAEACA50F58}" srcOrd="1" destOrd="0" presId="urn:microsoft.com/office/officeart/2005/8/layout/hList9"/>
    <dgm:cxn modelId="{C2541B0A-5860-4BB2-93E0-02077F242218}" type="presParOf" srcId="{DE2C4D0F-FA18-44DD-8FFB-239FF9CCF3DA}" destId="{10E9320A-BA8B-4466-8C79-456E3871A393}" srcOrd="2" destOrd="0" presId="urn:microsoft.com/office/officeart/2005/8/layout/hList9"/>
    <dgm:cxn modelId="{D25F4634-83A6-4089-9AC9-0718F5AA1999}" type="presParOf" srcId="{10E9320A-BA8B-4466-8C79-456E3871A393}" destId="{308AB637-6CFF-4B01-A6F9-77484EB4BA4C}" srcOrd="0" destOrd="0" presId="urn:microsoft.com/office/officeart/2005/8/layout/hList9"/>
    <dgm:cxn modelId="{16AD59F0-B84A-4889-AEF9-B18685A7E3B8}" type="presParOf" srcId="{10E9320A-BA8B-4466-8C79-456E3871A393}" destId="{B1B7F494-13AA-49DF-9FB5-5BA8874CFDC6}" srcOrd="1" destOrd="0" presId="urn:microsoft.com/office/officeart/2005/8/layout/hList9"/>
    <dgm:cxn modelId="{33300012-D652-4900-B84F-BBFBE306956F}" type="presParOf" srcId="{DE2C4D0F-FA18-44DD-8FFB-239FF9CCF3DA}" destId="{182CADB4-9A98-4095-A2AA-AD8902E012E5}" srcOrd="3" destOrd="0" presId="urn:microsoft.com/office/officeart/2005/8/layout/hList9"/>
    <dgm:cxn modelId="{41A321C1-66B6-4312-B10F-A5533FD51973}" type="presParOf" srcId="{182CADB4-9A98-4095-A2AA-AD8902E012E5}" destId="{572411F0-D59A-4CC7-8332-600746932798}" srcOrd="0" destOrd="0" presId="urn:microsoft.com/office/officeart/2005/8/layout/hList9"/>
    <dgm:cxn modelId="{5FE46367-6D24-480E-A495-762DADDBE260}" type="presParOf" srcId="{182CADB4-9A98-4095-A2AA-AD8902E012E5}" destId="{D81476D5-BA27-4A1E-8F35-F8AD77DDEA4F}" srcOrd="1" destOrd="0" presId="urn:microsoft.com/office/officeart/2005/8/layout/hList9"/>
    <dgm:cxn modelId="{1AF69358-F3EC-4A03-A1B4-0B440CD62984}" type="presParOf" srcId="{51D05975-1B93-4B1E-919A-726528C88D33}" destId="{67C74B81-93D4-4A92-9AA0-74E7E36FB2BD}" srcOrd="2" destOrd="0" presId="urn:microsoft.com/office/officeart/2005/8/layout/hList9"/>
    <dgm:cxn modelId="{036F338E-24EC-40A1-873F-AB6EF8FBAEC7}" type="presParOf" srcId="{51D05975-1B93-4B1E-919A-726528C88D33}" destId="{7A29892B-E411-4683-9B7F-AF0CCCF9112A}" srcOrd="3" destOrd="0" presId="urn:microsoft.com/office/officeart/2005/8/layout/hList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352E8-161A-4EBA-8E6C-39220308E7F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L"/>
        </a:p>
      </dgm:t>
    </dgm:pt>
    <dgm:pt modelId="{0A3E3871-4E95-4950-836A-BAD33737EA44}">
      <dgm:prSet phldrT="[Text]"/>
      <dgm:spPr/>
      <dgm:t>
        <a:bodyPr/>
        <a:lstStyle/>
        <a:p>
          <a:r>
            <a:rPr lang="en-US" dirty="0"/>
            <a:t>Compared model</a:t>
          </a:r>
          <a:endParaRPr lang="en-IL" dirty="0"/>
        </a:p>
      </dgm:t>
    </dgm:pt>
    <dgm:pt modelId="{62F53910-13FB-4C10-A4E1-C21E99359E24}" type="sibTrans" cxnId="{762CE2E3-ACB8-4AC8-80AC-F81894F61BF7}">
      <dgm:prSet/>
      <dgm:spPr/>
      <dgm:t>
        <a:bodyPr/>
        <a:lstStyle/>
        <a:p>
          <a:endParaRPr lang="en-IL"/>
        </a:p>
      </dgm:t>
    </dgm:pt>
    <dgm:pt modelId="{56C4730A-36BC-42A6-9EAD-3D19254C1B90}" type="parTrans" cxnId="{762CE2E3-ACB8-4AC8-80AC-F81894F61BF7}">
      <dgm:prSet/>
      <dgm:spPr/>
      <dgm:t>
        <a:bodyPr/>
        <a:lstStyle/>
        <a:p>
          <a:endParaRPr lang="en-IL"/>
        </a:p>
      </dgm:t>
    </dgm:pt>
    <dgm:pt modelId="{2AFD01B0-B776-4607-8A26-C78F927997F2}">
      <dgm:prSet phldrT="[Text]" custT="1"/>
      <dgm:spPr/>
      <dgm:t>
        <a:bodyPr/>
        <a:lstStyle/>
        <a:p>
          <a:r>
            <a:rPr lang="en-US" sz="1800" dirty="0"/>
            <a:t>Works with tennis balls only</a:t>
          </a:r>
          <a:endParaRPr lang="en-IL" sz="1800" dirty="0"/>
        </a:p>
      </dgm:t>
    </dgm:pt>
    <dgm:pt modelId="{2A971AB3-F9BA-4F7F-8AE3-BF714CBB45B8}" type="sibTrans" cxnId="{C3CC5D11-E74C-48F4-88BA-CC7221589E26}">
      <dgm:prSet/>
      <dgm:spPr/>
      <dgm:t>
        <a:bodyPr/>
        <a:lstStyle/>
        <a:p>
          <a:endParaRPr lang="en-IL"/>
        </a:p>
      </dgm:t>
    </dgm:pt>
    <dgm:pt modelId="{0C7E2647-B767-4DE7-B761-F9A3838C3243}" type="parTrans" cxnId="{C3CC5D11-E74C-48F4-88BA-CC7221589E26}">
      <dgm:prSet/>
      <dgm:spPr/>
      <dgm:t>
        <a:bodyPr/>
        <a:lstStyle/>
        <a:p>
          <a:endParaRPr lang="en-IL"/>
        </a:p>
      </dgm:t>
    </dgm:pt>
    <dgm:pt modelId="{787292AC-7C7B-41EB-B723-8E02CEACD8F9}">
      <dgm:prSet phldrT="[Text]" custT="1"/>
      <dgm:spPr/>
      <dgm:t>
        <a:bodyPr/>
        <a:lstStyle/>
        <a:p>
          <a:r>
            <a:rPr lang="en-US" sz="1800" dirty="0"/>
            <a:t>Requires the shape and color of a tennis ball (works only in RGB)</a:t>
          </a:r>
          <a:endParaRPr lang="en-IL" sz="1800" dirty="0"/>
        </a:p>
      </dgm:t>
    </dgm:pt>
    <dgm:pt modelId="{F9FCF4F4-4F34-40AD-B512-49AF45B3766C}" type="sibTrans" cxnId="{0D50D909-326F-4DC7-9996-D1B492E9D491}">
      <dgm:prSet/>
      <dgm:spPr/>
      <dgm:t>
        <a:bodyPr/>
        <a:lstStyle/>
        <a:p>
          <a:endParaRPr lang="en-IL"/>
        </a:p>
      </dgm:t>
    </dgm:pt>
    <dgm:pt modelId="{D81D6713-3899-4441-A111-A08AAB34DBF8}" type="parTrans" cxnId="{0D50D909-326F-4DC7-9996-D1B492E9D491}">
      <dgm:prSet/>
      <dgm:spPr/>
      <dgm:t>
        <a:bodyPr/>
        <a:lstStyle/>
        <a:p>
          <a:endParaRPr lang="en-IL"/>
        </a:p>
      </dgm:t>
    </dgm:pt>
    <dgm:pt modelId="{97388F33-6D4C-40AA-BC8A-B68CFFA9F020}">
      <dgm:prSet phldrT="[Text]" custT="1"/>
      <dgm:spPr/>
      <dgm:t>
        <a:bodyPr/>
        <a:lstStyle/>
        <a:p>
          <a:r>
            <a:rPr lang="en-US" sz="1800" dirty="0"/>
            <a:t>Works fast. It takes a few seconds for the algorithm to run</a:t>
          </a:r>
          <a:endParaRPr lang="en-IL" sz="1800" dirty="0"/>
        </a:p>
      </dgm:t>
    </dgm:pt>
    <dgm:pt modelId="{806A7B1D-5425-4DE9-8CDD-7873D159C8D2}" type="sibTrans" cxnId="{6C22530B-3964-4A87-9A8A-D350CE6DFE59}">
      <dgm:prSet/>
      <dgm:spPr/>
      <dgm:t>
        <a:bodyPr/>
        <a:lstStyle/>
        <a:p>
          <a:endParaRPr lang="en-IL"/>
        </a:p>
      </dgm:t>
    </dgm:pt>
    <dgm:pt modelId="{6B4270A7-C492-4F3E-866D-D205C3D12AA8}" type="parTrans" cxnId="{6C22530B-3964-4A87-9A8A-D350CE6DFE59}">
      <dgm:prSet/>
      <dgm:spPr/>
      <dgm:t>
        <a:bodyPr/>
        <a:lstStyle/>
        <a:p>
          <a:endParaRPr lang="en-IL"/>
        </a:p>
      </dgm:t>
    </dgm:pt>
    <dgm:pt modelId="{51D05975-1B93-4B1E-919A-726528C88D33}" type="pres">
      <dgm:prSet presAssocID="{7EB352E8-161A-4EBA-8E6C-39220308E7FB}" presName="list" presStyleCnt="0">
        <dgm:presLayoutVars>
          <dgm:dir/>
          <dgm:animLvl val="lvl"/>
        </dgm:presLayoutVars>
      </dgm:prSet>
      <dgm:spPr/>
    </dgm:pt>
    <dgm:pt modelId="{DE90533D-6B62-4E90-994B-1A6BF0698536}" type="pres">
      <dgm:prSet presAssocID="{0A3E3871-4E95-4950-836A-BAD33737EA44}" presName="posSpace" presStyleCnt="0"/>
      <dgm:spPr/>
    </dgm:pt>
    <dgm:pt modelId="{A6B6C194-02C3-458A-800E-A65B31438796}" type="pres">
      <dgm:prSet presAssocID="{0A3E3871-4E95-4950-836A-BAD33737EA44}" presName="vertFlow" presStyleCnt="0"/>
      <dgm:spPr/>
    </dgm:pt>
    <dgm:pt modelId="{CC4889BC-2E5C-494F-80E8-2B95FCA5A77F}" type="pres">
      <dgm:prSet presAssocID="{0A3E3871-4E95-4950-836A-BAD33737EA44}" presName="topSpace" presStyleCnt="0"/>
      <dgm:spPr/>
    </dgm:pt>
    <dgm:pt modelId="{61C3BD45-5E27-4C59-92A1-60DABF987243}" type="pres">
      <dgm:prSet presAssocID="{0A3E3871-4E95-4950-836A-BAD33737EA44}" presName="firstComp" presStyleCnt="0"/>
      <dgm:spPr/>
    </dgm:pt>
    <dgm:pt modelId="{474EAD1D-1A87-45AE-BCB3-7610AF3FB5FB}" type="pres">
      <dgm:prSet presAssocID="{0A3E3871-4E95-4950-836A-BAD33737EA44}" presName="firstChild" presStyleLbl="bgAccFollowNode1" presStyleIdx="0" presStyleCnt="3" custScaleX="123519" custScaleY="147359"/>
      <dgm:spPr/>
    </dgm:pt>
    <dgm:pt modelId="{B47144EA-0FFE-42D7-A27A-1BF16F15DFC0}" type="pres">
      <dgm:prSet presAssocID="{0A3E3871-4E95-4950-836A-BAD33737EA44}" presName="firstChildTx" presStyleLbl="bgAccFollowNode1" presStyleIdx="0" presStyleCnt="3">
        <dgm:presLayoutVars>
          <dgm:bulletEnabled val="1"/>
        </dgm:presLayoutVars>
      </dgm:prSet>
      <dgm:spPr/>
    </dgm:pt>
    <dgm:pt modelId="{9A5A5684-03BB-4578-9797-616D04321931}" type="pres">
      <dgm:prSet presAssocID="{787292AC-7C7B-41EB-B723-8E02CEACD8F9}" presName="comp" presStyleCnt="0"/>
      <dgm:spPr/>
    </dgm:pt>
    <dgm:pt modelId="{F905348A-3769-4A29-AA79-E2AEAE6B030C}" type="pres">
      <dgm:prSet presAssocID="{787292AC-7C7B-41EB-B723-8E02CEACD8F9}" presName="child" presStyleLbl="bgAccFollowNode1" presStyleIdx="1" presStyleCnt="3" custScaleX="123519" custScaleY="147359"/>
      <dgm:spPr/>
    </dgm:pt>
    <dgm:pt modelId="{2CE25255-A1AD-49BC-B532-0B2DEF095FD3}" type="pres">
      <dgm:prSet presAssocID="{787292AC-7C7B-41EB-B723-8E02CEACD8F9}" presName="childTx" presStyleLbl="bgAccFollowNode1" presStyleIdx="1" presStyleCnt="3">
        <dgm:presLayoutVars>
          <dgm:bulletEnabled val="1"/>
        </dgm:presLayoutVars>
      </dgm:prSet>
      <dgm:spPr/>
    </dgm:pt>
    <dgm:pt modelId="{E2275B70-A451-4FCD-8817-D2451F647F21}" type="pres">
      <dgm:prSet presAssocID="{97388F33-6D4C-40AA-BC8A-B68CFFA9F020}" presName="comp" presStyleCnt="0"/>
      <dgm:spPr/>
    </dgm:pt>
    <dgm:pt modelId="{54F09F1A-F0C2-4707-A2D3-F23D677213E5}" type="pres">
      <dgm:prSet presAssocID="{97388F33-6D4C-40AA-BC8A-B68CFFA9F020}" presName="child" presStyleLbl="bgAccFollowNode1" presStyleIdx="2" presStyleCnt="3" custScaleX="123519" custScaleY="147359"/>
      <dgm:spPr/>
    </dgm:pt>
    <dgm:pt modelId="{4F056BD1-B15B-4207-9CFB-CA404B669A8B}" type="pres">
      <dgm:prSet presAssocID="{97388F33-6D4C-40AA-BC8A-B68CFFA9F020}" presName="childTx" presStyleLbl="bgAccFollowNode1" presStyleIdx="2" presStyleCnt="3">
        <dgm:presLayoutVars>
          <dgm:bulletEnabled val="1"/>
        </dgm:presLayoutVars>
      </dgm:prSet>
      <dgm:spPr/>
    </dgm:pt>
    <dgm:pt modelId="{CB4EBA96-8496-4E20-A402-2FDC2B5888BC}" type="pres">
      <dgm:prSet presAssocID="{0A3E3871-4E95-4950-836A-BAD33737EA44}" presName="negSpace" presStyleCnt="0"/>
      <dgm:spPr/>
    </dgm:pt>
    <dgm:pt modelId="{81D8BA8A-79B9-4ED2-913C-018DFB098189}" type="pres">
      <dgm:prSet presAssocID="{0A3E3871-4E95-4950-836A-BAD33737EA44}" presName="circle" presStyleLbl="node1" presStyleIdx="0" presStyleCnt="1" custScaleX="155166" custScaleY="65581" custLinFactNeighborX="-2319" custLinFactNeighborY="12075"/>
      <dgm:spPr/>
    </dgm:pt>
  </dgm:ptLst>
  <dgm:cxnLst>
    <dgm:cxn modelId="{0D50D909-326F-4DC7-9996-D1B492E9D491}" srcId="{0A3E3871-4E95-4950-836A-BAD33737EA44}" destId="{787292AC-7C7B-41EB-B723-8E02CEACD8F9}" srcOrd="1" destOrd="0" parTransId="{D81D6713-3899-4441-A111-A08AAB34DBF8}" sibTransId="{F9FCF4F4-4F34-40AD-B512-49AF45B3766C}"/>
    <dgm:cxn modelId="{6C22530B-3964-4A87-9A8A-D350CE6DFE59}" srcId="{0A3E3871-4E95-4950-836A-BAD33737EA44}" destId="{97388F33-6D4C-40AA-BC8A-B68CFFA9F020}" srcOrd="2" destOrd="0" parTransId="{6B4270A7-C492-4F3E-866D-D205C3D12AA8}" sibTransId="{806A7B1D-5425-4DE9-8CDD-7873D159C8D2}"/>
    <dgm:cxn modelId="{C3CC5D11-E74C-48F4-88BA-CC7221589E26}" srcId="{0A3E3871-4E95-4950-836A-BAD33737EA44}" destId="{2AFD01B0-B776-4607-8A26-C78F927997F2}" srcOrd="0" destOrd="0" parTransId="{0C7E2647-B767-4DE7-B761-F9A3838C3243}" sibTransId="{2A971AB3-F9BA-4F7F-8AE3-BF714CBB45B8}"/>
    <dgm:cxn modelId="{9C717734-0657-4DB8-82DB-2E1A3AA6A5EE}" type="presOf" srcId="{787292AC-7C7B-41EB-B723-8E02CEACD8F9}" destId="{F905348A-3769-4A29-AA79-E2AEAE6B030C}" srcOrd="0" destOrd="0" presId="urn:microsoft.com/office/officeart/2005/8/layout/hList9"/>
    <dgm:cxn modelId="{9B04304F-1FA1-4C0E-A862-A019F8FFD70F}" type="presOf" srcId="{7EB352E8-161A-4EBA-8E6C-39220308E7FB}" destId="{51D05975-1B93-4B1E-919A-726528C88D33}" srcOrd="0" destOrd="0" presId="urn:microsoft.com/office/officeart/2005/8/layout/hList9"/>
    <dgm:cxn modelId="{BF9A4D5A-587A-4240-97BA-12CD8DE180C1}" type="presOf" srcId="{787292AC-7C7B-41EB-B723-8E02CEACD8F9}" destId="{2CE25255-A1AD-49BC-B532-0B2DEF095FD3}" srcOrd="1" destOrd="0" presId="urn:microsoft.com/office/officeart/2005/8/layout/hList9"/>
    <dgm:cxn modelId="{787B347E-88FD-48E3-81FF-95785C288C28}" type="presOf" srcId="{97388F33-6D4C-40AA-BC8A-B68CFFA9F020}" destId="{4F056BD1-B15B-4207-9CFB-CA404B669A8B}" srcOrd="1" destOrd="0" presId="urn:microsoft.com/office/officeart/2005/8/layout/hList9"/>
    <dgm:cxn modelId="{928BF483-5486-471A-8238-7FFE34B358E1}" type="presOf" srcId="{2AFD01B0-B776-4607-8A26-C78F927997F2}" destId="{474EAD1D-1A87-45AE-BCB3-7610AF3FB5FB}" srcOrd="0" destOrd="0" presId="urn:microsoft.com/office/officeart/2005/8/layout/hList9"/>
    <dgm:cxn modelId="{5A516F8A-409A-4123-A139-23F7744B18BF}" type="presOf" srcId="{2AFD01B0-B776-4607-8A26-C78F927997F2}" destId="{B47144EA-0FFE-42D7-A27A-1BF16F15DFC0}" srcOrd="1" destOrd="0" presId="urn:microsoft.com/office/officeart/2005/8/layout/hList9"/>
    <dgm:cxn modelId="{E8471E8F-7485-4578-A2B8-169E2B6B360C}" type="presOf" srcId="{97388F33-6D4C-40AA-BC8A-B68CFFA9F020}" destId="{54F09F1A-F0C2-4707-A2D3-F23D677213E5}" srcOrd="0" destOrd="0" presId="urn:microsoft.com/office/officeart/2005/8/layout/hList9"/>
    <dgm:cxn modelId="{B266A296-1974-4AC9-8AC5-E1AE8C706499}" type="presOf" srcId="{0A3E3871-4E95-4950-836A-BAD33737EA44}" destId="{81D8BA8A-79B9-4ED2-913C-018DFB098189}" srcOrd="0" destOrd="0" presId="urn:microsoft.com/office/officeart/2005/8/layout/hList9"/>
    <dgm:cxn modelId="{762CE2E3-ACB8-4AC8-80AC-F81894F61BF7}" srcId="{7EB352E8-161A-4EBA-8E6C-39220308E7FB}" destId="{0A3E3871-4E95-4950-836A-BAD33737EA44}" srcOrd="0" destOrd="0" parTransId="{56C4730A-36BC-42A6-9EAD-3D19254C1B90}" sibTransId="{62F53910-13FB-4C10-A4E1-C21E99359E24}"/>
    <dgm:cxn modelId="{BFD1493F-C2F7-46F5-8D38-829B8BE2A734}" type="presParOf" srcId="{51D05975-1B93-4B1E-919A-726528C88D33}" destId="{DE90533D-6B62-4E90-994B-1A6BF0698536}" srcOrd="0" destOrd="0" presId="urn:microsoft.com/office/officeart/2005/8/layout/hList9"/>
    <dgm:cxn modelId="{80C1E894-8A35-48C0-B68A-1E560A97B8B0}" type="presParOf" srcId="{51D05975-1B93-4B1E-919A-726528C88D33}" destId="{A6B6C194-02C3-458A-800E-A65B31438796}" srcOrd="1" destOrd="0" presId="urn:microsoft.com/office/officeart/2005/8/layout/hList9"/>
    <dgm:cxn modelId="{F5DEB939-5EC8-453A-91FA-4553123E87E5}" type="presParOf" srcId="{A6B6C194-02C3-458A-800E-A65B31438796}" destId="{CC4889BC-2E5C-494F-80E8-2B95FCA5A77F}" srcOrd="0" destOrd="0" presId="urn:microsoft.com/office/officeart/2005/8/layout/hList9"/>
    <dgm:cxn modelId="{9B3AFAAC-8CD3-49A3-BC92-662B34E58FCE}" type="presParOf" srcId="{A6B6C194-02C3-458A-800E-A65B31438796}" destId="{61C3BD45-5E27-4C59-92A1-60DABF987243}" srcOrd="1" destOrd="0" presId="urn:microsoft.com/office/officeart/2005/8/layout/hList9"/>
    <dgm:cxn modelId="{156FBB7D-1F27-4FFA-A503-C9D06D7B5359}" type="presParOf" srcId="{61C3BD45-5E27-4C59-92A1-60DABF987243}" destId="{474EAD1D-1A87-45AE-BCB3-7610AF3FB5FB}" srcOrd="0" destOrd="0" presId="urn:microsoft.com/office/officeart/2005/8/layout/hList9"/>
    <dgm:cxn modelId="{C1E5EA5B-8445-4C63-B532-3C854521D1B2}" type="presParOf" srcId="{61C3BD45-5E27-4C59-92A1-60DABF987243}" destId="{B47144EA-0FFE-42D7-A27A-1BF16F15DFC0}" srcOrd="1" destOrd="0" presId="urn:microsoft.com/office/officeart/2005/8/layout/hList9"/>
    <dgm:cxn modelId="{3BEB50AB-7CD3-437A-A7EC-2318753FF39B}" type="presParOf" srcId="{A6B6C194-02C3-458A-800E-A65B31438796}" destId="{9A5A5684-03BB-4578-9797-616D04321931}" srcOrd="2" destOrd="0" presId="urn:microsoft.com/office/officeart/2005/8/layout/hList9"/>
    <dgm:cxn modelId="{FBBCCAFE-2F7C-4502-AE80-7633EF317BAC}" type="presParOf" srcId="{9A5A5684-03BB-4578-9797-616D04321931}" destId="{F905348A-3769-4A29-AA79-E2AEAE6B030C}" srcOrd="0" destOrd="0" presId="urn:microsoft.com/office/officeart/2005/8/layout/hList9"/>
    <dgm:cxn modelId="{78618892-BC18-4C42-AE48-78036973F439}" type="presParOf" srcId="{9A5A5684-03BB-4578-9797-616D04321931}" destId="{2CE25255-A1AD-49BC-B532-0B2DEF095FD3}" srcOrd="1" destOrd="0" presId="urn:microsoft.com/office/officeart/2005/8/layout/hList9"/>
    <dgm:cxn modelId="{C8866C2A-B436-43E2-BB03-6B1E2619B090}" type="presParOf" srcId="{A6B6C194-02C3-458A-800E-A65B31438796}" destId="{E2275B70-A451-4FCD-8817-D2451F647F21}" srcOrd="3" destOrd="0" presId="urn:microsoft.com/office/officeart/2005/8/layout/hList9"/>
    <dgm:cxn modelId="{D5CDB47D-ECDE-4590-956D-EA38A58328D8}" type="presParOf" srcId="{E2275B70-A451-4FCD-8817-D2451F647F21}" destId="{54F09F1A-F0C2-4707-A2D3-F23D677213E5}" srcOrd="0" destOrd="0" presId="urn:microsoft.com/office/officeart/2005/8/layout/hList9"/>
    <dgm:cxn modelId="{F80059D5-B30C-4CB9-A335-EEB82BEFA553}" type="presParOf" srcId="{E2275B70-A451-4FCD-8817-D2451F647F21}" destId="{4F056BD1-B15B-4207-9CFB-CA404B669A8B}" srcOrd="1" destOrd="0" presId="urn:microsoft.com/office/officeart/2005/8/layout/hList9"/>
    <dgm:cxn modelId="{42A8640B-7D4F-49A6-B227-C563F9BF3D65}" type="presParOf" srcId="{51D05975-1B93-4B1E-919A-726528C88D33}" destId="{CB4EBA96-8496-4E20-A402-2FDC2B5888BC}" srcOrd="2" destOrd="0" presId="urn:microsoft.com/office/officeart/2005/8/layout/hList9"/>
    <dgm:cxn modelId="{7FB36D76-53F7-4E6F-BE45-A89F132F25F0}" type="presParOf" srcId="{51D05975-1B93-4B1E-919A-726528C88D33}" destId="{81D8BA8A-79B9-4ED2-913C-018DFB098189}" srcOrd="3" destOrd="0" presId="urn:microsoft.com/office/officeart/2005/8/layout/hList9"/>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4C1D8-7A57-4421-B5DF-E3E52142F361}">
      <dsp:nvSpPr>
        <dsp:cNvPr id="0" name=""/>
        <dsp:cNvSpPr/>
      </dsp:nvSpPr>
      <dsp:spPr>
        <a:xfrm>
          <a:off x="704396" y="423437"/>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on any given object</a:t>
          </a:r>
          <a:endParaRPr lang="en-IL" sz="1800" kern="1200" dirty="0"/>
        </a:p>
      </dsp:txBody>
      <dsp:txXfrm>
        <a:off x="1091558" y="423437"/>
        <a:ext cx="2032601" cy="1558862"/>
      </dsp:txXfrm>
    </dsp:sp>
    <dsp:sp modelId="{308AB637-6CFF-4B01-A6F9-77484EB4BA4C}">
      <dsp:nvSpPr>
        <dsp:cNvPr id="0" name=""/>
        <dsp:cNvSpPr/>
      </dsp:nvSpPr>
      <dsp:spPr>
        <a:xfrm>
          <a:off x="704396" y="1982299"/>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Robust – doesn’t require specific object characteristics to work</a:t>
          </a:r>
          <a:endParaRPr lang="en-IL" sz="1800" kern="1200" dirty="0"/>
        </a:p>
      </dsp:txBody>
      <dsp:txXfrm>
        <a:off x="1091558" y="1982299"/>
        <a:ext cx="2032601" cy="1558862"/>
      </dsp:txXfrm>
    </dsp:sp>
    <dsp:sp modelId="{572411F0-D59A-4CC7-8332-600746932798}">
      <dsp:nvSpPr>
        <dsp:cNvPr id="0" name=""/>
        <dsp:cNvSpPr/>
      </dsp:nvSpPr>
      <dsp:spPr>
        <a:xfrm>
          <a:off x="704396" y="3541162"/>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slow. Takes a few minutes for the algorithm to run</a:t>
          </a:r>
          <a:endParaRPr lang="en-IL" sz="1800" kern="1200" dirty="0"/>
        </a:p>
      </dsp:txBody>
      <dsp:txXfrm>
        <a:off x="1091558" y="3541162"/>
        <a:ext cx="2032601" cy="1558862"/>
      </dsp:txXfrm>
    </dsp:sp>
    <dsp:sp modelId="{7A29892B-E411-4683-9B7F-AF0CCCF9112A}">
      <dsp:nvSpPr>
        <dsp:cNvPr id="0" name=""/>
        <dsp:cNvSpPr/>
      </dsp:nvSpPr>
      <dsp:spPr>
        <a:xfrm>
          <a:off x="645345" y="120161"/>
          <a:ext cx="1431594" cy="7127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Our model</a:t>
          </a:r>
          <a:endParaRPr lang="en-IL" sz="1900" kern="1200" dirty="0"/>
        </a:p>
      </dsp:txBody>
      <dsp:txXfrm>
        <a:off x="854997" y="224543"/>
        <a:ext cx="1012290" cy="503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EAD1D-1A87-45AE-BCB3-7610AF3FB5FB}">
      <dsp:nvSpPr>
        <dsp:cNvPr id="0" name=""/>
        <dsp:cNvSpPr/>
      </dsp:nvSpPr>
      <dsp:spPr>
        <a:xfrm>
          <a:off x="928182" y="425136"/>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with tennis balls only</a:t>
          </a:r>
          <a:endParaRPr lang="en-IL" sz="1800" kern="1200" dirty="0"/>
        </a:p>
      </dsp:txBody>
      <dsp:txXfrm>
        <a:off x="1315035" y="425136"/>
        <a:ext cx="2030976" cy="1557616"/>
      </dsp:txXfrm>
    </dsp:sp>
    <dsp:sp modelId="{F905348A-3769-4A29-AA79-E2AEAE6B030C}">
      <dsp:nvSpPr>
        <dsp:cNvPr id="0" name=""/>
        <dsp:cNvSpPr/>
      </dsp:nvSpPr>
      <dsp:spPr>
        <a:xfrm>
          <a:off x="928182" y="1982753"/>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Requires the shape and color of a tennis ball (works only in RGB)</a:t>
          </a:r>
          <a:endParaRPr lang="en-IL" sz="1800" kern="1200" dirty="0"/>
        </a:p>
      </dsp:txBody>
      <dsp:txXfrm>
        <a:off x="1315035" y="1982753"/>
        <a:ext cx="2030976" cy="1557616"/>
      </dsp:txXfrm>
    </dsp:sp>
    <dsp:sp modelId="{54F09F1A-F0C2-4707-A2D3-F23D677213E5}">
      <dsp:nvSpPr>
        <dsp:cNvPr id="0" name=""/>
        <dsp:cNvSpPr/>
      </dsp:nvSpPr>
      <dsp:spPr>
        <a:xfrm>
          <a:off x="928182" y="3540370"/>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fast. It takes a few seconds for the algorithm to run</a:t>
          </a:r>
          <a:endParaRPr lang="en-IL" sz="1800" kern="1200" dirty="0"/>
        </a:p>
      </dsp:txBody>
      <dsp:txXfrm>
        <a:off x="1315035" y="3540370"/>
        <a:ext cx="2030976" cy="1557616"/>
      </dsp:txXfrm>
    </dsp:sp>
    <dsp:sp modelId="{81D8BA8A-79B9-4ED2-913C-018DFB098189}">
      <dsp:nvSpPr>
        <dsp:cNvPr id="0" name=""/>
        <dsp:cNvSpPr/>
      </dsp:nvSpPr>
      <dsp:spPr>
        <a:xfrm>
          <a:off x="859726" y="130111"/>
          <a:ext cx="1639318" cy="6928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Compared model</a:t>
          </a:r>
          <a:endParaRPr lang="en-IL" sz="1800" kern="1200" dirty="0"/>
        </a:p>
      </dsp:txBody>
      <dsp:txXfrm>
        <a:off x="1099799" y="231578"/>
        <a:ext cx="1159172" cy="489925"/>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3AC2B-0516-4C3C-9B21-3C09651EECE3}" type="datetimeFigureOut">
              <a:rPr lang="en-IL" smtClean="0"/>
              <a:t>18/05/2024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85491-9AC8-4B1E-A640-A20BDB93DAD1}" type="slidenum">
              <a:rPr lang="en-IL" smtClean="0"/>
              <a:t>‹#›</a:t>
            </a:fld>
            <a:endParaRPr lang="en-IL"/>
          </a:p>
        </p:txBody>
      </p:sp>
    </p:spTree>
    <p:extLst>
      <p:ext uri="{BB962C8B-B14F-4D97-AF65-F5344CB8AC3E}">
        <p14:creationId xmlns:p14="http://schemas.microsoft.com/office/powerpoint/2010/main" val="10168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The alternating direction method of multipliers (ADMM) is </a:t>
            </a:r>
            <a:r>
              <a:rPr lang="en-US" b="0" i="0" dirty="0">
                <a:solidFill>
                  <a:srgbClr val="040C28"/>
                </a:solidFill>
                <a:effectLst/>
                <a:highlight>
                  <a:srgbClr val="D3E3FD"/>
                </a:highlight>
                <a:latin typeface="Google Sans"/>
              </a:rPr>
              <a:t>an algorithm that attempts to solve a convex optimization problem by breaking it into smaller pieces, each of which will be easier to handle</a:t>
            </a:r>
            <a:r>
              <a:rPr lang="en-US" b="0" i="0" dirty="0">
                <a:solidFill>
                  <a:srgbClr val="1F1F1F"/>
                </a:solidFill>
                <a:effectLst/>
                <a:highlight>
                  <a:srgbClr val="FFFFFF"/>
                </a:highlight>
                <a:latin typeface="Google Sans"/>
              </a:rPr>
              <a:t>.</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a:t>
            </a:fld>
            <a:endParaRPr lang="en-IL"/>
          </a:p>
        </p:txBody>
      </p:sp>
    </p:spTree>
    <p:extLst>
      <p:ext uri="{BB962C8B-B14F-4D97-AF65-F5344CB8AC3E}">
        <p14:creationId xmlns:p14="http://schemas.microsoft.com/office/powerpoint/2010/main" val="84625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567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3</a:t>
            </a:fld>
            <a:endParaRPr lang="en-IL"/>
          </a:p>
        </p:txBody>
      </p:sp>
    </p:spTree>
    <p:extLst>
      <p:ext uri="{BB962C8B-B14F-4D97-AF65-F5344CB8AC3E}">
        <p14:creationId xmlns:p14="http://schemas.microsoft.com/office/powerpoint/2010/main" val="159919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4</a:t>
            </a:fld>
            <a:endParaRPr lang="en-IL"/>
          </a:p>
        </p:txBody>
      </p:sp>
    </p:spTree>
    <p:extLst>
      <p:ext uri="{BB962C8B-B14F-4D97-AF65-F5344CB8AC3E}">
        <p14:creationId xmlns:p14="http://schemas.microsoft.com/office/powerpoint/2010/main" val="324676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to handle the original non-linear, non- differentiable and non-convex minimization problem (1) , we break it down into a warping problem (2a) and a linearized, convex minimization problem (2b) . We then develop an </a:t>
            </a:r>
            <a:r>
              <a:rPr lang="en-US" dirty="0" err="1"/>
              <a:t>acceler</a:t>
            </a:r>
            <a:r>
              <a:rPr lang="en-US" dirty="0"/>
              <a:t>- </a:t>
            </a:r>
            <a:r>
              <a:rPr lang="en-US" dirty="0" err="1"/>
              <a:t>ated</a:t>
            </a:r>
            <a:r>
              <a:rPr lang="en-US" dirty="0"/>
              <a:t>, ADMM-based iterative algorithm to decompose (2b) into an over-relaxation step and three simple subproblems. Each </a:t>
            </a:r>
            <a:r>
              <a:rPr lang="en-US" dirty="0" err="1"/>
              <a:t>subprob</a:t>
            </a:r>
            <a:r>
              <a:rPr lang="en-US" dirty="0"/>
              <a:t>- </a:t>
            </a:r>
            <a:r>
              <a:rPr lang="en-US" dirty="0" err="1"/>
              <a:t>lem</a:t>
            </a:r>
            <a:r>
              <a:rPr lang="en-US" dirty="0"/>
              <a:t> has a closed-form, point-wise solution and can be efficiently handled using existing numerical methods (i.e. DCT and soft thresholding). As such, the algorithm is very accurate and efficient, which can be confirmed in Section 4.3 . </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5</a:t>
            </a:fld>
            <a:endParaRPr lang="en-IL"/>
          </a:p>
        </p:txBody>
      </p:sp>
    </p:spTree>
    <p:extLst>
      <p:ext uri="{BB962C8B-B14F-4D97-AF65-F5344CB8AC3E}">
        <p14:creationId xmlns:p14="http://schemas.microsoft.com/office/powerpoint/2010/main" val="8007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רצו לבדוק: </a:t>
            </a:r>
          </a:p>
          <a:p>
            <a:pPr marL="228600" indent="-228600" algn="r" rtl="1">
              <a:buAutoNum type="arabicPeriod"/>
            </a:pPr>
            <a:r>
              <a:rPr lang="he-IL" dirty="0"/>
              <a:t>השפעת מספר הגזירה על התוצאות</a:t>
            </a:r>
          </a:p>
          <a:p>
            <a:pPr marL="228600" indent="-228600" algn="r" rtl="1">
              <a:buAutoNum type="arabicPeriod"/>
            </a:pPr>
            <a:r>
              <a:rPr lang="he-IL" dirty="0" err="1"/>
              <a:t>רובאסטיות</a:t>
            </a:r>
            <a:r>
              <a:rPr lang="he-IL" dirty="0"/>
              <a:t> ביחס </a:t>
            </a:r>
            <a:r>
              <a:rPr lang="he-IL" dirty="0" err="1"/>
              <a:t>לנורמל</a:t>
            </a:r>
            <a:r>
              <a:rPr lang="he-IL" dirty="0"/>
              <a:t> </a:t>
            </a:r>
            <a:r>
              <a:rPr lang="en-US" dirty="0"/>
              <a:t>L1</a:t>
            </a:r>
            <a:r>
              <a:rPr lang="he-IL" dirty="0"/>
              <a:t> לעומת </a:t>
            </a:r>
            <a:r>
              <a:rPr lang="en-US" dirty="0"/>
              <a:t>L2</a:t>
            </a:r>
            <a:r>
              <a:rPr lang="he-IL" dirty="0"/>
              <a:t>.</a:t>
            </a:r>
          </a:p>
          <a:p>
            <a:pPr marL="228600" indent="-228600" algn="r" rtl="1">
              <a:buAutoNum type="arabicPeriod"/>
            </a:pPr>
            <a:r>
              <a:rPr lang="he-IL" dirty="0"/>
              <a:t>השפעת אלפא (</a:t>
            </a:r>
            <a:r>
              <a:rPr lang="en-US" dirty="0"/>
              <a:t>over relaxation parameter</a:t>
            </a:r>
            <a:r>
              <a:rPr lang="he-IL" dirty="0"/>
              <a:t>)</a:t>
            </a:r>
          </a:p>
          <a:p>
            <a:pPr algn="r" rtl="1"/>
            <a:endParaRPr lang="en-US" dirty="0"/>
          </a:p>
          <a:p>
            <a:pPr algn="r" rtl="1"/>
            <a:endParaRPr lang="en-US" dirty="0"/>
          </a:p>
          <a:p>
            <a:pPr algn="r" rtl="1"/>
            <a:r>
              <a:rPr lang="en-US" dirty="0"/>
              <a:t>1st-order methods are more </a:t>
            </a:r>
            <a:r>
              <a:rPr lang="en-US" dirty="0" err="1"/>
              <a:t>dependant</a:t>
            </a:r>
            <a:r>
              <a:rPr lang="en-US" dirty="0"/>
              <a:t> on initial alignments between images so are more suitable when an affine linear pre-registration is avail- able, which is not the case for higher-order methods.</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6</a:t>
            </a:fld>
            <a:endParaRPr lang="en-IL"/>
          </a:p>
        </p:txBody>
      </p:sp>
    </p:spTree>
    <p:extLst>
      <p:ext uri="{BB962C8B-B14F-4D97-AF65-F5344CB8AC3E}">
        <p14:creationId xmlns:p14="http://schemas.microsoft.com/office/powerpoint/2010/main" val="2194562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are planning to perform object tracking by using the algorithm presented in the paper to predict the changes in the object’s form between frames.</a:t>
            </a:r>
          </a:p>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7</a:t>
            </a:fld>
            <a:endParaRPr lang="en-IL"/>
          </a:p>
        </p:txBody>
      </p:sp>
    </p:spTree>
    <p:extLst>
      <p:ext uri="{BB962C8B-B14F-4D97-AF65-F5344CB8AC3E}">
        <p14:creationId xmlns:p14="http://schemas.microsoft.com/office/powerpoint/2010/main" val="359369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12</a:t>
            </a:fld>
            <a:endParaRPr lang="en-IL"/>
          </a:p>
        </p:txBody>
      </p:sp>
    </p:spTree>
    <p:extLst>
      <p:ext uri="{BB962C8B-B14F-4D97-AF65-F5344CB8AC3E}">
        <p14:creationId xmlns:p14="http://schemas.microsoft.com/office/powerpoint/2010/main" val="144154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13</a:t>
            </a:fld>
            <a:endParaRPr lang="en-IL"/>
          </a:p>
        </p:txBody>
      </p:sp>
    </p:spTree>
    <p:extLst>
      <p:ext uri="{BB962C8B-B14F-4D97-AF65-F5344CB8AC3E}">
        <p14:creationId xmlns:p14="http://schemas.microsoft.com/office/powerpoint/2010/main" val="720557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E48F360-3E34-44F2-B2D1-F60E60B25061}" type="datetimeFigureOut">
              <a:rPr lang="en-US" smtClean="0"/>
              <a:t>5/18/2024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7AD992B-B1BC-4E8D-93FE-9A08164C8B5D}" type="slidenum">
              <a:rPr lang="en-US" smtClean="0"/>
              <a:t>‹#›</a:t>
            </a:fld>
            <a:endParaRPr lang="en-US"/>
          </a:p>
        </p:txBody>
      </p:sp>
    </p:spTree>
    <p:extLst>
      <p:ext uri="{BB962C8B-B14F-4D97-AF65-F5344CB8AC3E}">
        <p14:creationId xmlns:p14="http://schemas.microsoft.com/office/powerpoint/2010/main" val="34846915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668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85752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12204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320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E48F360-3E34-44F2-B2D1-F60E60B25061}" type="datetimeFigureOut">
              <a:rPr lang="en-US" smtClean="0"/>
              <a:t>5/18/2024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7028429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8F360-3E34-44F2-B2D1-F60E60B25061}"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16725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8F360-3E34-44F2-B2D1-F60E60B25061}"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61243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8F360-3E34-44F2-B2D1-F60E60B25061}" type="datetimeFigureOut">
              <a:rPr lang="en-US" smtClean="0"/>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73742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8F360-3E34-44F2-B2D1-F60E60B25061}" type="datetimeFigureOut">
              <a:rPr lang="en-US" smtClean="0"/>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5538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48F360-3E34-44F2-B2D1-F60E60B25061}" type="datetimeFigureOut">
              <a:rPr lang="en-US" smtClean="0"/>
              <a:t>5/18/2024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335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E48F360-3E34-44F2-B2D1-F60E60B25061}" type="datetimeFigureOut">
              <a:rPr lang="en-US" smtClean="0"/>
              <a:t>5/18/2024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68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E48F360-3E34-44F2-B2D1-F60E60B25061}" type="datetimeFigureOut">
              <a:rPr lang="en-US" smtClean="0"/>
              <a:t>5/18/2024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7AD992B-B1BC-4E8D-93FE-9A08164C8B5D}"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0477625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media" Target="../media/media2.mp4"/><Relationship Id="rId7"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5" Type="http://schemas.microsoft.com/office/2007/relationships/media" Target="../media/media3.mp4"/><Relationship Id="rId4" Type="http://schemas.openxmlformats.org/officeDocument/2006/relationships/video" Target="../media/media2.mp4"/><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diagramDrawing" Target="../diagrams/drawing1.xml"/><Relationship Id="rId18" Type="http://schemas.microsoft.com/office/2007/relationships/diagramDrawing" Target="../diagrams/drawing2.xml"/><Relationship Id="rId3" Type="http://schemas.microsoft.com/office/2007/relationships/media" Target="../media/media4.mp4"/><Relationship Id="rId7" Type="http://schemas.openxmlformats.org/officeDocument/2006/relationships/image" Target="../media/image11.png"/><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video" Target="../media/media2.mp4"/><Relationship Id="rId16" Type="http://schemas.openxmlformats.org/officeDocument/2006/relationships/diagramQuickStyle" Target="../diagrams/quickStyle2.xml"/><Relationship Id="rId1" Type="http://schemas.microsoft.com/office/2007/relationships/media" Target="../media/media2.mp4"/><Relationship Id="rId6" Type="http://schemas.openxmlformats.org/officeDocument/2006/relationships/notesSlide" Target="../notesSlides/notesSlide8.xml"/><Relationship Id="rId11" Type="http://schemas.openxmlformats.org/officeDocument/2006/relationships/diagramQuickStyle" Target="../diagrams/quickStyle1.xml"/><Relationship Id="rId5" Type="http://schemas.openxmlformats.org/officeDocument/2006/relationships/slideLayout" Target="../slideLayouts/slideLayout2.xml"/><Relationship Id="rId15" Type="http://schemas.openxmlformats.org/officeDocument/2006/relationships/diagramLayout" Target="../diagrams/layout2.xml"/><Relationship Id="rId10" Type="http://schemas.openxmlformats.org/officeDocument/2006/relationships/diagramLayout" Target="../diagrams/layout1.xml"/><Relationship Id="rId4" Type="http://schemas.openxmlformats.org/officeDocument/2006/relationships/video" Target="../media/media4.mp4"/><Relationship Id="rId9" Type="http://schemas.openxmlformats.org/officeDocument/2006/relationships/diagramData" Target="../diagrams/data1.xml"/><Relationship Id="rId1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36" name="Rectangle 35">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37" name="Rectangle 36">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672AD88C-22F7-6099-31A3-259788130B42}"/>
              </a:ext>
            </a:extLst>
          </p:cNvPr>
          <p:cNvSpPr>
            <a:spLocks noGrp="1"/>
          </p:cNvSpPr>
          <p:nvPr>
            <p:ph type="ctrTitle"/>
          </p:nvPr>
        </p:nvSpPr>
        <p:spPr>
          <a:xfrm>
            <a:off x="1260205" y="1887795"/>
            <a:ext cx="9673306" cy="2733106"/>
          </a:xfrm>
        </p:spPr>
        <p:txBody>
          <a:bodyPr anchor="ctr">
            <a:normAutofit/>
          </a:bodyPr>
          <a:lstStyle/>
          <a:p>
            <a:r>
              <a:rPr lang="en-US" sz="4000" b="1" dirty="0">
                <a:latin typeface="Calibri" panose="020F0502020204030204" pitchFamily="34" charset="0"/>
                <a:cs typeface="Calibri" panose="020F0502020204030204" pitchFamily="34" charset="0"/>
              </a:rPr>
              <a:t>Arbitrary Order Total Variation for Deformable Image Registration</a:t>
            </a:r>
            <a:br>
              <a:rPr lang="en-US" sz="4000" b="1" dirty="0">
                <a:latin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r>
              <a:rPr lang="en-US" sz="4000">
                <a:latin typeface="Calibri" panose="020F0502020204030204" pitchFamily="34" charset="0"/>
                <a:cs typeface="Calibri" panose="020F0502020204030204" pitchFamily="34" charset="0"/>
              </a:rPr>
              <a:t>By </a:t>
            </a:r>
            <a:r>
              <a:rPr lang="en-US" sz="4000" err="1">
                <a:latin typeface="Calibri" panose="020F0502020204030204" pitchFamily="34" charset="0"/>
                <a:cs typeface="Calibri" panose="020F0502020204030204" pitchFamily="34" charset="0"/>
              </a:rPr>
              <a:t>Jinming</a:t>
            </a:r>
            <a:r>
              <a:rPr lang="en-US" sz="4000">
                <a:latin typeface="Calibri" panose="020F0502020204030204" pitchFamily="34" charset="0"/>
                <a:cs typeface="Calibri" panose="020F0502020204030204" pitchFamily="34" charset="0"/>
              </a:rPr>
              <a:t> Duan, Xi Jia, Joseph Bartlett, </a:t>
            </a:r>
            <a:r>
              <a:rPr lang="en-US" sz="4000" err="1">
                <a:latin typeface="Calibri" panose="020F0502020204030204" pitchFamily="34" charset="0"/>
                <a:cs typeface="Calibri" panose="020F0502020204030204" pitchFamily="34" charset="0"/>
              </a:rPr>
              <a:t>Wenqi</a:t>
            </a:r>
            <a:r>
              <a:rPr lang="en-US" sz="4000">
                <a:latin typeface="Calibri" panose="020F0502020204030204" pitchFamily="34" charset="0"/>
                <a:cs typeface="Calibri" panose="020F0502020204030204" pitchFamily="34" charset="0"/>
              </a:rPr>
              <a:t> Lu, </a:t>
            </a:r>
            <a:r>
              <a:rPr lang="en-US" sz="4000" err="1">
                <a:latin typeface="Calibri" panose="020F0502020204030204" pitchFamily="34" charset="0"/>
                <a:cs typeface="Calibri" panose="020F0502020204030204" pitchFamily="34" charset="0"/>
              </a:rPr>
              <a:t>Zhaowen</a:t>
            </a:r>
            <a:r>
              <a:rPr lang="en-US" sz="4000">
                <a:latin typeface="Calibri" panose="020F0502020204030204" pitchFamily="34" charset="0"/>
                <a:cs typeface="Calibri" panose="020F0502020204030204" pitchFamily="34" charset="0"/>
              </a:rPr>
              <a:t> Qiu</a:t>
            </a:r>
            <a:endParaRPr lang="en-US" sz="4000" dirty="0">
              <a:latin typeface="Calibri" panose="020F0502020204030204" pitchFamily="34" charset="0"/>
              <a:cs typeface="Calibri" panose="020F0502020204030204" pitchFamily="34" charset="0"/>
            </a:endParaRPr>
          </a:p>
        </p:txBody>
      </p:sp>
      <p:sp>
        <p:nvSpPr>
          <p:cNvPr id="3" name="כותרת משנה 2">
            <a:extLst>
              <a:ext uri="{FF2B5EF4-FFF2-40B4-BE49-F238E27FC236}">
                <a16:creationId xmlns:a16="http://schemas.microsoft.com/office/drawing/2014/main" id="{0D89FC02-A4AB-8F19-7B48-608FCF3D55D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u="sng" dirty="0">
                <a:latin typeface="Calibri" panose="020F0502020204030204" pitchFamily="34" charset="0"/>
                <a:cs typeface="Calibri" panose="020F0502020204030204" pitchFamily="34" charset="0"/>
              </a:rPr>
              <a:t>Presented by</a:t>
            </a:r>
            <a:r>
              <a:rPr lang="en-US" sz="2000" dirty="0">
                <a:latin typeface="Calibri" panose="020F0502020204030204" pitchFamily="34" charset="0"/>
                <a:cs typeface="Calibri" panose="020F0502020204030204" pitchFamily="34" charset="0"/>
              </a:rPr>
              <a:t>:</a:t>
            </a:r>
          </a:p>
          <a:p>
            <a:pPr>
              <a:spcAft>
                <a:spcPts val="600"/>
              </a:spcAft>
            </a:pPr>
            <a:r>
              <a:rPr lang="en-US" sz="2000" dirty="0">
                <a:latin typeface="Calibri" panose="020F0502020204030204" pitchFamily="34" charset="0"/>
                <a:cs typeface="Calibri" panose="020F0502020204030204" pitchFamily="34" charset="0"/>
              </a:rPr>
              <a:t> Lior </a:t>
            </a:r>
            <a:r>
              <a:rPr lang="en-US" sz="2000">
                <a:latin typeface="Calibri" panose="020F0502020204030204" pitchFamily="34" charset="0"/>
                <a:cs typeface="Calibri" panose="020F0502020204030204" pitchFamily="34" charset="0"/>
              </a:rPr>
              <a:t>Dvir</a:t>
            </a:r>
            <a:r>
              <a:rPr lang="en-US" sz="2000" dirty="0">
                <a:latin typeface="Calibri" panose="020F0502020204030204" pitchFamily="34" charset="0"/>
                <a:cs typeface="Calibri" panose="020F0502020204030204" pitchFamily="34" charset="0"/>
              </a:rPr>
              <a:t> and Neta Becker</a:t>
            </a:r>
          </a:p>
        </p:txBody>
      </p:sp>
      <p:sp>
        <p:nvSpPr>
          <p:cNvPr id="38" name="Rectangle 3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39" name="Straight Connector 38">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כותרת משנה 2">
            <a:extLst>
              <a:ext uri="{FF2B5EF4-FFF2-40B4-BE49-F238E27FC236}">
                <a16:creationId xmlns:a16="http://schemas.microsoft.com/office/drawing/2014/main" id="{CE588B98-B49F-CE19-44E8-F1BAB7128CA6}"/>
              </a:ext>
            </a:extLst>
          </p:cNvPr>
          <p:cNvSpPr txBox="1">
            <a:spLocks/>
          </p:cNvSpPr>
          <p:nvPr/>
        </p:nvSpPr>
        <p:spPr>
          <a:xfrm>
            <a:off x="2082291" y="4182387"/>
            <a:ext cx="9144000" cy="165576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6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24" name="Content Placeholder 23" descr="A black squares with white circles&#10;&#10;Description automatically generated with medium confidence">
            <a:extLst>
              <a:ext uri="{FF2B5EF4-FFF2-40B4-BE49-F238E27FC236}">
                <a16:creationId xmlns:a16="http://schemas.microsoft.com/office/drawing/2014/main" id="{01267404-B35F-39F5-884D-2B1893105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075" y="1804511"/>
            <a:ext cx="8705850" cy="4491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9DA76763-F2E5-FBFE-3D80-7EFD3F501ABF}"/>
              </a:ext>
            </a:extLst>
          </p:cNvPr>
          <p:cNvSpPr/>
          <p:nvPr/>
        </p:nvSpPr>
        <p:spPr>
          <a:xfrm>
            <a:off x="0" y="14782"/>
            <a:ext cx="177949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Google Shape;348;p47">
            <a:extLst>
              <a:ext uri="{FF2B5EF4-FFF2-40B4-BE49-F238E27FC236}">
                <a16:creationId xmlns:a16="http://schemas.microsoft.com/office/drawing/2014/main" id="{CDC81DCC-EF09-1AC7-3759-903ED853A133}"/>
              </a:ext>
            </a:extLst>
          </p:cNvPr>
          <p:cNvSpPr txBox="1">
            <a:spLocks/>
          </p:cNvSpPr>
          <p:nvPr/>
        </p:nvSpPr>
        <p:spPr>
          <a:xfrm>
            <a:off x="-555170" y="0"/>
            <a:ext cx="211326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grpSp>
        <p:nvGrpSpPr>
          <p:cNvPr id="8" name="Google Shape;15898;p93">
            <a:extLst>
              <a:ext uri="{FF2B5EF4-FFF2-40B4-BE49-F238E27FC236}">
                <a16:creationId xmlns:a16="http://schemas.microsoft.com/office/drawing/2014/main" id="{C10DF2FB-AB4E-156C-6C7F-9A1CAAAACFE4}"/>
              </a:ext>
            </a:extLst>
          </p:cNvPr>
          <p:cNvGrpSpPr/>
          <p:nvPr/>
        </p:nvGrpSpPr>
        <p:grpSpPr>
          <a:xfrm>
            <a:off x="1023992" y="13106"/>
            <a:ext cx="390785" cy="552410"/>
            <a:chOff x="1768821" y="3361108"/>
            <a:chExt cx="278739" cy="339073"/>
          </a:xfrm>
        </p:grpSpPr>
        <p:sp>
          <p:nvSpPr>
            <p:cNvPr id="9" name="Google Shape;15899;p93">
              <a:extLst>
                <a:ext uri="{FF2B5EF4-FFF2-40B4-BE49-F238E27FC236}">
                  <a16:creationId xmlns:a16="http://schemas.microsoft.com/office/drawing/2014/main" id="{947DAE20-2282-E0A4-FD3D-39E53CAB65E1}"/>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15900;p93">
              <a:extLst>
                <a:ext uri="{FF2B5EF4-FFF2-40B4-BE49-F238E27FC236}">
                  <a16:creationId xmlns:a16="http://schemas.microsoft.com/office/drawing/2014/main" id="{303921FA-FD19-3B4A-0D48-956F4FF12F9B}"/>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15901;p93">
              <a:extLst>
                <a:ext uri="{FF2B5EF4-FFF2-40B4-BE49-F238E27FC236}">
                  <a16:creationId xmlns:a16="http://schemas.microsoft.com/office/drawing/2014/main" id="{F19ECD04-B14E-99D4-60FD-4FD692C76AB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15902;p93">
              <a:extLst>
                <a:ext uri="{FF2B5EF4-FFF2-40B4-BE49-F238E27FC236}">
                  <a16:creationId xmlns:a16="http://schemas.microsoft.com/office/drawing/2014/main" id="{B3971FD3-A113-550E-5BBA-90DB440BD264}"/>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15903;p93">
              <a:extLst>
                <a:ext uri="{FF2B5EF4-FFF2-40B4-BE49-F238E27FC236}">
                  <a16:creationId xmlns:a16="http://schemas.microsoft.com/office/drawing/2014/main" id="{41130B51-3473-5217-52A5-231A00EB5B93}"/>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15904;p93">
              <a:extLst>
                <a:ext uri="{FF2B5EF4-FFF2-40B4-BE49-F238E27FC236}">
                  <a16:creationId xmlns:a16="http://schemas.microsoft.com/office/drawing/2014/main" id="{ED314D13-E053-A1E3-BCE4-244C90B0D344}"/>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5" name="Google Shape;15905;p93">
              <a:extLst>
                <a:ext uri="{FF2B5EF4-FFF2-40B4-BE49-F238E27FC236}">
                  <a16:creationId xmlns:a16="http://schemas.microsoft.com/office/drawing/2014/main" id="{4937A141-CCD9-1338-E226-EE79321338E6}"/>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6" name="Google Shape;15906;p93">
              <a:extLst>
                <a:ext uri="{FF2B5EF4-FFF2-40B4-BE49-F238E27FC236}">
                  <a16:creationId xmlns:a16="http://schemas.microsoft.com/office/drawing/2014/main" id="{92726DC3-DAC5-E8B3-CC6C-0F470F4EA931}"/>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7" name="Google Shape;15907;p93">
              <a:extLst>
                <a:ext uri="{FF2B5EF4-FFF2-40B4-BE49-F238E27FC236}">
                  <a16:creationId xmlns:a16="http://schemas.microsoft.com/office/drawing/2014/main" id="{E106258A-1021-B0D8-0716-AE22D84655D4}"/>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8" name="Google Shape;15908;p93">
              <a:extLst>
                <a:ext uri="{FF2B5EF4-FFF2-40B4-BE49-F238E27FC236}">
                  <a16:creationId xmlns:a16="http://schemas.microsoft.com/office/drawing/2014/main" id="{F08BBD1E-0830-D2F3-561E-72673CFFC74C}"/>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9" name="Google Shape;15909;p93">
              <a:extLst>
                <a:ext uri="{FF2B5EF4-FFF2-40B4-BE49-F238E27FC236}">
                  <a16:creationId xmlns:a16="http://schemas.microsoft.com/office/drawing/2014/main" id="{AE1D156B-0291-2905-0063-5673C592954D}"/>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88493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C30393-4A9C-E384-EAB5-8D020B59DE1C}"/>
              </a:ext>
            </a:extLst>
          </p:cNvPr>
          <p:cNvSpPr/>
          <p:nvPr/>
        </p:nvSpPr>
        <p:spPr>
          <a:xfrm>
            <a:off x="0" y="14782"/>
            <a:ext cx="177949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9" name="GT.mp4">
            <a:hlinkClick r:id="" action="ppaction://media"/>
            <a:extLst>
              <a:ext uri="{FF2B5EF4-FFF2-40B4-BE49-F238E27FC236}">
                <a16:creationId xmlns:a16="http://schemas.microsoft.com/office/drawing/2014/main" id="{07590EA9-D1FD-3F79-303E-3BE0CB53087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8"/>
          <a:stretch>
            <a:fillRect/>
          </a:stretch>
        </p:blipFill>
        <p:spPr>
          <a:xfrm>
            <a:off x="4376889" y="2927692"/>
            <a:ext cx="3438221" cy="275079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555170" y="0"/>
            <a:ext cx="211326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pic>
        <p:nvPicPr>
          <p:cNvPr id="10" name="Algo.mp4">
            <a:hlinkClick r:id="" action="ppaction://media"/>
            <a:extLst>
              <a:ext uri="{FF2B5EF4-FFF2-40B4-BE49-F238E27FC236}">
                <a16:creationId xmlns:a16="http://schemas.microsoft.com/office/drawing/2014/main" id="{3549F2B6-4BE1-B931-C894-2FAC9A3BECD5}"/>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169636" y="2931491"/>
            <a:ext cx="3438500" cy="2750800"/>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Orig.mp4">
            <a:hlinkClick r:id="" action="ppaction://media"/>
            <a:extLst>
              <a:ext uri="{FF2B5EF4-FFF2-40B4-BE49-F238E27FC236}">
                <a16:creationId xmlns:a16="http://schemas.microsoft.com/office/drawing/2014/main" id="{FAD8DBB3-C8E2-005E-C7AE-7F872A5728DF}"/>
              </a:ext>
            </a:extLst>
          </p:cNvPr>
          <p:cNvPicPr>
            <a:picLocks noChangeAspect="1"/>
          </p:cNvPicPr>
          <p:nvPr>
            <a:videoFile r:link="rId6"/>
            <p:extLst>
              <p:ext uri="{DAA4B4D4-6D71-4841-9C94-3DE7FCFB9230}">
                <p14:media xmlns:p14="http://schemas.microsoft.com/office/powerpoint/2010/main" r:embed="rId5"/>
              </p:ext>
            </p:extLst>
          </p:nvPr>
        </p:nvPicPr>
        <p:blipFill>
          <a:blip r:embed="rId9"/>
          <a:stretch>
            <a:fillRect/>
          </a:stretch>
        </p:blipFill>
        <p:spPr>
          <a:xfrm>
            <a:off x="584142" y="2927914"/>
            <a:ext cx="3438221" cy="2750577"/>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4735AB7A-77EE-AC40-99F7-D73A7A391964}"/>
              </a:ext>
            </a:extLst>
          </p:cNvPr>
          <p:cNvSpPr txBox="1"/>
          <p:nvPr/>
        </p:nvSpPr>
        <p:spPr>
          <a:xfrm>
            <a:off x="1066800" y="2404472"/>
            <a:ext cx="2307042"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Original Video</a:t>
            </a:r>
          </a:p>
        </p:txBody>
      </p:sp>
      <p:sp>
        <p:nvSpPr>
          <p:cNvPr id="15" name="TextBox 14">
            <a:extLst>
              <a:ext uri="{FF2B5EF4-FFF2-40B4-BE49-F238E27FC236}">
                <a16:creationId xmlns:a16="http://schemas.microsoft.com/office/drawing/2014/main" id="{DB502150-084D-5EFE-BCF6-2CCDE9022550}"/>
              </a:ext>
            </a:extLst>
          </p:cNvPr>
          <p:cNvSpPr txBox="1"/>
          <p:nvPr/>
        </p:nvSpPr>
        <p:spPr>
          <a:xfrm>
            <a:off x="5002751" y="2404472"/>
            <a:ext cx="2268250"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Ground Truth</a:t>
            </a:r>
          </a:p>
        </p:txBody>
      </p:sp>
      <p:sp>
        <p:nvSpPr>
          <p:cNvPr id="16" name="TextBox 15">
            <a:extLst>
              <a:ext uri="{FF2B5EF4-FFF2-40B4-BE49-F238E27FC236}">
                <a16:creationId xmlns:a16="http://schemas.microsoft.com/office/drawing/2014/main" id="{19985994-4AFB-0DC5-C64B-B27331BB8D3D}"/>
              </a:ext>
            </a:extLst>
          </p:cNvPr>
          <p:cNvSpPr txBox="1"/>
          <p:nvPr/>
        </p:nvSpPr>
        <p:spPr>
          <a:xfrm>
            <a:off x="8381261" y="2404472"/>
            <a:ext cx="3015249"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Algorithm Masking</a:t>
            </a:r>
          </a:p>
        </p:txBody>
      </p:sp>
      <p:grpSp>
        <p:nvGrpSpPr>
          <p:cNvPr id="26" name="Google Shape;15898;p93">
            <a:extLst>
              <a:ext uri="{FF2B5EF4-FFF2-40B4-BE49-F238E27FC236}">
                <a16:creationId xmlns:a16="http://schemas.microsoft.com/office/drawing/2014/main" id="{B1459D06-85AA-CBC8-EB7A-638C778F30EA}"/>
              </a:ext>
            </a:extLst>
          </p:cNvPr>
          <p:cNvGrpSpPr/>
          <p:nvPr/>
        </p:nvGrpSpPr>
        <p:grpSpPr>
          <a:xfrm>
            <a:off x="1023992" y="13106"/>
            <a:ext cx="390785" cy="552410"/>
            <a:chOff x="1768821" y="3361108"/>
            <a:chExt cx="278739" cy="339073"/>
          </a:xfrm>
        </p:grpSpPr>
        <p:sp>
          <p:nvSpPr>
            <p:cNvPr id="27" name="Google Shape;15899;p93">
              <a:extLst>
                <a:ext uri="{FF2B5EF4-FFF2-40B4-BE49-F238E27FC236}">
                  <a16:creationId xmlns:a16="http://schemas.microsoft.com/office/drawing/2014/main" id="{E41B970D-D51C-2F2C-5EDC-DBBC05B13F8F}"/>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8" name="Google Shape;15900;p93">
              <a:extLst>
                <a:ext uri="{FF2B5EF4-FFF2-40B4-BE49-F238E27FC236}">
                  <a16:creationId xmlns:a16="http://schemas.microsoft.com/office/drawing/2014/main" id="{DF84C318-8F0E-E6ED-A115-783D4385C256}"/>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5901;p93">
              <a:extLst>
                <a:ext uri="{FF2B5EF4-FFF2-40B4-BE49-F238E27FC236}">
                  <a16:creationId xmlns:a16="http://schemas.microsoft.com/office/drawing/2014/main" id="{DBA844A9-6F46-5C7A-F4E8-0DC8F5CD2BDF}"/>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0" name="Google Shape;15902;p93">
              <a:extLst>
                <a:ext uri="{FF2B5EF4-FFF2-40B4-BE49-F238E27FC236}">
                  <a16:creationId xmlns:a16="http://schemas.microsoft.com/office/drawing/2014/main" id="{739992A0-210C-AD80-EC68-5DF33896C2E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1" name="Google Shape;15903;p93">
              <a:extLst>
                <a:ext uri="{FF2B5EF4-FFF2-40B4-BE49-F238E27FC236}">
                  <a16:creationId xmlns:a16="http://schemas.microsoft.com/office/drawing/2014/main" id="{8B187422-30F0-A86C-AF99-E19476E64C68}"/>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2" name="Google Shape;15904;p93">
              <a:extLst>
                <a:ext uri="{FF2B5EF4-FFF2-40B4-BE49-F238E27FC236}">
                  <a16:creationId xmlns:a16="http://schemas.microsoft.com/office/drawing/2014/main" id="{E69DADA9-6B12-1A2A-BC02-FD94207F09AC}"/>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3" name="Google Shape;15905;p93">
              <a:extLst>
                <a:ext uri="{FF2B5EF4-FFF2-40B4-BE49-F238E27FC236}">
                  <a16:creationId xmlns:a16="http://schemas.microsoft.com/office/drawing/2014/main" id="{C6E57A4C-3822-AF92-C848-E88A4D97FB30}"/>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 name="Google Shape;15906;p93">
              <a:extLst>
                <a:ext uri="{FF2B5EF4-FFF2-40B4-BE49-F238E27FC236}">
                  <a16:creationId xmlns:a16="http://schemas.microsoft.com/office/drawing/2014/main" id="{4A190D26-F594-01AE-C2CB-E371DC40A50B}"/>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 name="Google Shape;15907;p93">
              <a:extLst>
                <a:ext uri="{FF2B5EF4-FFF2-40B4-BE49-F238E27FC236}">
                  <a16:creationId xmlns:a16="http://schemas.microsoft.com/office/drawing/2014/main" id="{FA819C0E-3BFC-7DCD-CF5D-2215B1545171}"/>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6" name="Google Shape;15908;p93">
              <a:extLst>
                <a:ext uri="{FF2B5EF4-FFF2-40B4-BE49-F238E27FC236}">
                  <a16:creationId xmlns:a16="http://schemas.microsoft.com/office/drawing/2014/main" id="{11F93DA7-CC76-FF6C-27FC-24B8742304C8}"/>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 name="Google Shape;15909;p93">
              <a:extLst>
                <a:ext uri="{FF2B5EF4-FFF2-40B4-BE49-F238E27FC236}">
                  <a16:creationId xmlns:a16="http://schemas.microsoft.com/office/drawing/2014/main" id="{8BCD00FC-A86E-0723-1D02-52570CFC9CE6}"/>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131498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13"/>
                                        </p:tgtEl>
                                      </p:cBhvr>
                                    </p:cmd>
                                  </p:childTnLst>
                                </p:cTn>
                              </p:par>
                              <p:par>
                                <p:cTn id="7" presetID="1" presetClass="mediacall" presetSubtype="0" fill="hold" nodeType="withEffect">
                                  <p:stCondLst>
                                    <p:cond delay="0"/>
                                  </p:stCondLst>
                                  <p:childTnLst>
                                    <p:cmd type="call" cmd="playFrom(0.0)">
                                      <p:cBhvr>
                                        <p:cTn id="8" dur="2000" fill="hold"/>
                                        <p:tgtEl>
                                          <p:spTgt spid="9"/>
                                        </p:tgtEl>
                                      </p:cBhvr>
                                    </p:cmd>
                                  </p:childTnLst>
                                </p:cTn>
                              </p:par>
                              <p:par>
                                <p:cTn id="9" presetID="1" presetClass="mediacall" presetSubtype="0" fill="hold" nodeType="withEffect">
                                  <p:stCondLst>
                                    <p:cond delay="0"/>
                                  </p:stCondLst>
                                  <p:childTnLst>
                                    <p:cmd type="call" cmd="playFrom(0.0)">
                                      <p:cBhvr>
                                        <p:cTn id="10" dur="2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repeatCount="indefinite" fill="hold" display="0">
                  <p:stCondLst>
                    <p:cond delay="indefinite"/>
                  </p:stCondLst>
                </p:cTn>
                <p:tgtEl>
                  <p:spTgt spid="9"/>
                </p:tgtEl>
              </p:cMediaNode>
            </p:video>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9"/>
                                        </p:tgtEl>
                                      </p:cBhvr>
                                    </p:cmd>
                                  </p:childTnLst>
                                </p:cTn>
                              </p:par>
                            </p:childTnLst>
                          </p:cTn>
                        </p:par>
                      </p:childTnLst>
                    </p:cTn>
                  </p:par>
                </p:childTnLst>
              </p:cTn>
              <p:nextCondLst>
                <p:cond evt="onClick" delay="0">
                  <p:tgtEl>
                    <p:spTgt spid="9"/>
                  </p:tgtEl>
                </p:cond>
              </p:nextCondLst>
            </p:seq>
            <p:video>
              <p:cMediaNode vol="80000">
                <p:cTn id="17" repeatCount="indefinite" fill="hold" display="0">
                  <p:stCondLst>
                    <p:cond delay="indefinite"/>
                  </p:stCondLst>
                </p:cTn>
                <p:tgtEl>
                  <p:spTgt spid="13"/>
                </p:tgtEl>
              </p:cMediaNode>
            </p:video>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3"/>
                                        </p:tgtEl>
                                      </p:cBhvr>
                                    </p:cmd>
                                  </p:childTnLst>
                                </p:cTn>
                              </p:par>
                            </p:childTnLst>
                          </p:cTn>
                        </p:par>
                      </p:childTnLst>
                    </p:cTn>
                  </p:par>
                </p:childTnLst>
              </p:cTn>
              <p:nextCondLst>
                <p:cond evt="onClick" delay="0">
                  <p:tgtEl>
                    <p:spTgt spid="13"/>
                  </p:tgtEl>
                </p:cond>
              </p:nextCondLst>
            </p:seq>
            <p:video>
              <p:cMediaNode vol="80000">
                <p:cTn id="23" repeatCount="indefinite"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770193-A606-FC8F-B04A-065E2D3E37ED}"/>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Rectangle 22">
            <a:extLst>
              <a:ext uri="{FF2B5EF4-FFF2-40B4-BE49-F238E27FC236}">
                <a16:creationId xmlns:a16="http://schemas.microsoft.com/office/drawing/2014/main" id="{B2DFCCC0-5BD5-AF1D-BA57-51102E1EF608}"/>
              </a:ext>
            </a:extLst>
          </p:cNvPr>
          <p:cNvSpPr/>
          <p:nvPr/>
        </p:nvSpPr>
        <p:spPr>
          <a:xfrm>
            <a:off x="500743" y="8868"/>
            <a:ext cx="1894114" cy="4884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a:xfrm>
            <a:off x="1066800" y="616660"/>
            <a:ext cx="10058400" cy="1371600"/>
          </a:xfrm>
        </p:spPr>
        <p:txBody>
          <a:bodyPr/>
          <a:lstStyle/>
          <a:p>
            <a:r>
              <a:rPr lang="en-US" dirty="0"/>
              <a:t>Comparison with another algorithm</a:t>
            </a:r>
            <a:endParaRPr lang="en-IL" dirty="0"/>
          </a:p>
        </p:txBody>
      </p:sp>
      <p:sp>
        <p:nvSpPr>
          <p:cNvPr id="9" name="Google Shape;348;p47">
            <a:extLst>
              <a:ext uri="{FF2B5EF4-FFF2-40B4-BE49-F238E27FC236}">
                <a16:creationId xmlns:a16="http://schemas.microsoft.com/office/drawing/2014/main" id="{DE063978-8620-7123-C184-49543BBAD5D2}"/>
              </a:ext>
            </a:extLst>
          </p:cNvPr>
          <p:cNvSpPr txBox="1">
            <a:spLocks/>
          </p:cNvSpPr>
          <p:nvPr/>
        </p:nvSpPr>
        <p:spPr>
          <a:xfrm>
            <a:off x="10881" y="0"/>
            <a:ext cx="189411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marL="0" lvl="0" indent="0" algn="l">
              <a:spcBef>
                <a:spcPts val="0"/>
              </a:spcBef>
              <a:spcAft>
                <a:spcPts val="0"/>
              </a:spcAft>
              <a:buNone/>
            </a:pPr>
            <a:r>
              <a:rPr lang="en-US" sz="2400" dirty="0">
                <a:solidFill>
                  <a:schemeClr val="tx1"/>
                </a:solidFill>
              </a:rPr>
              <a:t>Comparisons</a:t>
            </a:r>
          </a:p>
          <a:p>
            <a:endParaRPr lang="en-US" sz="2400" dirty="0">
              <a:solidFill>
                <a:schemeClr val="accent2"/>
              </a:solidFill>
            </a:endParaRPr>
          </a:p>
        </p:txBody>
      </p:sp>
      <p:grpSp>
        <p:nvGrpSpPr>
          <p:cNvPr id="10" name="Google Shape;16466;p95">
            <a:extLst>
              <a:ext uri="{FF2B5EF4-FFF2-40B4-BE49-F238E27FC236}">
                <a16:creationId xmlns:a16="http://schemas.microsoft.com/office/drawing/2014/main" id="{7B960A06-522D-EF27-6243-F14BD6BF85D5}"/>
              </a:ext>
            </a:extLst>
          </p:cNvPr>
          <p:cNvGrpSpPr/>
          <p:nvPr/>
        </p:nvGrpSpPr>
        <p:grpSpPr>
          <a:xfrm>
            <a:off x="1810104" y="96489"/>
            <a:ext cx="396815" cy="402763"/>
            <a:chOff x="6069423" y="2891892"/>
            <a:chExt cx="362321" cy="364231"/>
          </a:xfrm>
        </p:grpSpPr>
        <p:sp>
          <p:nvSpPr>
            <p:cNvPr id="11" name="Google Shape;16467;p95">
              <a:extLst>
                <a:ext uri="{FF2B5EF4-FFF2-40B4-BE49-F238E27FC236}">
                  <a16:creationId xmlns:a16="http://schemas.microsoft.com/office/drawing/2014/main" id="{94291A3E-6BA9-4687-19B4-182AFDA4E0AA}"/>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6468;p95">
              <a:extLst>
                <a:ext uri="{FF2B5EF4-FFF2-40B4-BE49-F238E27FC236}">
                  <a16:creationId xmlns:a16="http://schemas.microsoft.com/office/drawing/2014/main" id="{FB42B343-775E-56CB-0E74-DB5F39653A6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 name="Google Shape;16469;p95">
              <a:extLst>
                <a:ext uri="{FF2B5EF4-FFF2-40B4-BE49-F238E27FC236}">
                  <a16:creationId xmlns:a16="http://schemas.microsoft.com/office/drawing/2014/main" id="{411BE791-C0CB-F0DA-7032-F1AC97AFA9CE}"/>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Google Shape;16470;p95">
              <a:extLst>
                <a:ext uri="{FF2B5EF4-FFF2-40B4-BE49-F238E27FC236}">
                  <a16:creationId xmlns:a16="http://schemas.microsoft.com/office/drawing/2014/main" id="{22A0815E-00DF-9E46-BA9C-4E482B67F4A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471;p95">
              <a:extLst>
                <a:ext uri="{FF2B5EF4-FFF2-40B4-BE49-F238E27FC236}">
                  <a16:creationId xmlns:a16="http://schemas.microsoft.com/office/drawing/2014/main" id="{A926A02C-468E-3D25-F2D3-E7595A9F5B94}"/>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472;p95">
              <a:extLst>
                <a:ext uri="{FF2B5EF4-FFF2-40B4-BE49-F238E27FC236}">
                  <a16:creationId xmlns:a16="http://schemas.microsoft.com/office/drawing/2014/main" id="{1CE50F4B-B203-D970-A705-8FB2034AF3F5}"/>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pic>
        <p:nvPicPr>
          <p:cNvPr id="5" name="Algo.mp4">
            <a:hlinkClick r:id="" action="ppaction://media"/>
            <a:extLst>
              <a:ext uri="{FF2B5EF4-FFF2-40B4-BE49-F238E27FC236}">
                <a16:creationId xmlns:a16="http://schemas.microsoft.com/office/drawing/2014/main" id="{713C4917-85A2-C0DC-4474-1D43B930FC8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58287" y="3049773"/>
            <a:ext cx="2784224" cy="222737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output_video">
            <a:hlinkClick r:id="" action="ppaction://media"/>
            <a:extLst>
              <a:ext uri="{FF2B5EF4-FFF2-40B4-BE49-F238E27FC236}">
                <a16:creationId xmlns:a16="http://schemas.microsoft.com/office/drawing/2014/main" id="{CBDD2470-43A3-CAD3-0307-4CDC604C2E14}"/>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804968" y="3017865"/>
            <a:ext cx="2784225" cy="2291196"/>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25" name="Diagram 24">
            <a:extLst>
              <a:ext uri="{FF2B5EF4-FFF2-40B4-BE49-F238E27FC236}">
                <a16:creationId xmlns:a16="http://schemas.microsoft.com/office/drawing/2014/main" id="{C0909FCF-FB80-32DF-DFF4-C7F33A0DB05A}"/>
              </a:ext>
            </a:extLst>
          </p:cNvPr>
          <p:cNvGraphicFramePr/>
          <p:nvPr>
            <p:extLst>
              <p:ext uri="{D42A27DB-BD31-4B8C-83A1-F6EECF244321}">
                <p14:modId xmlns:p14="http://schemas.microsoft.com/office/powerpoint/2010/main" val="1897178201"/>
              </p:ext>
            </p:extLst>
          </p:nvPr>
        </p:nvGraphicFramePr>
        <p:xfrm>
          <a:off x="2928258" y="1511723"/>
          <a:ext cx="2982685" cy="510052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8" name="Diagram 27">
            <a:extLst>
              <a:ext uri="{FF2B5EF4-FFF2-40B4-BE49-F238E27FC236}">
                <a16:creationId xmlns:a16="http://schemas.microsoft.com/office/drawing/2014/main" id="{9872EA5D-DABC-045E-B454-01AB8351E848}"/>
              </a:ext>
            </a:extLst>
          </p:cNvPr>
          <p:cNvGraphicFramePr/>
          <p:nvPr>
            <p:extLst>
              <p:ext uri="{D42A27DB-BD31-4B8C-83A1-F6EECF244321}">
                <p14:modId xmlns:p14="http://schemas.microsoft.com/office/powerpoint/2010/main" val="3942560813"/>
              </p:ext>
            </p:extLst>
          </p:nvPr>
        </p:nvGraphicFramePr>
        <p:xfrm>
          <a:off x="5236274" y="1511724"/>
          <a:ext cx="3429000" cy="510052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0" name="Rectangle 29">
            <a:extLst>
              <a:ext uri="{FF2B5EF4-FFF2-40B4-BE49-F238E27FC236}">
                <a16:creationId xmlns:a16="http://schemas.microsoft.com/office/drawing/2014/main" id="{84368D35-4216-7916-B9B3-7924616EE9CB}"/>
              </a:ext>
            </a:extLst>
          </p:cNvPr>
          <p:cNvSpPr/>
          <p:nvPr/>
        </p:nvSpPr>
        <p:spPr>
          <a:xfrm>
            <a:off x="9318170" y="5998029"/>
            <a:ext cx="2873828" cy="8599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mentioned algorithm was written by Adrian </a:t>
            </a:r>
            <a:r>
              <a:rPr lang="en-US" dirty="0" err="1">
                <a:solidFill>
                  <a:schemeClr val="tx1"/>
                </a:solidFill>
              </a:rPr>
              <a:t>Rosebrock</a:t>
            </a:r>
            <a:endParaRPr lang="en-IL" dirty="0">
              <a:solidFill>
                <a:schemeClr val="tx1"/>
              </a:solidFill>
            </a:endParaRPr>
          </a:p>
          <a:p>
            <a:pPr algn="ctr"/>
            <a:endParaRPr lang="en-IL" dirty="0">
              <a:solidFill>
                <a:schemeClr val="tx1"/>
              </a:solidFill>
            </a:endParaRPr>
          </a:p>
        </p:txBody>
      </p:sp>
    </p:spTree>
    <p:extLst>
      <p:ext uri="{BB962C8B-B14F-4D97-AF65-F5344CB8AC3E}">
        <p14:creationId xmlns:p14="http://schemas.microsoft.com/office/powerpoint/2010/main" val="19920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5"/>
                                        </p:tgtEl>
                                      </p:cBhvr>
                                    </p:cmd>
                                  </p:childTnLst>
                                </p:cTn>
                              </p:par>
                              <p:par>
                                <p:cTn id="7" presetID="1" presetClass="mediacall" presetSubtype="0" fill="hold" nodeType="withEffect">
                                  <p:stCondLst>
                                    <p:cond delay="0"/>
                                  </p:stCondLst>
                                  <p:childTnLst>
                                    <p:cmd type="call" cmd="playFrom(0.0)">
                                      <p:cBhvr>
                                        <p:cTn id="8" dur="2000"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5"/>
                                        </p:tgtEl>
                                      </p:cBhvr>
                                    </p:cmd>
                                  </p:childTnLst>
                                </p:cTn>
                              </p:par>
                            </p:childTnLst>
                          </p:cTn>
                        </p:par>
                      </p:childTnLst>
                    </p:cTn>
                  </p:par>
                </p:childTnLst>
              </p:cTn>
              <p:nextCondLst>
                <p:cond evt="onClick" delay="0">
                  <p:tgtEl>
                    <p:spTgt spid="5"/>
                  </p:tgtEl>
                </p:cond>
              </p:nextCondLst>
            </p:seq>
            <p:video>
              <p:cMediaNode vol="80000">
                <p:cTn id="14" repeatCount="indefinite" fill="hold" display="0">
                  <p:stCondLst>
                    <p:cond delay="indefinite"/>
                  </p:stCondLst>
                </p:cTn>
                <p:tgtEl>
                  <p:spTgt spid="5"/>
                </p:tgtEl>
              </p:cMediaNode>
            </p:video>
            <p:video>
              <p:cMediaNode vol="80000">
                <p:cTn id="15" repeatCount="indefinite" fill="hold" display="0">
                  <p:stCondLst>
                    <p:cond delay="indefinite"/>
                  </p:stCondLst>
                </p:cTn>
                <p:tgtEl>
                  <p:spTgt spid="18"/>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7" name="Rectangle 6">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9" name="Rectangle 8">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Title 1">
            <a:extLst>
              <a:ext uri="{FF2B5EF4-FFF2-40B4-BE49-F238E27FC236}">
                <a16:creationId xmlns:a16="http://schemas.microsoft.com/office/drawing/2014/main" id="{D11A6587-4B31-2098-8A11-B9028D74594E}"/>
              </a:ext>
            </a:extLst>
          </p:cNvPr>
          <p:cNvSpPr>
            <a:spLocks noGrp="1"/>
          </p:cNvSpPr>
          <p:nvPr>
            <p:ph type="ctrTitle"/>
          </p:nvPr>
        </p:nvSpPr>
        <p:spPr>
          <a:xfrm>
            <a:off x="1260205" y="1887795"/>
            <a:ext cx="9673306" cy="2733106"/>
          </a:xfrm>
        </p:spPr>
        <p:txBody>
          <a:bodyPr anchor="ctr">
            <a:normAutofit/>
          </a:bodyPr>
          <a:lstStyle/>
          <a:p>
            <a:r>
              <a:rPr lang="en-US"/>
              <a:t>Thank you!</a:t>
            </a:r>
            <a:endParaRPr lang="en-IL"/>
          </a:p>
        </p:txBody>
      </p:sp>
      <p:sp>
        <p:nvSpPr>
          <p:cNvPr id="3" name="Subtitle 2">
            <a:extLst>
              <a:ext uri="{FF2B5EF4-FFF2-40B4-BE49-F238E27FC236}">
                <a16:creationId xmlns:a16="http://schemas.microsoft.com/office/drawing/2014/main" id="{179BA227-78E9-E910-93F6-862AA867491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a:t>Questions?</a:t>
            </a:r>
            <a:endParaRPr lang="en-IL" sz="2000"/>
          </a:p>
        </p:txBody>
      </p:sp>
      <p:sp>
        <p:nvSpPr>
          <p:cNvPr id="16" name="Rectangle 15">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18" name="Straight Connector 17">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2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27307" y="1934667"/>
            <a:ext cx="1137200" cy="49232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grpSp>
        <p:nvGrpSpPr>
          <p:cNvPr id="306" name="Google Shape;306;p43"/>
          <p:cNvGrpSpPr/>
          <p:nvPr/>
        </p:nvGrpSpPr>
        <p:grpSpPr>
          <a:xfrm>
            <a:off x="0" y="1934667"/>
            <a:ext cx="5477600" cy="4923200"/>
            <a:chOff x="0" y="1451000"/>
            <a:chExt cx="4108200" cy="3692400"/>
          </a:xfrm>
          <a:solidFill>
            <a:schemeClr val="accent1">
              <a:lumMod val="40000"/>
              <a:lumOff val="60000"/>
            </a:schemeClr>
          </a:solidFill>
        </p:grpSpPr>
        <p:sp>
          <p:nvSpPr>
            <p:cNvPr id="307" name="Google Shape;307;p43"/>
            <p:cNvSpPr/>
            <p:nvPr/>
          </p:nvSpPr>
          <p:spPr>
            <a:xfrm>
              <a:off x="1005300" y="1451000"/>
              <a:ext cx="852900" cy="36924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cxnSp>
          <p:nvCxnSpPr>
            <p:cNvPr id="308" name="Google Shape;308;p43"/>
            <p:cNvCxnSpPr/>
            <p:nvPr/>
          </p:nvCxnSpPr>
          <p:spPr>
            <a:xfrm>
              <a:off x="0" y="4797575"/>
              <a:ext cx="4108200" cy="0"/>
            </a:xfrm>
            <a:prstGeom prst="straightConnector1">
              <a:avLst/>
            </a:prstGeom>
            <a:grpFill/>
            <a:ln w="9525" cap="flat" cmpd="sng">
              <a:solidFill>
                <a:schemeClr val="dk1"/>
              </a:solidFill>
              <a:prstDash val="solid"/>
              <a:round/>
              <a:headEnd type="none" w="med" len="med"/>
              <a:tailEnd type="none" w="med" len="med"/>
            </a:ln>
          </p:spPr>
        </p:cxnSp>
      </p:grpSp>
      <p:sp>
        <p:nvSpPr>
          <p:cNvPr id="309" name="Google Shape;309;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sz="4133" dirty="0"/>
              <a:t>Table of contents</a:t>
            </a:r>
            <a:endParaRPr sz="4133" dirty="0"/>
          </a:p>
        </p:txBody>
      </p:sp>
      <p:sp>
        <p:nvSpPr>
          <p:cNvPr id="310" name="Google Shape;310;p4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43"/>
          <p:cNvSpPr txBox="1">
            <a:spLocks noGrp="1"/>
          </p:cNvSpPr>
          <p:nvPr>
            <p:ph type="subTitle" idx="2"/>
          </p:nvPr>
        </p:nvSpPr>
        <p:spPr>
          <a:prstGeom prst="rect">
            <a:avLst/>
          </a:prstGeom>
        </p:spPr>
        <p:txBody>
          <a:bodyPr spcFirstLastPara="1" vert="horz" wrap="square" lIns="121900" tIns="121900" rIns="121900" bIns="121900" rtlCol="0" anchor="b" anchorCtr="0">
            <a:noAutofit/>
          </a:bodyPr>
          <a:lstStyle/>
          <a:p>
            <a:pPr marL="0" indent="0"/>
            <a:r>
              <a:rPr lang="en" dirty="0"/>
              <a:t>Background</a:t>
            </a:r>
            <a:endParaRPr dirty="0"/>
          </a:p>
        </p:txBody>
      </p:sp>
      <p:sp>
        <p:nvSpPr>
          <p:cNvPr id="312" name="Google Shape;312;p43"/>
          <p:cNvSpPr txBox="1">
            <a:spLocks noGrp="1"/>
          </p:cNvSpPr>
          <p:nvPr>
            <p:ph type="title" idx="3"/>
          </p:nvPr>
        </p:nvSpPr>
        <p:spPr>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313" name="Google Shape;313;p43"/>
          <p:cNvSpPr txBox="1">
            <a:spLocks noGrp="1"/>
          </p:cNvSpPr>
          <p:nvPr>
            <p:ph type="subTitle" idx="4"/>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43"/>
          <p:cNvSpPr txBox="1">
            <a:spLocks noGrp="1"/>
          </p:cNvSpPr>
          <p:nvPr>
            <p:ph type="subTitle" idx="5"/>
          </p:nvPr>
        </p:nvSpPr>
        <p:spPr>
          <a:prstGeom prst="rect">
            <a:avLst/>
          </a:prstGeom>
        </p:spPr>
        <p:txBody>
          <a:bodyPr spcFirstLastPara="1" vert="horz" wrap="square" lIns="121900" tIns="121900" rIns="121900" bIns="121900" rtlCol="0" anchor="b" anchorCtr="0">
            <a:noAutofit/>
          </a:bodyPr>
          <a:lstStyle/>
          <a:p>
            <a:pPr marL="0" indent="0"/>
            <a:r>
              <a:rPr lang="en" dirty="0"/>
              <a:t>Our Method</a:t>
            </a:r>
            <a:endParaRPr dirty="0"/>
          </a:p>
        </p:txBody>
      </p:sp>
      <p:sp>
        <p:nvSpPr>
          <p:cNvPr id="315" name="Google Shape;315;p43"/>
          <p:cNvSpPr txBox="1">
            <a:spLocks noGrp="1"/>
          </p:cNvSpPr>
          <p:nvPr>
            <p:ph type="title" idx="6"/>
          </p:nvPr>
        </p:nvSpPr>
        <p:spPr>
          <a:prstGeom prst="rect">
            <a:avLst/>
          </a:prstGeom>
        </p:spPr>
        <p:txBody>
          <a:bodyPr spcFirstLastPara="1" vert="horz" wrap="square" lIns="121900" tIns="121900" rIns="121900" bIns="121900" rtlCol="0" anchor="ctr" anchorCtr="0">
            <a:noAutofit/>
          </a:bodyPr>
          <a:lstStyle/>
          <a:p>
            <a:r>
              <a:rPr lang="en"/>
              <a:t>03</a:t>
            </a:r>
            <a:endParaRPr/>
          </a:p>
        </p:txBody>
      </p:sp>
      <p:sp>
        <p:nvSpPr>
          <p:cNvPr id="316" name="Google Shape;316;p43"/>
          <p:cNvSpPr txBox="1">
            <a:spLocks noGrp="1"/>
          </p:cNvSpPr>
          <p:nvPr>
            <p:ph type="subTitle" idx="7"/>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43"/>
          <p:cNvSpPr txBox="1">
            <a:spLocks noGrp="1"/>
          </p:cNvSpPr>
          <p:nvPr>
            <p:ph type="subTitle" idx="8"/>
          </p:nvPr>
        </p:nvSpPr>
        <p:spPr>
          <a:prstGeom prst="rect">
            <a:avLst/>
          </a:prstGeom>
        </p:spPr>
        <p:txBody>
          <a:bodyPr spcFirstLastPara="1" vert="horz" wrap="square" lIns="121900" tIns="121900" rIns="121900" bIns="121900" rtlCol="0" anchor="b" anchorCtr="0">
            <a:noAutofit/>
          </a:bodyPr>
          <a:lstStyle/>
          <a:p>
            <a:pPr marL="0" indent="0"/>
            <a:r>
              <a:rPr lang="en" dirty="0"/>
              <a:t>Paper</a:t>
            </a:r>
            <a:endParaRPr dirty="0"/>
          </a:p>
        </p:txBody>
      </p:sp>
      <p:sp>
        <p:nvSpPr>
          <p:cNvPr id="318" name="Google Shape;318;p43"/>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319" name="Google Shape;319;p43"/>
          <p:cNvSpPr txBox="1">
            <a:spLocks noGrp="1"/>
          </p:cNvSpPr>
          <p:nvPr>
            <p:ph type="subTitle" idx="13"/>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3"/>
          <p:cNvSpPr txBox="1">
            <a:spLocks noGrp="1"/>
          </p:cNvSpPr>
          <p:nvPr>
            <p:ph type="subTitle" idx="14"/>
          </p:nvPr>
        </p:nvSpPr>
        <p:spPr>
          <a:prstGeom prst="rect">
            <a:avLst/>
          </a:prstGeom>
        </p:spPr>
        <p:txBody>
          <a:bodyPr spcFirstLastPara="1" vert="horz" wrap="square" lIns="121900" tIns="121900" rIns="121900" bIns="121900" rtlCol="0" anchor="b" anchorCtr="0">
            <a:noAutofit/>
          </a:bodyPr>
          <a:lstStyle/>
          <a:p>
            <a:pPr marL="0" indent="0"/>
            <a:r>
              <a:rPr lang="en" dirty="0"/>
              <a:t>Results</a:t>
            </a:r>
            <a:endParaRPr dirty="0"/>
          </a:p>
        </p:txBody>
      </p:sp>
      <p:sp>
        <p:nvSpPr>
          <p:cNvPr id="321" name="Google Shape;321;p43"/>
          <p:cNvSpPr txBox="1">
            <a:spLocks noGrp="1"/>
          </p:cNvSpPr>
          <p:nvPr>
            <p:ph type="title" idx="15"/>
          </p:nvPr>
        </p:nvSpPr>
        <p:spPr>
          <a:prstGeom prst="rect">
            <a:avLst/>
          </a:prstGeom>
        </p:spPr>
        <p:txBody>
          <a:bodyPr spcFirstLastPara="1" vert="horz" wrap="square" lIns="121900" tIns="121900" rIns="121900" bIns="121900" rtlCol="0" anchor="ctr" anchorCtr="0">
            <a:noAutofit/>
          </a:bodyPr>
          <a:lstStyle/>
          <a:p>
            <a:r>
              <a:rPr lang="en"/>
              <a:t>04</a:t>
            </a:r>
            <a:endParaRPr/>
          </a:p>
        </p:txBody>
      </p:sp>
    </p:spTree>
    <p:extLst>
      <p:ext uri="{BB962C8B-B14F-4D97-AF65-F5344CB8AC3E}">
        <p14:creationId xmlns:p14="http://schemas.microsoft.com/office/powerpoint/2010/main" val="66035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9D4453-055B-363A-E0C4-7ED11CAC6A35}"/>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כותרת 1">
            <a:extLst>
              <a:ext uri="{FF2B5EF4-FFF2-40B4-BE49-F238E27FC236}">
                <a16:creationId xmlns:a16="http://schemas.microsoft.com/office/drawing/2014/main" id="{BBABCC05-9708-FD2A-9DD0-01CF0D3836F2}"/>
              </a:ext>
            </a:extLst>
          </p:cNvPr>
          <p:cNvSpPr>
            <a:spLocks noGrp="1"/>
          </p:cNvSpPr>
          <p:nvPr>
            <p:ph type="title"/>
          </p:nvPr>
        </p:nvSpPr>
        <p:spPr>
          <a:xfrm>
            <a:off x="1024128" y="585216"/>
            <a:ext cx="5902061" cy="1499616"/>
          </a:xfrm>
        </p:spPr>
        <p:txBody>
          <a:bodyPr>
            <a:normAutofit/>
          </a:bodyPr>
          <a:lstStyle/>
          <a:p>
            <a:r>
              <a:rPr lang="en-US" dirty="0"/>
              <a:t>Background</a:t>
            </a:r>
          </a:p>
        </p:txBody>
      </p:sp>
      <p:sp>
        <p:nvSpPr>
          <p:cNvPr id="3" name="מציין מיקום תוכן 2">
            <a:extLst>
              <a:ext uri="{FF2B5EF4-FFF2-40B4-BE49-F238E27FC236}">
                <a16:creationId xmlns:a16="http://schemas.microsoft.com/office/drawing/2014/main" id="{138B8362-48C3-13F0-617A-B8A3256120CA}"/>
              </a:ext>
            </a:extLst>
          </p:cNvPr>
          <p:cNvSpPr>
            <a:spLocks noGrp="1"/>
          </p:cNvSpPr>
          <p:nvPr>
            <p:ph idx="1"/>
          </p:nvPr>
        </p:nvSpPr>
        <p:spPr>
          <a:xfrm>
            <a:off x="1024127" y="2286000"/>
            <a:ext cx="10274493" cy="3931920"/>
          </a:xfrm>
        </p:spPr>
        <p:txBody>
          <a:bodyPr>
            <a:normAutofit/>
          </a:bodyPr>
          <a:lstStyle/>
          <a:p>
            <a:pPr>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The authors wish to solve the problem of non-rigid registration. </a:t>
            </a:r>
          </a:p>
          <a:p>
            <a:pPr>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We want to apply their work in the field of object tracking, specifically for objects that may change their shape throughout a given video.</a:t>
            </a:r>
            <a:endParaRPr lang="en-US" sz="24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348;p47">
            <a:extLst>
              <a:ext uri="{FF2B5EF4-FFF2-40B4-BE49-F238E27FC236}">
                <a16:creationId xmlns:a16="http://schemas.microsoft.com/office/drawing/2014/main" id="{F3482219-5777-CBB4-8E30-F4C29866D366}"/>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5" name="Google Shape;13584;p90">
            <a:extLst>
              <a:ext uri="{FF2B5EF4-FFF2-40B4-BE49-F238E27FC236}">
                <a16:creationId xmlns:a16="http://schemas.microsoft.com/office/drawing/2014/main" id="{6BDEEF3C-D978-344A-EBED-87588AACCC05}"/>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17692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5D2567AD-A929-17F9-A858-A92AA2CDC031}"/>
              </a:ext>
            </a:extLst>
          </p:cNvPr>
          <p:cNvPicPr>
            <a:picLocks noChangeAspect="1"/>
          </p:cNvPicPr>
          <p:nvPr/>
        </p:nvPicPr>
        <p:blipFill rotWithShape="1">
          <a:blip r:embed="rId3"/>
          <a:srcRect t="12237" b="-1"/>
          <a:stretch/>
        </p:blipFill>
        <p:spPr>
          <a:xfrm>
            <a:off x="7024523" y="3085592"/>
            <a:ext cx="4779716" cy="3226308"/>
          </a:xfrm>
          <a:prstGeom prst="rect">
            <a:avLst/>
          </a:prstGeom>
        </p:spPr>
      </p:pic>
      <p:sp>
        <p:nvSpPr>
          <p:cNvPr id="2" name="Title 1">
            <a:extLst>
              <a:ext uri="{FF2B5EF4-FFF2-40B4-BE49-F238E27FC236}">
                <a16:creationId xmlns:a16="http://schemas.microsoft.com/office/drawing/2014/main" id="{AC2ACF71-CF4B-C77D-06EE-335720E44195}"/>
              </a:ext>
            </a:extLst>
          </p:cNvPr>
          <p:cNvSpPr>
            <a:spLocks noGrp="1"/>
          </p:cNvSpPr>
          <p:nvPr>
            <p:ph type="title"/>
          </p:nvPr>
        </p:nvSpPr>
        <p:spPr/>
        <p:txBody>
          <a:bodyPr/>
          <a:lstStyle/>
          <a:p>
            <a:r>
              <a:rPr lang="en-US" dirty="0"/>
              <a:t>Image registration and object tracking</a:t>
            </a:r>
            <a:endParaRPr lang="en-IL" dirty="0"/>
          </a:p>
        </p:txBody>
      </p:sp>
      <p:sp>
        <p:nvSpPr>
          <p:cNvPr id="3" name="Content Placeholder 2">
            <a:extLst>
              <a:ext uri="{FF2B5EF4-FFF2-40B4-BE49-F238E27FC236}">
                <a16:creationId xmlns:a16="http://schemas.microsoft.com/office/drawing/2014/main" id="{3FB97B73-96BD-1AB7-EA8C-0E12DAF0CCBC}"/>
              </a:ext>
            </a:extLst>
          </p:cNvPr>
          <p:cNvSpPr>
            <a:spLocks noGrp="1"/>
          </p:cNvSpPr>
          <p:nvPr>
            <p:ph idx="1"/>
          </p:nvPr>
        </p:nvSpPr>
        <p:spPr/>
        <p:txBody>
          <a:bodyPr>
            <a:noAutofit/>
          </a:bodyPr>
          <a:lstStyle/>
          <a:p>
            <a:r>
              <a:rPr lang="en-US" sz="2100" b="1" u="sng" dirty="0">
                <a:latin typeface="Calibri" panose="020F0502020204030204" pitchFamily="34" charset="0"/>
                <a:ea typeface="Calibri" panose="020F0502020204030204" pitchFamily="34" charset="0"/>
                <a:cs typeface="Calibri" panose="020F0502020204030204" pitchFamily="34" charset="0"/>
              </a:rPr>
              <a:t>Image registration</a:t>
            </a:r>
            <a:r>
              <a:rPr lang="en-US" sz="2100" dirty="0">
                <a:latin typeface="Calibri" panose="020F0502020204030204" pitchFamily="34" charset="0"/>
                <a:ea typeface="Calibri" panose="020F0502020204030204" pitchFamily="34" charset="0"/>
                <a:cs typeface="Calibri" panose="020F0502020204030204" pitchFamily="34" charset="0"/>
              </a:rPr>
              <a:t>: the process of matching two or more images of the same or similar object, viewpoints, or imaging modalities.</a:t>
            </a:r>
          </a:p>
          <a:p>
            <a:r>
              <a:rPr lang="en-US" sz="2100" b="1" u="sng" dirty="0">
                <a:latin typeface="Calibri" panose="020F0502020204030204" pitchFamily="34" charset="0"/>
                <a:ea typeface="Calibri" panose="020F0502020204030204" pitchFamily="34" charset="0"/>
                <a:cs typeface="Calibri" panose="020F0502020204030204" pitchFamily="34" charset="0"/>
              </a:rPr>
              <a:t>Rigid transformation</a:t>
            </a:r>
            <a:r>
              <a:rPr lang="en-US" sz="2100" dirty="0">
                <a:latin typeface="Calibri" panose="020F0502020204030204" pitchFamily="34" charset="0"/>
                <a:ea typeface="Calibri" panose="020F0502020204030204" pitchFamily="34" charset="0"/>
                <a:cs typeface="Calibri" panose="020F0502020204030204" pitchFamily="34" charset="0"/>
              </a:rPr>
              <a:t>: </a:t>
            </a:r>
            <a:br>
              <a:rPr lang="en-US" sz="2100" dirty="0">
                <a:latin typeface="Calibri" panose="020F0502020204030204" pitchFamily="34" charset="0"/>
                <a:ea typeface="Calibri" panose="020F0502020204030204" pitchFamily="34" charset="0"/>
                <a:cs typeface="Calibri" panose="020F0502020204030204" pitchFamily="34" charset="0"/>
              </a:rPr>
            </a:br>
            <a:r>
              <a:rPr lang="en-US" sz="2100" dirty="0">
                <a:latin typeface="Calibri" panose="020F0502020204030204" pitchFamily="34" charset="0"/>
                <a:ea typeface="Calibri" panose="020F0502020204030204" pitchFamily="34" charset="0"/>
                <a:cs typeface="Calibri" panose="020F0502020204030204" pitchFamily="34" charset="0"/>
              </a:rPr>
              <a:t>O</a:t>
            </a:r>
            <a:r>
              <a:rPr lang="en-US" sz="2100" dirty="0">
                <a:latin typeface="Calibri" panose="020F0502020204030204" pitchFamily="34" charset="0"/>
                <a:cs typeface="Calibri" panose="020F0502020204030204" pitchFamily="34" charset="0"/>
              </a:rPr>
              <a:t>bjects are rotated and translated with respect</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to one another</a:t>
            </a:r>
            <a:endParaRPr lang="en-US" sz="2100" dirty="0">
              <a:latin typeface="Calibri" panose="020F0502020204030204" pitchFamily="34" charset="0"/>
              <a:ea typeface="Calibri" panose="020F0502020204030204" pitchFamily="34" charset="0"/>
              <a:cs typeface="Calibri" panose="020F0502020204030204" pitchFamily="34" charset="0"/>
            </a:endParaRPr>
          </a:p>
          <a:p>
            <a:r>
              <a:rPr lang="en-US" sz="2100" b="1" u="sng" dirty="0">
                <a:latin typeface="Calibri" panose="020F0502020204030204" pitchFamily="34" charset="0"/>
                <a:ea typeface="Calibri" panose="020F0502020204030204" pitchFamily="34" charset="0"/>
                <a:cs typeface="Calibri" panose="020F0502020204030204" pitchFamily="34" charset="0"/>
              </a:rPr>
              <a:t>Non-Rigid transformation</a:t>
            </a:r>
            <a:r>
              <a:rPr lang="en-US" sz="2100" dirty="0">
                <a:latin typeface="Calibri" panose="020F0502020204030204" pitchFamily="34" charset="0"/>
                <a:ea typeface="Calibri" panose="020F0502020204030204" pitchFamily="34" charset="0"/>
                <a:cs typeface="Calibri" panose="020F0502020204030204" pitchFamily="34" charset="0"/>
              </a:rPr>
              <a:t>: </a:t>
            </a:r>
            <a:br>
              <a:rPr lang="en-US" sz="2100" dirty="0">
                <a:latin typeface="Calibri" panose="020F0502020204030204" pitchFamily="34" charset="0"/>
                <a:ea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correspondence between objects is achieved </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with localized stretching of the images </a:t>
            </a:r>
          </a:p>
          <a:p>
            <a:r>
              <a:rPr lang="en-US" sz="2100" b="1" u="sng" dirty="0">
                <a:latin typeface="Calibri" panose="020F0502020204030204" pitchFamily="34" charset="0"/>
                <a:cs typeface="Calibri" panose="020F0502020204030204" pitchFamily="34" charset="0"/>
              </a:rPr>
              <a:t>Object tracking:</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Tracking </a:t>
            </a:r>
            <a:r>
              <a:rPr lang="en-US" sz="2100" b="0" i="0" dirty="0">
                <a:solidFill>
                  <a:srgbClr val="040C28"/>
                </a:solidFill>
                <a:effectLst/>
                <a:latin typeface="Google Sans"/>
              </a:rPr>
              <a:t>the movement of an object.</a:t>
            </a:r>
            <a:endParaRPr lang="en-US" sz="2100" dirty="0">
              <a:latin typeface="Calibri" panose="020F0502020204030204" pitchFamily="34" charset="0"/>
              <a:cs typeface="Calibri" panose="020F0502020204030204" pitchFamily="34" charset="0"/>
            </a:endParaRPr>
          </a:p>
          <a:p>
            <a:endParaRPr lang="en-US" sz="21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3687DEF-633C-6BB7-DBC2-60800B4C26C2}"/>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6F1B31C2-D996-43F7-4A0F-8F0470190F63}"/>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Google Shape;348;p47">
            <a:extLst>
              <a:ext uri="{FF2B5EF4-FFF2-40B4-BE49-F238E27FC236}">
                <a16:creationId xmlns:a16="http://schemas.microsoft.com/office/drawing/2014/main" id="{88C8BD5C-47C9-F128-AA24-45756B21A402}"/>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9" name="Google Shape;13584;p90">
            <a:extLst>
              <a:ext uri="{FF2B5EF4-FFF2-40B4-BE49-F238E27FC236}">
                <a16:creationId xmlns:a16="http://schemas.microsoft.com/office/drawing/2014/main" id="{540708EA-E192-AC72-2BE1-A1FA93A36823}"/>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36144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EC368A-AFB0-0C3E-EA7C-86414F907FED}"/>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740EF0B2-1FEB-FFA2-67D6-9A5DBB7AADB8}"/>
              </a:ext>
            </a:extLst>
          </p:cNvPr>
          <p:cNvSpPr>
            <a:spLocks noGrp="1"/>
          </p:cNvSpPr>
          <p:nvPr>
            <p:ph type="title"/>
          </p:nvPr>
        </p:nvSpPr>
        <p:spPr/>
        <p:txBody>
          <a:bodyPr/>
          <a:lstStyle/>
          <a:p>
            <a:r>
              <a:rPr lang="en-US" dirty="0"/>
              <a:t>The proposed algorithm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1E74C4-204E-AA3F-084A-12061BF8DF60}"/>
                  </a:ext>
                </a:extLst>
              </p:cNvPr>
              <p:cNvSpPr>
                <a:spLocks noGrp="1"/>
              </p:cNvSpPr>
              <p:nvPr>
                <p:ph idx="1"/>
              </p:nvPr>
            </p:nvSpPr>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authors want to find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Calibri" panose="020F0502020204030204" pitchFamily="34" charset="0"/>
                          </a:rPr>
                        </m:ctrlPr>
                      </m:sSupPr>
                      <m:e>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e>
                      <m:sup>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up>
                    </m:sSup>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that minimizes the following equation:</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func>
                        <m:funcPr>
                          <m:ctrlPr>
                            <a:rPr lang="en-IL" sz="2000" i="1" kern="100" smtClean="0">
                              <a:effectLst/>
                              <a:latin typeface="Cambria Math" panose="02040503050406030204" pitchFamily="18" charset="0"/>
                              <a:ea typeface="Aptos" panose="020B0004020202020204" pitchFamily="34" charset="0"/>
                              <a:cs typeface="Calibri" panose="020F0502020204030204" pitchFamily="34" charset="0"/>
                            </a:rPr>
                          </m:ctrlPr>
                        </m:funcPr>
                        <m:fName>
                          <m:limLow>
                            <m:limLow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limLow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min</m:t>
                              </m:r>
                            </m:e>
                            <m:lim>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1</m:t>
                                  </m:r>
                                </m:sub>
                              </m:sSub>
                              <m:r>
                                <a:rPr lang="en-US" sz="2000"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2</m:t>
                                  </m:r>
                                </m:sub>
                              </m:sSub>
                            </m:lim>
                          </m:limLow>
                        </m:fName>
                        <m:e>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1</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0</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𝜆</m:t>
                          </m:r>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rad>
                                <m:radPr>
                                  <m:deg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radPr>
                                <m:deg/>
                                <m:e>
                                  <m:nary>
                                    <m:naryPr>
                                      <m:chr m:val="∑"/>
                                      <m:limLoc m:val="subSup"/>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up/>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t>
                                                  </m:r>
                                                </m:e>
                                                <m:sup>
                                                  <m:r>
                                                    <a:rPr lang="en-US" sz="2000" i="1" kern="100">
                                                      <a:effectLst/>
                                                      <a:latin typeface="Cambria Math" panose="02040503050406030204" pitchFamily="18" charset="0"/>
                                                      <a:ea typeface="Aptos" panose="020B0004020202020204" pitchFamily="34" charset="0"/>
                                                      <a:cs typeface="Calibri" panose="020F0502020204030204" pitchFamily="34" charset="0"/>
                                                    </a:rPr>
                                                    <m:t>𝑛</m:t>
                                                  </m:r>
                                                </m:sup>
                                              </m:sSup>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e>
                                        <m:sup>
                                          <m:r>
                                            <a:rPr lang="en-US" sz="2000" i="1" kern="100">
                                              <a:effectLst/>
                                              <a:latin typeface="Cambria Math" panose="02040503050406030204" pitchFamily="18" charset="0"/>
                                              <a:ea typeface="Aptos" panose="020B0004020202020204" pitchFamily="34" charset="0"/>
                                              <a:cs typeface="Calibri" panose="020F0502020204030204" pitchFamily="34" charset="0"/>
                                            </a:rPr>
                                            <m:t>2</m:t>
                                          </m:r>
                                        </m:sup>
                                      </m:sSup>
                                    </m:e>
                                  </m:nary>
                                </m:e>
                              </m:rad>
                              <m:r>
                                <a:rPr lang="en-US" sz="2000" i="1" kern="100">
                                  <a:effectLst/>
                                  <a:latin typeface="Cambria Math" panose="02040503050406030204" pitchFamily="18" charset="0"/>
                                  <a:ea typeface="Aptos" panose="020B0004020202020204" pitchFamily="34" charset="0"/>
                                  <a:cs typeface="Calibri" panose="020F0502020204030204" pitchFamily="34" charset="0"/>
                                </a:rPr>
                                <m:t> </m:t>
                              </m:r>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e>
                      </m:func>
                    </m:oMath>
                  </m:oMathPara>
                </a14:m>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where:</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 u is the 2D displacement field</a:t>
                </a:r>
              </a:p>
              <a:p>
                <a:pPr marL="457200" indent="-457200">
                  <a:buFont typeface="+mj-lt"/>
                  <a:buAutoNum type="arabicPeriod"/>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are the input images</a:t>
                </a:r>
              </a:p>
              <a:p>
                <a:pPr marL="457200" indent="-457200">
                  <a:buFont typeface="+mj-lt"/>
                  <a:buAutoNum type="arabicPeriod"/>
                </a:pPr>
                <a14:m>
                  <m:oMath xmlns:m="http://schemas.openxmlformats.org/officeDocument/2006/math">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m:t>
                        </m:r>
                      </m:e>
                      <m:sup>
                        <m:r>
                          <a:rPr lang="en-US" sz="2000" b="0" i="1" smtClean="0">
                            <a:latin typeface="Cambria Math" panose="02040503050406030204" pitchFamily="18" charset="0"/>
                          </a:rPr>
                          <m:t>𝑛</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𝑝</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the </a:t>
                </a:r>
                <a:r>
                  <a:rPr lang="en-US" sz="2000" dirty="0" err="1">
                    <a:latin typeface="Calibri" panose="020F0502020204030204" pitchFamily="34" charset="0"/>
                    <a:ea typeface="Calibri" panose="020F0502020204030204" pitchFamily="34" charset="0"/>
                    <a:cs typeface="Calibri" panose="020F0502020204030204" pitchFamily="34" charset="0"/>
                  </a:rPr>
                  <a:t>n’th</a:t>
                </a:r>
                <a:r>
                  <a:rPr lang="en-US" sz="2000" dirty="0">
                    <a:latin typeface="Calibri" panose="020F0502020204030204" pitchFamily="34" charset="0"/>
                    <a:ea typeface="Calibri" panose="020F0502020204030204" pitchFamily="34" charset="0"/>
                    <a:cs typeface="Calibri" panose="020F0502020204030204" pitchFamily="34" charset="0"/>
                  </a:rPr>
                  <a:t> order distributional derivative of u. n is an arbitrary integer.</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The authors use the intensity consistency constraint (the intensity at point x in the target image is the same as that at point </a:t>
                </a:r>
                <a:r>
                  <a:rPr lang="en-US" sz="2000" dirty="0" err="1">
                    <a:latin typeface="Calibri" panose="020F0502020204030204" pitchFamily="34" charset="0"/>
                    <a:ea typeface="Calibri" panose="020F0502020204030204" pitchFamily="34" charset="0"/>
                    <a:cs typeface="Calibri" panose="020F0502020204030204" pitchFamily="34" charset="0"/>
                  </a:rPr>
                  <a:t>x+u</a:t>
                </a:r>
                <a:r>
                  <a:rPr lang="en-US" sz="2000" dirty="0">
                    <a:latin typeface="Calibri" panose="020F0502020204030204" pitchFamily="34" charset="0"/>
                    <a:ea typeface="Calibri" panose="020F0502020204030204" pitchFamily="34" charset="0"/>
                    <a:cs typeface="Calibri" panose="020F0502020204030204" pitchFamily="34" charset="0"/>
                  </a:rPr>
                  <a:t> in the source image)</a:t>
                </a:r>
              </a:p>
              <a:p>
                <a:endParaRPr lang="en-IL"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D1E74C4-204E-AA3F-084A-12061BF8DF60}"/>
                  </a:ext>
                </a:extLst>
              </p:cNvPr>
              <p:cNvSpPr>
                <a:spLocks noGrp="1" noRot="1" noChangeAspect="1" noMove="1" noResize="1" noEditPoints="1" noAdjustHandles="1" noChangeArrowheads="1" noChangeShapeType="1" noTextEdit="1"/>
              </p:cNvSpPr>
              <p:nvPr>
                <p:ph idx="1"/>
              </p:nvPr>
            </p:nvSpPr>
            <p:spPr>
              <a:blipFill>
                <a:blip r:embed="rId3"/>
                <a:stretch>
                  <a:fillRect l="-667" t="-775" b="-6977"/>
                </a:stretch>
              </a:blipFill>
            </p:spPr>
            <p:txBody>
              <a:bodyPr/>
              <a:lstStyle/>
              <a:p>
                <a:r>
                  <a:rPr lang="en-IL">
                    <a:noFill/>
                  </a:rPr>
                  <a:t> </a:t>
                </a:r>
              </a:p>
            </p:txBody>
          </p:sp>
        </mc:Fallback>
      </mc:AlternateContent>
      <p:sp>
        <p:nvSpPr>
          <p:cNvPr id="4" name="Google Shape;348;p47">
            <a:extLst>
              <a:ext uri="{FF2B5EF4-FFF2-40B4-BE49-F238E27FC236}">
                <a16:creationId xmlns:a16="http://schemas.microsoft.com/office/drawing/2014/main" id="{E48DD004-B007-8E13-0D59-7E3DC4EADB0D}"/>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6" name="Google Shape;15363;p93">
            <a:extLst>
              <a:ext uri="{FF2B5EF4-FFF2-40B4-BE49-F238E27FC236}">
                <a16:creationId xmlns:a16="http://schemas.microsoft.com/office/drawing/2014/main" id="{42D68D64-2AF4-4DAF-B3FA-22F89910B0E2}"/>
              </a:ext>
            </a:extLst>
          </p:cNvPr>
          <p:cNvGrpSpPr/>
          <p:nvPr/>
        </p:nvGrpSpPr>
        <p:grpSpPr>
          <a:xfrm>
            <a:off x="1043796" y="128659"/>
            <a:ext cx="320022" cy="359778"/>
            <a:chOff x="3567553" y="1499912"/>
            <a:chExt cx="320022" cy="359778"/>
          </a:xfrm>
        </p:grpSpPr>
        <p:sp>
          <p:nvSpPr>
            <p:cNvPr id="7" name="Google Shape;15364;p93">
              <a:extLst>
                <a:ext uri="{FF2B5EF4-FFF2-40B4-BE49-F238E27FC236}">
                  <a16:creationId xmlns:a16="http://schemas.microsoft.com/office/drawing/2014/main" id="{CC540FA7-D374-E7C0-6F6B-CDC99BCCFE75}"/>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5365;p93">
              <a:extLst>
                <a:ext uri="{FF2B5EF4-FFF2-40B4-BE49-F238E27FC236}">
                  <a16:creationId xmlns:a16="http://schemas.microsoft.com/office/drawing/2014/main" id="{7D21A3F0-6C4F-3C0C-A7E1-E936DD406013}"/>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 name="Google Shape;15366;p93">
              <a:extLst>
                <a:ext uri="{FF2B5EF4-FFF2-40B4-BE49-F238E27FC236}">
                  <a16:creationId xmlns:a16="http://schemas.microsoft.com/office/drawing/2014/main" id="{8E1AC6B6-BA36-AA2F-0103-32AF210F60F2}"/>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 name="Google Shape;15367;p93">
              <a:extLst>
                <a:ext uri="{FF2B5EF4-FFF2-40B4-BE49-F238E27FC236}">
                  <a16:creationId xmlns:a16="http://schemas.microsoft.com/office/drawing/2014/main" id="{BA80A8A6-F45F-48BB-E039-EA2C37ECAC9D}"/>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 name="Google Shape;15368;p93">
              <a:extLst>
                <a:ext uri="{FF2B5EF4-FFF2-40B4-BE49-F238E27FC236}">
                  <a16:creationId xmlns:a16="http://schemas.microsoft.com/office/drawing/2014/main" id="{9C8307DB-D17A-217F-2B16-FF21065F138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5369;p93">
              <a:extLst>
                <a:ext uri="{FF2B5EF4-FFF2-40B4-BE49-F238E27FC236}">
                  <a16:creationId xmlns:a16="http://schemas.microsoft.com/office/drawing/2014/main" id="{B86F424C-F4BD-721F-7595-A3EEC2AAA38E}"/>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296883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AE80AA-9996-0907-DC61-F96EF700FFE5}"/>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10">
            <a:extLst>
              <a:ext uri="{FF2B5EF4-FFF2-40B4-BE49-F238E27FC236}">
                <a16:creationId xmlns:a16="http://schemas.microsoft.com/office/drawing/2014/main" id="{F869709B-A677-2CF7-7FC7-D76738AAF4BB}"/>
              </a:ext>
            </a:extLst>
          </p:cNvPr>
          <p:cNvSpPr/>
          <p:nvPr/>
        </p:nvSpPr>
        <p:spPr>
          <a:xfrm>
            <a:off x="1" y="8869"/>
            <a:ext cx="1432560" cy="4884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27F2BC14-3B96-5B86-2DD7-96DF3F92CEED}"/>
              </a:ext>
            </a:extLst>
          </p:cNvPr>
          <p:cNvSpPr>
            <a:spLocks noGrp="1"/>
          </p:cNvSpPr>
          <p:nvPr>
            <p:ph type="title"/>
          </p:nvPr>
        </p:nvSpPr>
        <p:spPr>
          <a:xfrm>
            <a:off x="634276" y="640081"/>
            <a:ext cx="4208656" cy="2374218"/>
          </a:xfrm>
        </p:spPr>
        <p:txBody>
          <a:bodyPr vert="horz" lIns="91440" tIns="45720" rIns="91440" bIns="45720" rtlCol="0" anchor="b">
            <a:normAutofit/>
          </a:bodyPr>
          <a:lstStyle/>
          <a:p>
            <a:pPr algn="ctr"/>
            <a:r>
              <a:rPr lang="en-US" spc="200" dirty="0">
                <a:solidFill>
                  <a:schemeClr val="tx1"/>
                </a:solidFill>
              </a:rPr>
              <a:t>Paper’s results</a:t>
            </a:r>
          </a:p>
        </p:txBody>
      </p:sp>
      <p:pic>
        <p:nvPicPr>
          <p:cNvPr id="5" name="Picture 4" descr="A collage of a person wearing a hat&#10;&#10;Description automatically generated">
            <a:extLst>
              <a:ext uri="{FF2B5EF4-FFF2-40B4-BE49-F238E27FC236}">
                <a16:creationId xmlns:a16="http://schemas.microsoft.com/office/drawing/2014/main" id="{1E83A6E1-0C7A-1426-412D-C8B6F196B100}"/>
              </a:ext>
            </a:extLst>
          </p:cNvPr>
          <p:cNvPicPr>
            <a:picLocks noChangeAspect="1"/>
          </p:cNvPicPr>
          <p:nvPr/>
        </p:nvPicPr>
        <p:blipFill>
          <a:blip r:embed="rId3"/>
          <a:stretch>
            <a:fillRect/>
          </a:stretch>
        </p:blipFill>
        <p:spPr>
          <a:xfrm>
            <a:off x="5540829" y="1969382"/>
            <a:ext cx="5459470" cy="3616897"/>
          </a:xfrm>
          <a:prstGeom prst="rect">
            <a:avLst/>
          </a:prstGeom>
        </p:spPr>
      </p:pic>
      <p:cxnSp>
        <p:nvCxnSpPr>
          <p:cNvPr id="15" name="Straight Connector 14">
            <a:extLst>
              <a:ext uri="{FF2B5EF4-FFF2-40B4-BE49-F238E27FC236}">
                <a16:creationId xmlns:a16="http://schemas.microsoft.com/office/drawing/2014/main" id="{46242B1B-8544-B736-9FB5-F05BDB0C86B8}"/>
              </a:ext>
            </a:extLst>
          </p:cNvPr>
          <p:cNvCxnSpPr/>
          <p:nvPr/>
        </p:nvCxnSpPr>
        <p:spPr>
          <a:xfrm flipV="1">
            <a:off x="6196611"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7CA7660-175B-A264-1D90-E9D820FF190B}"/>
              </a:ext>
            </a:extLst>
          </p:cNvPr>
          <p:cNvCxnSpPr>
            <a:cxnSpLocks/>
          </p:cNvCxnSpPr>
          <p:nvPr/>
        </p:nvCxnSpPr>
        <p:spPr>
          <a:xfrm flipH="1">
            <a:off x="6196611"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A7E2E51D-36A8-2616-5C64-DB76808F0322}"/>
              </a:ext>
            </a:extLst>
          </p:cNvPr>
          <p:cNvCxnSpPr>
            <a:cxnSpLocks/>
          </p:cNvCxnSpPr>
          <p:nvPr/>
        </p:nvCxnSpPr>
        <p:spPr>
          <a:xfrm>
            <a:off x="8067364"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99070760-9ABF-8E48-1E00-CE0D6F0399D8}"/>
              </a:ext>
            </a:extLst>
          </p:cNvPr>
          <p:cNvCxnSpPr>
            <a:cxnSpLocks/>
          </p:cNvCxnSpPr>
          <p:nvPr/>
        </p:nvCxnSpPr>
        <p:spPr>
          <a:xfrm flipV="1">
            <a:off x="8621156"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B375C1D-DB6E-1CA9-F6D9-FC395302BE22}"/>
              </a:ext>
            </a:extLst>
          </p:cNvPr>
          <p:cNvCxnSpPr>
            <a:cxnSpLocks/>
          </p:cNvCxnSpPr>
          <p:nvPr/>
        </p:nvCxnSpPr>
        <p:spPr>
          <a:xfrm flipH="1">
            <a:off x="8621156"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B0DD588-5D13-6452-B540-53ACF5B31763}"/>
              </a:ext>
            </a:extLst>
          </p:cNvPr>
          <p:cNvCxnSpPr>
            <a:cxnSpLocks/>
          </p:cNvCxnSpPr>
          <p:nvPr/>
        </p:nvCxnSpPr>
        <p:spPr>
          <a:xfrm>
            <a:off x="10491909"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5E77387B-4106-F94B-E490-515A6B708E28}"/>
              </a:ext>
            </a:extLst>
          </p:cNvPr>
          <p:cNvSpPr txBox="1"/>
          <p:nvPr/>
        </p:nvSpPr>
        <p:spPr>
          <a:xfrm>
            <a:off x="6158514" y="1355108"/>
            <a:ext cx="1908850" cy="338554"/>
          </a:xfrm>
          <a:prstGeom prst="rect">
            <a:avLst/>
          </a:prstGeom>
          <a:noFill/>
        </p:spPr>
        <p:txBody>
          <a:bodyPr wrap="square" rtlCol="0">
            <a:spAutoFit/>
          </a:bodyPr>
          <a:lstStyle/>
          <a:p>
            <a:pPr algn="ctr"/>
            <a:r>
              <a:rPr lang="en-US" sz="1600" dirty="0"/>
              <a:t>Image is deformed</a:t>
            </a:r>
            <a:endParaRPr lang="en-IL" sz="1600" dirty="0"/>
          </a:p>
        </p:txBody>
      </p:sp>
      <p:sp>
        <p:nvSpPr>
          <p:cNvPr id="40" name="TextBox 39">
            <a:extLst>
              <a:ext uri="{FF2B5EF4-FFF2-40B4-BE49-F238E27FC236}">
                <a16:creationId xmlns:a16="http://schemas.microsoft.com/office/drawing/2014/main" id="{2885E57A-1E18-A693-DF51-361DEDCF79DF}"/>
              </a:ext>
            </a:extLst>
          </p:cNvPr>
          <p:cNvSpPr txBox="1"/>
          <p:nvPr/>
        </p:nvSpPr>
        <p:spPr>
          <a:xfrm>
            <a:off x="8583060" y="1368964"/>
            <a:ext cx="1908850" cy="338554"/>
          </a:xfrm>
          <a:prstGeom prst="rect">
            <a:avLst/>
          </a:prstGeom>
          <a:noFill/>
        </p:spPr>
        <p:txBody>
          <a:bodyPr wrap="square" rtlCol="0">
            <a:spAutoFit/>
          </a:bodyPr>
          <a:lstStyle/>
          <a:p>
            <a:pPr algn="ctr"/>
            <a:r>
              <a:rPr lang="en-US" sz="1600" dirty="0"/>
              <a:t>Affine transformation</a:t>
            </a:r>
            <a:endParaRPr lang="en-IL" sz="1600" dirty="0"/>
          </a:p>
        </p:txBody>
      </p:sp>
      <p:sp>
        <p:nvSpPr>
          <p:cNvPr id="3" name="Rectangle 2">
            <a:extLst>
              <a:ext uri="{FF2B5EF4-FFF2-40B4-BE49-F238E27FC236}">
                <a16:creationId xmlns:a16="http://schemas.microsoft.com/office/drawing/2014/main" id="{59B13712-2E9B-1174-4923-86AC75DEE9BB}"/>
              </a:ext>
            </a:extLst>
          </p:cNvPr>
          <p:cNvSpPr/>
          <p:nvPr/>
        </p:nvSpPr>
        <p:spPr>
          <a:xfrm>
            <a:off x="6891396" y="200906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1a</a:t>
            </a:r>
            <a:endParaRPr lang="en-IL" sz="1400" dirty="0">
              <a:solidFill>
                <a:sysClr val="windowText" lastClr="000000"/>
              </a:solidFill>
            </a:endParaRPr>
          </a:p>
        </p:txBody>
      </p:sp>
      <p:sp>
        <p:nvSpPr>
          <p:cNvPr id="4" name="Rectangle 3">
            <a:extLst>
              <a:ext uri="{FF2B5EF4-FFF2-40B4-BE49-F238E27FC236}">
                <a16:creationId xmlns:a16="http://schemas.microsoft.com/office/drawing/2014/main" id="{14003EA2-3B99-CDA1-CB5E-4030F5CE842D}"/>
              </a:ext>
            </a:extLst>
          </p:cNvPr>
          <p:cNvSpPr/>
          <p:nvPr/>
        </p:nvSpPr>
        <p:spPr>
          <a:xfrm>
            <a:off x="8695177" y="201958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1b</a:t>
            </a:r>
            <a:endParaRPr lang="en-IL" sz="1400" dirty="0">
              <a:solidFill>
                <a:sysClr val="windowText" lastClr="000000"/>
              </a:solidFill>
            </a:endParaRPr>
          </a:p>
        </p:txBody>
      </p:sp>
      <p:sp>
        <p:nvSpPr>
          <p:cNvPr id="6" name="Rectangle 5">
            <a:extLst>
              <a:ext uri="{FF2B5EF4-FFF2-40B4-BE49-F238E27FC236}">
                <a16:creationId xmlns:a16="http://schemas.microsoft.com/office/drawing/2014/main" id="{3F639773-BE76-38E2-3AC3-3443D2BF61F2}"/>
              </a:ext>
            </a:extLst>
          </p:cNvPr>
          <p:cNvSpPr/>
          <p:nvPr/>
        </p:nvSpPr>
        <p:spPr>
          <a:xfrm>
            <a:off x="10513579" y="201878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1c</a:t>
            </a:r>
            <a:endParaRPr lang="en-IL" sz="1400" dirty="0">
              <a:solidFill>
                <a:sysClr val="windowText" lastClr="000000"/>
              </a:solidFill>
            </a:endParaRPr>
          </a:p>
        </p:txBody>
      </p:sp>
      <p:sp>
        <p:nvSpPr>
          <p:cNvPr id="7" name="Rectangle 6">
            <a:extLst>
              <a:ext uri="{FF2B5EF4-FFF2-40B4-BE49-F238E27FC236}">
                <a16:creationId xmlns:a16="http://schemas.microsoft.com/office/drawing/2014/main" id="{824600E3-9A04-D1A5-D7D3-A94281884CFC}"/>
              </a:ext>
            </a:extLst>
          </p:cNvPr>
          <p:cNvSpPr/>
          <p:nvPr/>
        </p:nvSpPr>
        <p:spPr>
          <a:xfrm>
            <a:off x="6891396" y="378569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2a</a:t>
            </a:r>
            <a:endParaRPr lang="en-IL" sz="1400" dirty="0">
              <a:solidFill>
                <a:sysClr val="windowText" lastClr="000000"/>
              </a:solidFill>
            </a:endParaRPr>
          </a:p>
        </p:txBody>
      </p:sp>
      <p:sp>
        <p:nvSpPr>
          <p:cNvPr id="8" name="Rectangle 7">
            <a:extLst>
              <a:ext uri="{FF2B5EF4-FFF2-40B4-BE49-F238E27FC236}">
                <a16:creationId xmlns:a16="http://schemas.microsoft.com/office/drawing/2014/main" id="{E7F835B6-7E92-E8DB-554C-37E3CDDE2DDC}"/>
              </a:ext>
            </a:extLst>
          </p:cNvPr>
          <p:cNvSpPr/>
          <p:nvPr/>
        </p:nvSpPr>
        <p:spPr>
          <a:xfrm>
            <a:off x="8695177" y="379621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2b</a:t>
            </a:r>
            <a:endParaRPr lang="en-IL" sz="1400" dirty="0">
              <a:solidFill>
                <a:sysClr val="windowText" lastClr="000000"/>
              </a:solidFill>
            </a:endParaRPr>
          </a:p>
        </p:txBody>
      </p:sp>
      <p:sp>
        <p:nvSpPr>
          <p:cNvPr id="9" name="Rectangle 8">
            <a:extLst>
              <a:ext uri="{FF2B5EF4-FFF2-40B4-BE49-F238E27FC236}">
                <a16:creationId xmlns:a16="http://schemas.microsoft.com/office/drawing/2014/main" id="{7CF1D10C-B56D-85EE-4D7F-2B2129E28E27}"/>
              </a:ext>
            </a:extLst>
          </p:cNvPr>
          <p:cNvSpPr/>
          <p:nvPr/>
        </p:nvSpPr>
        <p:spPr>
          <a:xfrm>
            <a:off x="10513579" y="379541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2c</a:t>
            </a:r>
            <a:endParaRPr lang="en-IL" sz="1400" dirty="0">
              <a:solidFill>
                <a:sysClr val="windowText" lastClr="000000"/>
              </a:solidFill>
            </a:endParaRPr>
          </a:p>
        </p:txBody>
      </p:sp>
      <p:cxnSp>
        <p:nvCxnSpPr>
          <p:cNvPr id="45" name="Straight Connector 44">
            <a:extLst>
              <a:ext uri="{FF2B5EF4-FFF2-40B4-BE49-F238E27FC236}">
                <a16:creationId xmlns:a16="http://schemas.microsoft.com/office/drawing/2014/main" id="{C0835E53-08FD-E88E-207A-5C35665B6DB5}"/>
              </a:ext>
            </a:extLst>
          </p:cNvPr>
          <p:cNvCxnSpPr>
            <a:cxnSpLocks/>
          </p:cNvCxnSpPr>
          <p:nvPr/>
        </p:nvCxnSpPr>
        <p:spPr>
          <a:xfrm flipH="1">
            <a:off x="8985993" y="3488706"/>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DA7708FF-E23A-0C59-6836-A9A7D11BFD5A}"/>
              </a:ext>
            </a:extLst>
          </p:cNvPr>
          <p:cNvCxnSpPr>
            <a:cxnSpLocks/>
          </p:cNvCxnSpPr>
          <p:nvPr/>
        </p:nvCxnSpPr>
        <p:spPr>
          <a:xfrm>
            <a:off x="10585042" y="3488706"/>
            <a:ext cx="0" cy="378281"/>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451DBC3B-C91A-1FBD-A94F-5133C1569AC3}"/>
              </a:ext>
            </a:extLst>
          </p:cNvPr>
          <p:cNvCxnSpPr>
            <a:cxnSpLocks/>
          </p:cNvCxnSpPr>
          <p:nvPr/>
        </p:nvCxnSpPr>
        <p:spPr>
          <a:xfrm flipH="1">
            <a:off x="7204272" y="3442539"/>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Google Shape;348;p47">
            <a:extLst>
              <a:ext uri="{FF2B5EF4-FFF2-40B4-BE49-F238E27FC236}">
                <a16:creationId xmlns:a16="http://schemas.microsoft.com/office/drawing/2014/main" id="{A1ADE3B4-1024-E165-569C-B54122EF68C3}"/>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16" name="Google Shape;15363;p93">
            <a:extLst>
              <a:ext uri="{FF2B5EF4-FFF2-40B4-BE49-F238E27FC236}">
                <a16:creationId xmlns:a16="http://schemas.microsoft.com/office/drawing/2014/main" id="{69F1DC3A-CA80-BB4B-5027-E21F1B0D031B}"/>
              </a:ext>
            </a:extLst>
          </p:cNvPr>
          <p:cNvGrpSpPr/>
          <p:nvPr/>
        </p:nvGrpSpPr>
        <p:grpSpPr>
          <a:xfrm>
            <a:off x="1043796" y="128659"/>
            <a:ext cx="320022" cy="359778"/>
            <a:chOff x="3567553" y="1499912"/>
            <a:chExt cx="320022" cy="359778"/>
          </a:xfrm>
        </p:grpSpPr>
        <p:sp>
          <p:nvSpPr>
            <p:cNvPr id="18" name="Google Shape;15364;p93">
              <a:extLst>
                <a:ext uri="{FF2B5EF4-FFF2-40B4-BE49-F238E27FC236}">
                  <a16:creationId xmlns:a16="http://schemas.microsoft.com/office/drawing/2014/main" id="{6C428213-4A02-E17F-1BF5-50279389432E}"/>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5365;p93">
              <a:extLst>
                <a:ext uri="{FF2B5EF4-FFF2-40B4-BE49-F238E27FC236}">
                  <a16:creationId xmlns:a16="http://schemas.microsoft.com/office/drawing/2014/main" id="{E0A0FAD6-7401-B9B4-5DB1-54DBCDE9057B}"/>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15366;p93">
              <a:extLst>
                <a:ext uri="{FF2B5EF4-FFF2-40B4-BE49-F238E27FC236}">
                  <a16:creationId xmlns:a16="http://schemas.microsoft.com/office/drawing/2014/main" id="{DE5736CF-33FB-19AA-1EA5-91659DAF5A45}"/>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15367;p93">
              <a:extLst>
                <a:ext uri="{FF2B5EF4-FFF2-40B4-BE49-F238E27FC236}">
                  <a16:creationId xmlns:a16="http://schemas.microsoft.com/office/drawing/2014/main" id="{2085121E-5778-FDBD-3122-57459E09E9D9}"/>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15368;p93">
              <a:extLst>
                <a:ext uri="{FF2B5EF4-FFF2-40B4-BE49-F238E27FC236}">
                  <a16:creationId xmlns:a16="http://schemas.microsoft.com/office/drawing/2014/main" id="{8BEE8248-D2F5-3601-7EA3-AB96036FE23E}"/>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15369;p93">
              <a:extLst>
                <a:ext uri="{FF2B5EF4-FFF2-40B4-BE49-F238E27FC236}">
                  <a16:creationId xmlns:a16="http://schemas.microsoft.com/office/drawing/2014/main" id="{AF44F0EB-F53B-EF98-E56F-789776E41460}"/>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Title 1">
            <a:extLst>
              <a:ext uri="{FF2B5EF4-FFF2-40B4-BE49-F238E27FC236}">
                <a16:creationId xmlns:a16="http://schemas.microsoft.com/office/drawing/2014/main" id="{CA9F315B-54D4-E999-844C-5423FDC7670E}"/>
              </a:ext>
            </a:extLst>
          </p:cNvPr>
          <p:cNvSpPr txBox="1">
            <a:spLocks/>
          </p:cNvSpPr>
          <p:nvPr/>
        </p:nvSpPr>
        <p:spPr>
          <a:xfrm>
            <a:off x="841455" y="3255308"/>
            <a:ext cx="3687397" cy="1605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2400" u="sng" spc="200" dirty="0">
                <a:solidFill>
                  <a:schemeClr val="tx1"/>
                </a:solidFill>
                <a:latin typeface="Calibri" panose="020F0502020204030204" pitchFamily="34" charset="0"/>
                <a:ea typeface="Calibri" panose="020F0502020204030204" pitchFamily="34" charset="0"/>
                <a:cs typeface="Calibri" panose="020F0502020204030204" pitchFamily="34" charset="0"/>
              </a:rPr>
              <a:t>From left to right:</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3</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rd</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p:txBody>
      </p:sp>
    </p:spTree>
    <p:extLst>
      <p:ext uri="{BB962C8B-B14F-4D97-AF65-F5344CB8AC3E}">
        <p14:creationId xmlns:p14="http://schemas.microsoft.com/office/powerpoint/2010/main" val="46186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CDF3-1F26-7CF3-898F-F2B07566BDFF}"/>
              </a:ext>
            </a:extLst>
          </p:cNvPr>
          <p:cNvSpPr>
            <a:spLocks noGrp="1"/>
          </p:cNvSpPr>
          <p:nvPr>
            <p:ph type="title"/>
          </p:nvPr>
        </p:nvSpPr>
        <p:spPr>
          <a:xfrm>
            <a:off x="1024128" y="585216"/>
            <a:ext cx="7146417" cy="1499616"/>
          </a:xfrm>
        </p:spPr>
        <p:txBody>
          <a:bodyPr>
            <a:normAutofit/>
          </a:bodyPr>
          <a:lstStyle/>
          <a:p>
            <a:r>
              <a:rPr lang="en-US" sz="6600" dirty="0"/>
              <a:t>Our goal</a:t>
            </a:r>
            <a:endParaRPr lang="en-IL" sz="6600" dirty="0"/>
          </a:p>
        </p:txBody>
      </p:sp>
      <p:sp>
        <p:nvSpPr>
          <p:cNvPr id="3" name="Content Placeholder 2">
            <a:extLst>
              <a:ext uri="{FF2B5EF4-FFF2-40B4-BE49-F238E27FC236}">
                <a16:creationId xmlns:a16="http://schemas.microsoft.com/office/drawing/2014/main" id="{79639998-542D-EA12-DA1F-335575519817}"/>
              </a:ext>
            </a:extLst>
          </p:cNvPr>
          <p:cNvSpPr>
            <a:spLocks noGrp="1"/>
          </p:cNvSpPr>
          <p:nvPr>
            <p:ph idx="1"/>
          </p:nvPr>
        </p:nvSpPr>
        <p:spPr>
          <a:xfrm>
            <a:off x="1024128" y="2286000"/>
            <a:ext cx="7434072" cy="3931920"/>
          </a:xfrm>
        </p:spPr>
        <p:txBody>
          <a:bodyPr>
            <a:normAutofit/>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Video tracking is the process of locating a moving object over time using a camera.</a:t>
            </a:r>
          </a:p>
          <a:p>
            <a:pPr marL="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Our goal is to develop an algorithm that performs object tracking of objects that may change their form throughout the video.</a:t>
            </a:r>
          </a:p>
        </p:txBody>
      </p:sp>
      <p:pic>
        <p:nvPicPr>
          <p:cNvPr id="30" name="Picture 29">
            <a:extLst>
              <a:ext uri="{FF2B5EF4-FFF2-40B4-BE49-F238E27FC236}">
                <a16:creationId xmlns:a16="http://schemas.microsoft.com/office/drawing/2014/main" id="{D75C8C1C-C1EB-EDF4-059D-ACCA03F85526}"/>
              </a:ext>
            </a:extLst>
          </p:cNvPr>
          <p:cNvPicPr>
            <a:picLocks noChangeAspect="1"/>
          </p:cNvPicPr>
          <p:nvPr/>
        </p:nvPicPr>
        <p:blipFill rotWithShape="1">
          <a:blip r:embed="rId3"/>
          <a:srcRect l="5271" r="6152" b="-3"/>
          <a:stretch/>
        </p:blipFill>
        <p:spPr>
          <a:xfrm>
            <a:off x="8810625" y="640080"/>
            <a:ext cx="2741296" cy="1756353"/>
          </a:xfrm>
          <a:prstGeom prst="rect">
            <a:avLst/>
          </a:prstGeom>
        </p:spPr>
      </p:pic>
      <p:pic>
        <p:nvPicPr>
          <p:cNvPr id="32" name="Picture 31">
            <a:extLst>
              <a:ext uri="{FF2B5EF4-FFF2-40B4-BE49-F238E27FC236}">
                <a16:creationId xmlns:a16="http://schemas.microsoft.com/office/drawing/2014/main" id="{5416B044-087D-C4BE-C43C-E58AFFDE12E1}"/>
              </a:ext>
            </a:extLst>
          </p:cNvPr>
          <p:cNvPicPr>
            <a:picLocks noChangeAspect="1"/>
          </p:cNvPicPr>
          <p:nvPr/>
        </p:nvPicPr>
        <p:blipFill rotWithShape="1">
          <a:blip r:embed="rId4"/>
          <a:srcRect l="4744" r="7066" b="-6"/>
          <a:stretch/>
        </p:blipFill>
        <p:spPr>
          <a:xfrm>
            <a:off x="8810625" y="2550823"/>
            <a:ext cx="2741296" cy="1756353"/>
          </a:xfrm>
          <a:prstGeom prst="rect">
            <a:avLst/>
          </a:prstGeom>
        </p:spPr>
      </p:pic>
      <p:pic>
        <p:nvPicPr>
          <p:cNvPr id="34" name="Picture 33">
            <a:extLst>
              <a:ext uri="{FF2B5EF4-FFF2-40B4-BE49-F238E27FC236}">
                <a16:creationId xmlns:a16="http://schemas.microsoft.com/office/drawing/2014/main" id="{E69EF08A-E602-13C7-345E-33731B6D1461}"/>
              </a:ext>
            </a:extLst>
          </p:cNvPr>
          <p:cNvPicPr>
            <a:picLocks noChangeAspect="1"/>
          </p:cNvPicPr>
          <p:nvPr/>
        </p:nvPicPr>
        <p:blipFill rotWithShape="1">
          <a:blip r:embed="rId5"/>
          <a:srcRect l="7546" r="9815" b="-3"/>
          <a:stretch/>
        </p:blipFill>
        <p:spPr>
          <a:xfrm>
            <a:off x="8810625" y="4468043"/>
            <a:ext cx="2741296" cy="1749876"/>
          </a:xfrm>
          <a:prstGeom prst="rect">
            <a:avLst/>
          </a:prstGeom>
        </p:spPr>
      </p:pic>
      <p:sp>
        <p:nvSpPr>
          <p:cNvPr id="11" name="Rectangle 10">
            <a:extLst>
              <a:ext uri="{FF2B5EF4-FFF2-40B4-BE49-F238E27FC236}">
                <a16:creationId xmlns:a16="http://schemas.microsoft.com/office/drawing/2014/main" id="{F736E01B-2DA6-0FB6-C141-582BB2DC646F}"/>
              </a:ext>
            </a:extLst>
          </p:cNvPr>
          <p:cNvSpPr/>
          <p:nvPr/>
        </p:nvSpPr>
        <p:spPr>
          <a:xfrm>
            <a:off x="283029" y="8868"/>
            <a:ext cx="2177142" cy="5369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2" name="Google Shape;348;p47">
            <a:extLst>
              <a:ext uri="{FF2B5EF4-FFF2-40B4-BE49-F238E27FC236}">
                <a16:creationId xmlns:a16="http://schemas.microsoft.com/office/drawing/2014/main" id="{89BCF338-2683-616E-C2B5-98D75AC553AC}"/>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algn="l"/>
            <a:r>
              <a:rPr lang="en-US" sz="2400" dirty="0">
                <a:solidFill>
                  <a:schemeClr val="tx1"/>
                </a:solidFill>
              </a:rPr>
              <a:t>Our Method</a:t>
            </a:r>
          </a:p>
          <a:p>
            <a:endParaRPr lang="en-US" sz="2400" dirty="0">
              <a:solidFill>
                <a:schemeClr val="accent2"/>
              </a:solidFill>
            </a:endParaRPr>
          </a:p>
        </p:txBody>
      </p:sp>
      <p:grpSp>
        <p:nvGrpSpPr>
          <p:cNvPr id="13" name="Google Shape;16527;p95">
            <a:extLst>
              <a:ext uri="{FF2B5EF4-FFF2-40B4-BE49-F238E27FC236}">
                <a16:creationId xmlns:a16="http://schemas.microsoft.com/office/drawing/2014/main" id="{52F4352F-D47B-6EF2-8DF9-DC2F790BD953}"/>
              </a:ext>
            </a:extLst>
          </p:cNvPr>
          <p:cNvGrpSpPr/>
          <p:nvPr/>
        </p:nvGrpSpPr>
        <p:grpSpPr>
          <a:xfrm>
            <a:off x="1704537" y="87486"/>
            <a:ext cx="664234" cy="418204"/>
            <a:chOff x="1341727" y="2483349"/>
            <a:chExt cx="419913" cy="308109"/>
          </a:xfrm>
        </p:grpSpPr>
        <p:sp>
          <p:nvSpPr>
            <p:cNvPr id="14" name="Google Shape;16528;p95">
              <a:extLst>
                <a:ext uri="{FF2B5EF4-FFF2-40B4-BE49-F238E27FC236}">
                  <a16:creationId xmlns:a16="http://schemas.microsoft.com/office/drawing/2014/main" id="{78B35364-68AD-2CE1-988A-8D5424E55702}"/>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529;p95">
              <a:extLst>
                <a:ext uri="{FF2B5EF4-FFF2-40B4-BE49-F238E27FC236}">
                  <a16:creationId xmlns:a16="http://schemas.microsoft.com/office/drawing/2014/main" id="{DE5A7FCF-008F-8E40-2D13-530A8F3BC4A9}"/>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530;p95">
              <a:extLst>
                <a:ext uri="{FF2B5EF4-FFF2-40B4-BE49-F238E27FC236}">
                  <a16:creationId xmlns:a16="http://schemas.microsoft.com/office/drawing/2014/main" id="{A8ABD720-0AA8-FF0D-DF7D-4CBC6DE49A69}"/>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47379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DEB681-C773-93B3-9CE6-1C2ACB8037E1}"/>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10">
            <a:extLst>
              <a:ext uri="{FF2B5EF4-FFF2-40B4-BE49-F238E27FC236}">
                <a16:creationId xmlns:a16="http://schemas.microsoft.com/office/drawing/2014/main" id="{C97405BB-C46F-FCB2-5876-B6FA7E9F2404}"/>
              </a:ext>
            </a:extLst>
          </p:cNvPr>
          <p:cNvSpPr/>
          <p:nvPr/>
        </p:nvSpPr>
        <p:spPr>
          <a:xfrm>
            <a:off x="436880" y="8868"/>
            <a:ext cx="2530607" cy="4884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3" name="Content Placeholder 2">
            <a:extLst>
              <a:ext uri="{FF2B5EF4-FFF2-40B4-BE49-F238E27FC236}">
                <a16:creationId xmlns:a16="http://schemas.microsoft.com/office/drawing/2014/main" id="{2D2E6A14-D956-DE39-DFB5-8D352E675082}"/>
              </a:ext>
            </a:extLst>
          </p:cNvPr>
          <p:cNvSpPr>
            <a:spLocks noGrp="1"/>
          </p:cNvSpPr>
          <p:nvPr>
            <p:ph idx="1"/>
          </p:nvPr>
        </p:nvSpPr>
        <p:spPr/>
        <p:txBody>
          <a:bodyPr>
            <a:normAutofit lnSpcReduction="10000"/>
          </a:bodyPr>
          <a:lstStyle/>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the first frame</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Detect the object of interest using object detection algorithm</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of said object</a:t>
            </a:r>
            <a:endParaRPr lang="en-IL" sz="2400" kern="100" dirty="0">
              <a:effectLst/>
              <a:ea typeface="Aptos" panose="020B0004020202020204" pitchFamily="34" charset="0"/>
              <a:cs typeface="Arial" panose="020B0604020202020204" pitchFamily="34" charset="0"/>
            </a:endParaRPr>
          </a:p>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any frame that follows</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Use the algorithm from the given article to shape the mask using the current frame and the previous one as input images</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according to the result of the algorithm</a:t>
            </a:r>
            <a:r>
              <a:rPr lang="en-IL" sz="2400" kern="100" dirty="0">
                <a:solidFill>
                  <a:srgbClr val="000000"/>
                </a:solidFill>
                <a:effectLst/>
                <a:ea typeface="Aptos" panose="020B0004020202020204" pitchFamily="34" charset="0"/>
                <a:cs typeface="Arial" panose="020B0604020202020204" pitchFamily="34" charset="0"/>
              </a:rPr>
              <a:t> </a:t>
            </a:r>
            <a:endParaRPr lang="en-IL" sz="2400" kern="100" dirty="0">
              <a:effectLst/>
              <a:ea typeface="Aptos" panose="020B0004020202020204" pitchFamily="34" charset="0"/>
              <a:cs typeface="Arial" panose="020B0604020202020204" pitchFamily="34" charset="0"/>
            </a:endParaRPr>
          </a:p>
          <a:p>
            <a:endParaRPr lang="en-IL" sz="1800"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363426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3B7CD3-80C4-5F5D-994F-D362C59DCFF6}"/>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Rectangle 2">
            <a:extLst>
              <a:ext uri="{FF2B5EF4-FFF2-40B4-BE49-F238E27FC236}">
                <a16:creationId xmlns:a16="http://schemas.microsoft.com/office/drawing/2014/main" id="{064ECE8D-76D8-BA22-D014-D9F875D0BB90}"/>
              </a:ext>
            </a:extLst>
          </p:cNvPr>
          <p:cNvSpPr/>
          <p:nvPr/>
        </p:nvSpPr>
        <p:spPr>
          <a:xfrm>
            <a:off x="283029" y="8868"/>
            <a:ext cx="2177142" cy="5369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algn="l"/>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1704537"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pic>
        <p:nvPicPr>
          <p:cNvPr id="19" name="Picture 18" descr="A diagram of a mask and a mask&#10;&#10;Description automatically generated">
            <a:extLst>
              <a:ext uri="{FF2B5EF4-FFF2-40B4-BE49-F238E27FC236}">
                <a16:creationId xmlns:a16="http://schemas.microsoft.com/office/drawing/2014/main" id="{A6114408-8D15-28C3-6309-4B553FE96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766" y="2168351"/>
            <a:ext cx="10008434" cy="3961183"/>
          </a:xfrm>
          <a:prstGeom prst="rect">
            <a:avLst/>
          </a:prstGeom>
        </p:spPr>
      </p:pic>
    </p:spTree>
    <p:extLst>
      <p:ext uri="{BB962C8B-B14F-4D97-AF65-F5344CB8AC3E}">
        <p14:creationId xmlns:p14="http://schemas.microsoft.com/office/powerpoint/2010/main" val="2633577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Custom 1">
      <a:dk1>
        <a:sysClr val="windowText" lastClr="000000"/>
      </a:dk1>
      <a:lt1>
        <a:sysClr val="window" lastClr="FFFFFF"/>
      </a:lt1>
      <a:dk2>
        <a:srgbClr val="373545"/>
      </a:dk2>
      <a:lt2>
        <a:srgbClr val="FFFFFF"/>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5107</TotalTime>
  <Words>714</Words>
  <Application>Microsoft Office PowerPoint</Application>
  <PresentationFormat>Widescreen</PresentationFormat>
  <Paragraphs>96</Paragraphs>
  <Slides>13</Slides>
  <Notes>9</Notes>
  <HiddenSlides>1</HiddenSlides>
  <MMClips>5</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Cambria Math</vt:lpstr>
      <vt:lpstr>Garamond</vt:lpstr>
      <vt:lpstr>Golos Text</vt:lpstr>
      <vt:lpstr>Golos Text SemiBold</vt:lpstr>
      <vt:lpstr>Google Sans</vt:lpstr>
      <vt:lpstr>Savon</vt:lpstr>
      <vt:lpstr>Arbitrary Order Total Variation for Deformable Image Registration  By Jinming Duan, Xi Jia, Joseph Bartlett, Wenqi Lu, Zhaowen Qiu</vt:lpstr>
      <vt:lpstr>Table of contents</vt:lpstr>
      <vt:lpstr>Background</vt:lpstr>
      <vt:lpstr>Image registration and object tracking</vt:lpstr>
      <vt:lpstr>The proposed algorithm</vt:lpstr>
      <vt:lpstr>Paper’s results</vt:lpstr>
      <vt:lpstr>Our goal</vt:lpstr>
      <vt:lpstr>Implementation (algorithm)</vt:lpstr>
      <vt:lpstr>Implementation (algorithm)</vt:lpstr>
      <vt:lpstr>Results</vt:lpstr>
      <vt:lpstr>Results</vt:lpstr>
      <vt:lpstr>Comparison with another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Arbitrary Order Total Variation for Deformable Image Registration</dc:title>
  <dc:creator>Neta Becker</dc:creator>
  <cp:lastModifiedBy>Neta Becker</cp:lastModifiedBy>
  <cp:revision>3</cp:revision>
  <dcterms:created xsi:type="dcterms:W3CDTF">2024-04-20T06:55:03Z</dcterms:created>
  <dcterms:modified xsi:type="dcterms:W3CDTF">2024-05-18T11:53:06Z</dcterms:modified>
</cp:coreProperties>
</file>