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85" r:id="rId1"/>
  </p:sldMasterIdLst>
  <p:notesMasterIdLst>
    <p:notesMasterId r:id="rId9"/>
  </p:notesMasterIdLst>
  <p:sldIdLst>
    <p:sldId id="256" r:id="rId2"/>
    <p:sldId id="312" r:id="rId3"/>
    <p:sldId id="317" r:id="rId4"/>
    <p:sldId id="314" r:id="rId5"/>
    <p:sldId id="257" r:id="rId6"/>
    <p:sldId id="318" r:id="rId7"/>
    <p:sldId id="31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555393-4A6D-4D22-AAA4-49D8DA3CC34D}">
  <a:tblStyle styleId="{EB555393-4A6D-4D22-AAA4-49D8DA3CC3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8"/>
  </p:normalViewPr>
  <p:slideViewPr>
    <p:cSldViewPr snapToGrid="0">
      <p:cViewPr varScale="1">
        <p:scale>
          <a:sx n="148" d="100"/>
          <a:sy n="148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47bfd1e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47bfd1e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47bfd1ed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747bfd1ed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67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3167f2aa4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3167f2aa4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71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604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47bfd1ed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747bfd1ed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629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1ff7c0f5b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1ff7c0f5b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30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141900" y="-26"/>
            <a:ext cx="9002025" cy="4876051"/>
            <a:chOff x="141900" y="-26"/>
            <a:chExt cx="9002025" cy="4876051"/>
          </a:xfrm>
        </p:grpSpPr>
        <p:cxnSp>
          <p:nvCxnSpPr>
            <p:cNvPr id="41" name="Google Shape;41;p6"/>
            <p:cNvCxnSpPr/>
            <p:nvPr/>
          </p:nvCxnSpPr>
          <p:spPr>
            <a:xfrm>
              <a:off x="4576425" y="4876025"/>
              <a:ext cx="456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93610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193610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193610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1936100" y="3068200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7"/>
          </p:nvPr>
        </p:nvSpPr>
        <p:spPr>
          <a:xfrm>
            <a:off x="596957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596957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596957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4"/>
          </p:nvPr>
        </p:nvSpPr>
        <p:spPr>
          <a:xfrm>
            <a:off x="5969570" y="3068200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cxnSp>
        <p:nvCxnSpPr>
          <p:cNvPr id="91" name="Google Shape;91;p1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1691100" y="1759300"/>
            <a:ext cx="5761800" cy="20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flipH="1">
            <a:off x="0" y="487590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276825" y="267475"/>
            <a:ext cx="8860200" cy="4876025"/>
            <a:chOff x="276825" y="267475"/>
            <a:chExt cx="8860200" cy="4876025"/>
          </a:xfrm>
        </p:grpSpPr>
        <p:cxnSp>
          <p:nvCxnSpPr>
            <p:cNvPr id="146" name="Google Shape;146;p21"/>
            <p:cNvCxnSpPr/>
            <p:nvPr/>
          </p:nvCxnSpPr>
          <p:spPr>
            <a:xfrm rot="10800000">
              <a:off x="276825" y="257190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1"/>
            <p:cNvCxnSpPr/>
            <p:nvPr/>
          </p:nvCxnSpPr>
          <p:spPr>
            <a:xfrm>
              <a:off x="4565025" y="267475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ubTitle" idx="1"/>
          </p:nvPr>
        </p:nvSpPr>
        <p:spPr>
          <a:xfrm>
            <a:off x="713250" y="3515601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2"/>
          </p:nvPr>
        </p:nvSpPr>
        <p:spPr>
          <a:xfrm>
            <a:off x="713250" y="3040799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3"/>
          </p:nvPr>
        </p:nvSpPr>
        <p:spPr>
          <a:xfrm>
            <a:off x="6030450" y="3515601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4"/>
          </p:nvPr>
        </p:nvSpPr>
        <p:spPr>
          <a:xfrm>
            <a:off x="6030450" y="3040799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5"/>
          </p:nvPr>
        </p:nvSpPr>
        <p:spPr>
          <a:xfrm>
            <a:off x="3371850" y="3515601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6"/>
          </p:nvPr>
        </p:nvSpPr>
        <p:spPr>
          <a:xfrm>
            <a:off x="3371850" y="3040799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7"/>
          </p:nvPr>
        </p:nvSpPr>
        <p:spPr>
          <a:xfrm>
            <a:off x="2042531" y="1850002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subTitle" idx="8"/>
          </p:nvPr>
        </p:nvSpPr>
        <p:spPr>
          <a:xfrm>
            <a:off x="2042531" y="1375200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4701169" y="1850002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3"/>
          </p:nvPr>
        </p:nvSpPr>
        <p:spPr>
          <a:xfrm>
            <a:off x="4701169" y="1375200"/>
            <a:ext cx="24003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0" y="4876025"/>
            <a:ext cx="84306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30"/>
          <p:cNvGrpSpPr/>
          <p:nvPr/>
        </p:nvGrpSpPr>
        <p:grpSpPr>
          <a:xfrm flipH="1">
            <a:off x="283800" y="-4100"/>
            <a:ext cx="8576400" cy="5147625"/>
            <a:chOff x="283800" y="-4100"/>
            <a:chExt cx="8576400" cy="5147625"/>
          </a:xfrm>
        </p:grpSpPr>
        <p:cxnSp>
          <p:nvCxnSpPr>
            <p:cNvPr id="236" name="Google Shape;236;p30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30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2654700" y="530250"/>
            <a:ext cx="3834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2654700" y="2342156"/>
            <a:ext cx="38346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550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2"/>
          </p:nvPr>
        </p:nvSpPr>
        <p:spPr>
          <a:xfrm>
            <a:off x="2654700" y="4111851"/>
            <a:ext cx="3834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9pPr>
          </a:lstStyle>
          <a:p>
            <a:endParaRPr/>
          </a:p>
        </p:txBody>
      </p:sp>
      <p:grpSp>
        <p:nvGrpSpPr>
          <p:cNvPr id="260" name="Google Shape;260;p32"/>
          <p:cNvGrpSpPr/>
          <p:nvPr/>
        </p:nvGrpSpPr>
        <p:grpSpPr>
          <a:xfrm>
            <a:off x="713688" y="2579400"/>
            <a:ext cx="8430488" cy="2564100"/>
            <a:chOff x="713688" y="2579400"/>
            <a:chExt cx="8430488" cy="2564100"/>
          </a:xfrm>
        </p:grpSpPr>
        <p:cxnSp>
          <p:nvCxnSpPr>
            <p:cNvPr id="261" name="Google Shape;261;p32"/>
            <p:cNvCxnSpPr/>
            <p:nvPr/>
          </p:nvCxnSpPr>
          <p:spPr>
            <a:xfrm>
              <a:off x="2839075" y="4876025"/>
              <a:ext cx="630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32"/>
            <p:cNvCxnSpPr/>
            <p:nvPr/>
          </p:nvCxnSpPr>
          <p:spPr>
            <a:xfrm rot="10800000">
              <a:off x="713688" y="2579400"/>
              <a:ext cx="0" cy="2564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32"/>
          <p:cNvSpPr txBox="1"/>
          <p:nvPr/>
        </p:nvSpPr>
        <p:spPr>
          <a:xfrm>
            <a:off x="2654700" y="3304597"/>
            <a:ext cx="3834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272" name="Google Shape;272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7" r:id="rId5"/>
    <p:sldLayoutId id="2147483676" r:id="rId6"/>
    <p:sldLayoutId id="2147483678" r:id="rId7"/>
    <p:sldLayoutId id="2147483679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ctrTitle"/>
          </p:nvPr>
        </p:nvSpPr>
        <p:spPr>
          <a:xfrm>
            <a:off x="713224" y="1056154"/>
            <a:ext cx="7179945" cy="1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Variational Methods 049064</a:t>
            </a:r>
            <a:br>
              <a:rPr lang="en-US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Midterm Presentation</a:t>
            </a:r>
            <a:b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b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Helvetica" pitchFamily="2" charset="0"/>
              </a:rPr>
              <a:t>By Neta Becker and 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Helvetica" pitchFamily="2" charset="0"/>
              </a:rPr>
              <a:t>Lior</a:t>
            </a:r>
            <a:r>
              <a:rPr lang="en-US" sz="2400" dirty="0">
                <a:solidFill>
                  <a:schemeClr val="accent2"/>
                </a:solidFill>
                <a:effectLst/>
                <a:latin typeface="Helvetica" pitchFamily="2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Helvetica" pitchFamily="2" charset="0"/>
              </a:rPr>
              <a:t>Dvir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91" name="Google Shape;291;p41"/>
          <p:cNvSpPr txBox="1">
            <a:spLocks noGrp="1"/>
          </p:cNvSpPr>
          <p:nvPr>
            <p:ph type="subTitle" idx="1"/>
          </p:nvPr>
        </p:nvSpPr>
        <p:spPr>
          <a:xfrm>
            <a:off x="713224" y="3523009"/>
            <a:ext cx="6765877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Based on </a:t>
            </a:r>
            <a:r>
              <a:rPr lang="en-US" dirty="0">
                <a:solidFill>
                  <a:schemeClr val="accent2"/>
                </a:solidFill>
              </a:rPr>
              <a:t>Arbitrary Order Total Variation for Deformable Image Registration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[</a:t>
            </a:r>
            <a:r>
              <a:rPr lang="en-US" dirty="0" err="1">
                <a:solidFill>
                  <a:schemeClr val="accent2"/>
                </a:solidFill>
              </a:rPr>
              <a:t>Jinming</a:t>
            </a:r>
            <a:r>
              <a:rPr lang="en-US" dirty="0">
                <a:solidFill>
                  <a:schemeClr val="accent2"/>
                </a:solidFill>
              </a:rPr>
              <a:t> Duan, Xi Jia, Joseph Bartlett, </a:t>
            </a:r>
            <a:r>
              <a:rPr lang="en-US" dirty="0" err="1">
                <a:solidFill>
                  <a:schemeClr val="accent2"/>
                </a:solidFill>
              </a:rPr>
              <a:t>Wenqi</a:t>
            </a:r>
            <a:r>
              <a:rPr lang="en-US" dirty="0">
                <a:solidFill>
                  <a:schemeClr val="accent2"/>
                </a:solidFill>
              </a:rPr>
              <a:t> Lu, </a:t>
            </a:r>
            <a:r>
              <a:rPr lang="en-US" dirty="0" err="1">
                <a:solidFill>
                  <a:schemeClr val="accent2"/>
                </a:solidFill>
              </a:rPr>
              <a:t>Zhaowen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Qiu</a:t>
            </a:r>
            <a:r>
              <a:rPr lang="en-US" dirty="0">
                <a:solidFill>
                  <a:schemeClr val="accent2"/>
                </a:solidFill>
              </a:rPr>
              <a:t>]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/>
          <p:nvPr/>
        </p:nvSpPr>
        <p:spPr>
          <a:xfrm>
            <a:off x="5045480" y="1451000"/>
            <a:ext cx="852900" cy="36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43"/>
          <p:cNvGrpSpPr/>
          <p:nvPr/>
        </p:nvGrpSpPr>
        <p:grpSpPr>
          <a:xfrm>
            <a:off x="0" y="1451000"/>
            <a:ext cx="4108200" cy="3692400"/>
            <a:chOff x="0" y="1451000"/>
            <a:chExt cx="4108200" cy="3692400"/>
          </a:xfrm>
        </p:grpSpPr>
        <p:sp>
          <p:nvSpPr>
            <p:cNvPr id="307" name="Google Shape;307;p43"/>
            <p:cNvSpPr/>
            <p:nvPr/>
          </p:nvSpPr>
          <p:spPr>
            <a:xfrm>
              <a:off x="1005300" y="1451000"/>
              <a:ext cx="852900" cy="3692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8" name="Google Shape;308;p43"/>
            <p:cNvCxnSpPr/>
            <p:nvPr/>
          </p:nvCxnSpPr>
          <p:spPr>
            <a:xfrm>
              <a:off x="0" y="4797575"/>
              <a:ext cx="4108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Table of contents</a:t>
            </a:r>
            <a:endParaRPr sz="3100" dirty="0"/>
          </a:p>
        </p:txBody>
      </p:sp>
      <p:sp>
        <p:nvSpPr>
          <p:cNvPr id="310" name="Google Shape;310;p43"/>
          <p:cNvSpPr txBox="1">
            <a:spLocks noGrp="1"/>
          </p:cNvSpPr>
          <p:nvPr>
            <p:ph type="subTitle" idx="1"/>
          </p:nvPr>
        </p:nvSpPr>
        <p:spPr>
          <a:xfrm>
            <a:off x="193610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311" name="Google Shape;311;p43"/>
          <p:cNvSpPr txBox="1">
            <a:spLocks noGrp="1"/>
          </p:cNvSpPr>
          <p:nvPr>
            <p:ph type="subTitle" idx="2"/>
          </p:nvPr>
        </p:nvSpPr>
        <p:spPr>
          <a:xfrm>
            <a:off x="193610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312" name="Google Shape;312;p43"/>
          <p:cNvSpPr txBox="1">
            <a:spLocks noGrp="1"/>
          </p:cNvSpPr>
          <p:nvPr>
            <p:ph type="title" idx="3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3" name="Google Shape;313;p43"/>
          <p:cNvSpPr txBox="1">
            <a:spLocks noGrp="1"/>
          </p:cNvSpPr>
          <p:nvPr>
            <p:ph type="subTitle" idx="4"/>
          </p:nvPr>
        </p:nvSpPr>
        <p:spPr>
          <a:xfrm>
            <a:off x="193610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subTitle" idx="5"/>
          </p:nvPr>
        </p:nvSpPr>
        <p:spPr>
          <a:xfrm>
            <a:off x="1936100" y="3068200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Work So far</a:t>
            </a:r>
            <a:endParaRPr dirty="0"/>
          </a:p>
        </p:txBody>
      </p:sp>
      <p:sp>
        <p:nvSpPr>
          <p:cNvPr id="315" name="Google Shape;315;p43"/>
          <p:cNvSpPr txBox="1">
            <a:spLocks noGrp="1"/>
          </p:cNvSpPr>
          <p:nvPr>
            <p:ph type="title" idx="6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subTitle" idx="7"/>
          </p:nvPr>
        </p:nvSpPr>
        <p:spPr>
          <a:xfrm>
            <a:off x="596957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17" name="Google Shape;317;p43"/>
          <p:cNvSpPr txBox="1">
            <a:spLocks noGrp="1"/>
          </p:cNvSpPr>
          <p:nvPr>
            <p:ph type="subTitle" idx="8"/>
          </p:nvPr>
        </p:nvSpPr>
        <p:spPr>
          <a:xfrm>
            <a:off x="596957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Paper</a:t>
            </a:r>
            <a:endParaRPr dirty="0"/>
          </a:p>
        </p:txBody>
      </p:sp>
      <p:sp>
        <p:nvSpPr>
          <p:cNvPr id="318" name="Google Shape;318;p43"/>
          <p:cNvSpPr txBox="1">
            <a:spLocks noGrp="1"/>
          </p:cNvSpPr>
          <p:nvPr>
            <p:ph type="title" idx="9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9" name="Google Shape;319;p43"/>
          <p:cNvSpPr txBox="1">
            <a:spLocks noGrp="1"/>
          </p:cNvSpPr>
          <p:nvPr>
            <p:ph type="subTitle" idx="13"/>
          </p:nvPr>
        </p:nvSpPr>
        <p:spPr>
          <a:xfrm>
            <a:off x="596957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20" name="Google Shape;320;p43"/>
          <p:cNvSpPr txBox="1">
            <a:spLocks noGrp="1"/>
          </p:cNvSpPr>
          <p:nvPr>
            <p:ph type="subTitle" idx="14"/>
          </p:nvPr>
        </p:nvSpPr>
        <p:spPr>
          <a:xfrm>
            <a:off x="5969570" y="3068200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Progress</a:t>
            </a:r>
            <a:endParaRPr dirty="0"/>
          </a:p>
        </p:txBody>
      </p:sp>
      <p:sp>
        <p:nvSpPr>
          <p:cNvPr id="321" name="Google Shape;321;p43"/>
          <p:cNvSpPr txBox="1">
            <a:spLocks noGrp="1"/>
          </p:cNvSpPr>
          <p:nvPr>
            <p:ph type="title" idx="15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035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8;p47">
            <a:extLst>
              <a:ext uri="{FF2B5EF4-FFF2-40B4-BE49-F238E27FC236}">
                <a16:creationId xmlns:a16="http://schemas.microsoft.com/office/drawing/2014/main" id="{FF9DEEB9-7268-76F2-2E2B-05C39C88A46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691100" cy="48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en-US" sz="2400" dirty="0">
                <a:solidFill>
                  <a:schemeClr val="accent2"/>
                </a:solidFill>
              </a:rPr>
              <a:t>Background</a:t>
            </a:r>
          </a:p>
        </p:txBody>
      </p:sp>
      <p:sp>
        <p:nvSpPr>
          <p:cNvPr id="25" name="Google Shape;348;p47">
            <a:extLst>
              <a:ext uri="{FF2B5EF4-FFF2-40B4-BE49-F238E27FC236}">
                <a16:creationId xmlns:a16="http://schemas.microsoft.com/office/drawing/2014/main" id="{4BB03A32-047D-2238-C473-A1DF23B4F0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Medical Imaging Registration</a:t>
            </a:r>
            <a:endParaRPr dirty="0"/>
          </a:p>
        </p:txBody>
      </p:sp>
      <p:sp>
        <p:nvSpPr>
          <p:cNvPr id="27" name="Google Shape;355;p48">
            <a:extLst>
              <a:ext uri="{FF2B5EF4-FFF2-40B4-BE49-F238E27FC236}">
                <a16:creationId xmlns:a16="http://schemas.microsoft.com/office/drawing/2014/main" id="{348F9A5B-C5B2-C519-5B1D-3ADFB68693C4}"/>
              </a:ext>
            </a:extLst>
          </p:cNvPr>
          <p:cNvSpPr txBox="1">
            <a:spLocks/>
          </p:cNvSpPr>
          <p:nvPr/>
        </p:nvSpPr>
        <p:spPr>
          <a:xfrm>
            <a:off x="1691100" y="1759300"/>
            <a:ext cx="5761800" cy="20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 algn="l"/>
            <a:r>
              <a:rPr lang="en-US"/>
              <a:t>Placeholder</a:t>
            </a:r>
            <a:endParaRPr lang="en-US" dirty="0"/>
          </a:p>
        </p:txBody>
      </p:sp>
      <p:sp>
        <p:nvSpPr>
          <p:cNvPr id="28" name="Google Shape;13584;p90">
            <a:extLst>
              <a:ext uri="{FF2B5EF4-FFF2-40B4-BE49-F238E27FC236}">
                <a16:creationId xmlns:a16="http://schemas.microsoft.com/office/drawing/2014/main" id="{A8EE8DD5-7496-9BB0-ACDF-B1B98D81B543}"/>
              </a:ext>
            </a:extLst>
          </p:cNvPr>
          <p:cNvSpPr/>
          <p:nvPr/>
        </p:nvSpPr>
        <p:spPr>
          <a:xfrm>
            <a:off x="1691100" y="91196"/>
            <a:ext cx="435804" cy="397241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2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1691100" y="1759300"/>
            <a:ext cx="5761800" cy="20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Placeholder</a:t>
            </a:r>
            <a:endParaRPr dirty="0"/>
          </a:p>
        </p:txBody>
      </p:sp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0" y="470650"/>
            <a:ext cx="91440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Arbitrary Order Total Variation for Deformable Image Registration</a:t>
            </a:r>
            <a:endParaRPr sz="2400" dirty="0"/>
          </a:p>
        </p:txBody>
      </p:sp>
      <p:sp>
        <p:nvSpPr>
          <p:cNvPr id="2" name="Google Shape;348;p47">
            <a:extLst>
              <a:ext uri="{FF2B5EF4-FFF2-40B4-BE49-F238E27FC236}">
                <a16:creationId xmlns:a16="http://schemas.microsoft.com/office/drawing/2014/main" id="{09CFA074-F635-A855-BF7B-9FA3CC80DF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43796" cy="48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en-US" sz="2400" dirty="0">
                <a:solidFill>
                  <a:schemeClr val="accent2"/>
                </a:solidFill>
              </a:rPr>
              <a:t>Paper</a:t>
            </a:r>
          </a:p>
        </p:txBody>
      </p:sp>
      <p:grpSp>
        <p:nvGrpSpPr>
          <p:cNvPr id="3" name="Google Shape;15363;p93">
            <a:extLst>
              <a:ext uri="{FF2B5EF4-FFF2-40B4-BE49-F238E27FC236}">
                <a16:creationId xmlns:a16="http://schemas.microsoft.com/office/drawing/2014/main" id="{B88B5488-5B77-04D0-ECC8-55A3E051B289}"/>
              </a:ext>
            </a:extLst>
          </p:cNvPr>
          <p:cNvGrpSpPr/>
          <p:nvPr/>
        </p:nvGrpSpPr>
        <p:grpSpPr>
          <a:xfrm>
            <a:off x="1043796" y="128659"/>
            <a:ext cx="320022" cy="359778"/>
            <a:chOff x="3567553" y="1499912"/>
            <a:chExt cx="320022" cy="359778"/>
          </a:xfrm>
        </p:grpSpPr>
        <p:sp>
          <p:nvSpPr>
            <p:cNvPr id="4" name="Google Shape;15364;p93">
              <a:extLst>
                <a:ext uri="{FF2B5EF4-FFF2-40B4-BE49-F238E27FC236}">
                  <a16:creationId xmlns:a16="http://schemas.microsoft.com/office/drawing/2014/main" id="{900B5EF6-C01E-E2ED-06A5-B8CD3B60D650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" name="Google Shape;15365;p93">
              <a:extLst>
                <a:ext uri="{FF2B5EF4-FFF2-40B4-BE49-F238E27FC236}">
                  <a16:creationId xmlns:a16="http://schemas.microsoft.com/office/drawing/2014/main" id="{5E298D86-ED76-C9FD-5DA2-B097B76B0C1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" name="Google Shape;15366;p93">
              <a:extLst>
                <a:ext uri="{FF2B5EF4-FFF2-40B4-BE49-F238E27FC236}">
                  <a16:creationId xmlns:a16="http://schemas.microsoft.com/office/drawing/2014/main" id="{2CEEF1B8-167C-261B-7283-BF6134A96B8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" name="Google Shape;15367;p93">
              <a:extLst>
                <a:ext uri="{FF2B5EF4-FFF2-40B4-BE49-F238E27FC236}">
                  <a16:creationId xmlns:a16="http://schemas.microsoft.com/office/drawing/2014/main" id="{F549D3E5-B10E-F6E2-D626-063C93A03D48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" name="Google Shape;15368;p93">
              <a:extLst>
                <a:ext uri="{FF2B5EF4-FFF2-40B4-BE49-F238E27FC236}">
                  <a16:creationId xmlns:a16="http://schemas.microsoft.com/office/drawing/2014/main" id="{345AA43C-E39E-C3B4-ED2D-936D1458C14D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" name="Google Shape;15369;p93">
              <a:extLst>
                <a:ext uri="{FF2B5EF4-FFF2-40B4-BE49-F238E27FC236}">
                  <a16:creationId xmlns:a16="http://schemas.microsoft.com/office/drawing/2014/main" id="{A6F8C3BB-A931-BBEC-9F64-1840721DFAB9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22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Arbitrary Order T.V. For Object Tracking</a:t>
            </a:r>
            <a:endParaRPr dirty="0"/>
          </a:p>
        </p:txBody>
      </p:sp>
      <p:sp>
        <p:nvSpPr>
          <p:cNvPr id="2" name="Google Shape;348;p47">
            <a:extLst>
              <a:ext uri="{FF2B5EF4-FFF2-40B4-BE49-F238E27FC236}">
                <a16:creationId xmlns:a16="http://schemas.microsoft.com/office/drawing/2014/main" id="{2D17F3E7-9D68-A5DE-F0B0-AAFC3B45FE1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2363639" cy="48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en-US" sz="2400" dirty="0">
                <a:solidFill>
                  <a:schemeClr val="accent2"/>
                </a:solidFill>
              </a:rPr>
              <a:t>Our Work So far</a:t>
            </a: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" name="Google Shape;355;p48">
            <a:extLst>
              <a:ext uri="{FF2B5EF4-FFF2-40B4-BE49-F238E27FC236}">
                <a16:creationId xmlns:a16="http://schemas.microsoft.com/office/drawing/2014/main" id="{1CFAA0DF-2F1A-8981-10B1-5ADE179627C4}"/>
              </a:ext>
            </a:extLst>
          </p:cNvPr>
          <p:cNvSpPr txBox="1">
            <a:spLocks/>
          </p:cNvSpPr>
          <p:nvPr/>
        </p:nvSpPr>
        <p:spPr>
          <a:xfrm>
            <a:off x="1691075" y="1490711"/>
            <a:ext cx="5761800" cy="20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Placeholder</a:t>
            </a:r>
            <a:endParaRPr lang="en-US" dirty="0"/>
          </a:p>
        </p:txBody>
      </p:sp>
      <p:grpSp>
        <p:nvGrpSpPr>
          <p:cNvPr id="4" name="Google Shape;16527;p95">
            <a:extLst>
              <a:ext uri="{FF2B5EF4-FFF2-40B4-BE49-F238E27FC236}">
                <a16:creationId xmlns:a16="http://schemas.microsoft.com/office/drawing/2014/main" id="{1E551264-5B9D-7304-A1E9-E9E245706F09}"/>
              </a:ext>
            </a:extLst>
          </p:cNvPr>
          <p:cNvGrpSpPr/>
          <p:nvPr/>
        </p:nvGrpSpPr>
        <p:grpSpPr>
          <a:xfrm>
            <a:off x="2303253" y="87486"/>
            <a:ext cx="664234" cy="418204"/>
            <a:chOff x="1341727" y="2483349"/>
            <a:chExt cx="419913" cy="308109"/>
          </a:xfrm>
        </p:grpSpPr>
        <p:sp>
          <p:nvSpPr>
            <p:cNvPr id="5" name="Google Shape;16528;p95">
              <a:extLst>
                <a:ext uri="{FF2B5EF4-FFF2-40B4-BE49-F238E27FC236}">
                  <a16:creationId xmlns:a16="http://schemas.microsoft.com/office/drawing/2014/main" id="{57DD3570-6D38-F7CB-7472-73A3A85B2F9E}"/>
                </a:ext>
              </a:extLst>
            </p:cNvPr>
            <p:cNvSpPr/>
            <p:nvPr/>
          </p:nvSpPr>
          <p:spPr>
            <a:xfrm>
              <a:off x="1623896" y="2522310"/>
              <a:ext cx="53488" cy="18605"/>
            </a:xfrm>
            <a:custGeom>
              <a:avLst/>
              <a:gdLst/>
              <a:ahLst/>
              <a:cxnLst/>
              <a:rect l="l" t="t" r="r" b="b"/>
              <a:pathLst>
                <a:path w="1406" h="489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22"/>
                    <a:pt x="167" y="322"/>
                  </a:cubicBezTo>
                  <a:cubicBezTo>
                    <a:pt x="346" y="322"/>
                    <a:pt x="882" y="358"/>
                    <a:pt x="1144" y="477"/>
                  </a:cubicBezTo>
                  <a:cubicBezTo>
                    <a:pt x="1167" y="489"/>
                    <a:pt x="1179" y="489"/>
                    <a:pt x="1215" y="489"/>
                  </a:cubicBezTo>
                  <a:cubicBezTo>
                    <a:pt x="1275" y="489"/>
                    <a:pt x="1334" y="465"/>
                    <a:pt x="1358" y="406"/>
                  </a:cubicBezTo>
                  <a:cubicBezTo>
                    <a:pt x="1406" y="346"/>
                    <a:pt x="1358" y="239"/>
                    <a:pt x="1286" y="191"/>
                  </a:cubicBezTo>
                  <a:cubicBezTo>
                    <a:pt x="917" y="1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" name="Google Shape;16529;p95">
              <a:extLst>
                <a:ext uri="{FF2B5EF4-FFF2-40B4-BE49-F238E27FC236}">
                  <a16:creationId xmlns:a16="http://schemas.microsoft.com/office/drawing/2014/main" id="{5255BD41-30D5-38B1-9F98-16641D2B0771}"/>
                </a:ext>
              </a:extLst>
            </p:cNvPr>
            <p:cNvSpPr/>
            <p:nvPr/>
          </p:nvSpPr>
          <p:spPr>
            <a:xfrm>
              <a:off x="1341727" y="2483349"/>
              <a:ext cx="419913" cy="308109"/>
            </a:xfrm>
            <a:custGeom>
              <a:avLst/>
              <a:gdLst/>
              <a:ahLst/>
              <a:cxnLst/>
              <a:rect l="l" t="t" r="r" b="b"/>
              <a:pathLst>
                <a:path w="11038" h="8098" extrusionOk="0">
                  <a:moveTo>
                    <a:pt x="9156" y="501"/>
                  </a:moveTo>
                  <a:lnTo>
                    <a:pt x="9156" y="1168"/>
                  </a:lnTo>
                  <a:cubicBezTo>
                    <a:pt x="9156" y="1275"/>
                    <a:pt x="9120" y="1394"/>
                    <a:pt x="9073" y="1489"/>
                  </a:cubicBezTo>
                  <a:lnTo>
                    <a:pt x="9001" y="1644"/>
                  </a:lnTo>
                  <a:cubicBezTo>
                    <a:pt x="8989" y="1680"/>
                    <a:pt x="8989" y="1692"/>
                    <a:pt x="8989" y="1727"/>
                  </a:cubicBezTo>
                  <a:lnTo>
                    <a:pt x="8989" y="2061"/>
                  </a:lnTo>
                  <a:cubicBezTo>
                    <a:pt x="8989" y="2299"/>
                    <a:pt x="8894" y="2525"/>
                    <a:pt x="8715" y="2692"/>
                  </a:cubicBezTo>
                  <a:cubicBezTo>
                    <a:pt x="8537" y="2858"/>
                    <a:pt x="8311" y="2942"/>
                    <a:pt x="8072" y="2942"/>
                  </a:cubicBezTo>
                  <a:cubicBezTo>
                    <a:pt x="7620" y="2918"/>
                    <a:pt x="7227" y="2513"/>
                    <a:pt x="7227" y="2025"/>
                  </a:cubicBezTo>
                  <a:lnTo>
                    <a:pt x="7227" y="1727"/>
                  </a:lnTo>
                  <a:cubicBezTo>
                    <a:pt x="7227" y="1692"/>
                    <a:pt x="7227" y="1680"/>
                    <a:pt x="7215" y="1644"/>
                  </a:cubicBezTo>
                  <a:lnTo>
                    <a:pt x="7108" y="1453"/>
                  </a:lnTo>
                  <a:cubicBezTo>
                    <a:pt x="7084" y="1382"/>
                    <a:pt x="7049" y="1311"/>
                    <a:pt x="7049" y="1215"/>
                  </a:cubicBezTo>
                  <a:lnTo>
                    <a:pt x="7049" y="1203"/>
                  </a:lnTo>
                  <a:cubicBezTo>
                    <a:pt x="7049" y="810"/>
                    <a:pt x="7370" y="501"/>
                    <a:pt x="7751" y="501"/>
                  </a:cubicBezTo>
                  <a:close/>
                  <a:moveTo>
                    <a:pt x="3274" y="322"/>
                  </a:moveTo>
                  <a:cubicBezTo>
                    <a:pt x="3548" y="322"/>
                    <a:pt x="3786" y="429"/>
                    <a:pt x="3989" y="632"/>
                  </a:cubicBezTo>
                  <a:cubicBezTo>
                    <a:pt x="4179" y="834"/>
                    <a:pt x="4298" y="1108"/>
                    <a:pt x="4310" y="1394"/>
                  </a:cubicBezTo>
                  <a:cubicBezTo>
                    <a:pt x="4346" y="1739"/>
                    <a:pt x="4441" y="2442"/>
                    <a:pt x="4608" y="2858"/>
                  </a:cubicBezTo>
                  <a:cubicBezTo>
                    <a:pt x="4358" y="2942"/>
                    <a:pt x="3870" y="3096"/>
                    <a:pt x="3274" y="3096"/>
                  </a:cubicBezTo>
                  <a:cubicBezTo>
                    <a:pt x="3253" y="3097"/>
                    <a:pt x="3232" y="3097"/>
                    <a:pt x="3210" y="3097"/>
                  </a:cubicBezTo>
                  <a:cubicBezTo>
                    <a:pt x="2654" y="3097"/>
                    <a:pt x="2182" y="2951"/>
                    <a:pt x="1953" y="2870"/>
                  </a:cubicBezTo>
                  <a:cubicBezTo>
                    <a:pt x="2096" y="2442"/>
                    <a:pt x="2215" y="1739"/>
                    <a:pt x="2226" y="1394"/>
                  </a:cubicBezTo>
                  <a:cubicBezTo>
                    <a:pt x="2250" y="1096"/>
                    <a:pt x="2357" y="834"/>
                    <a:pt x="2560" y="632"/>
                  </a:cubicBezTo>
                  <a:cubicBezTo>
                    <a:pt x="2750" y="429"/>
                    <a:pt x="3000" y="322"/>
                    <a:pt x="3274" y="322"/>
                  </a:cubicBezTo>
                  <a:close/>
                  <a:moveTo>
                    <a:pt x="7751" y="3192"/>
                  </a:moveTo>
                  <a:cubicBezTo>
                    <a:pt x="7858" y="3227"/>
                    <a:pt x="7965" y="3251"/>
                    <a:pt x="8084" y="3251"/>
                  </a:cubicBezTo>
                  <a:lnTo>
                    <a:pt x="8120" y="3251"/>
                  </a:lnTo>
                  <a:cubicBezTo>
                    <a:pt x="8239" y="3251"/>
                    <a:pt x="8358" y="3239"/>
                    <a:pt x="8477" y="3192"/>
                  </a:cubicBezTo>
                  <a:lnTo>
                    <a:pt x="8477" y="3192"/>
                  </a:lnTo>
                  <a:cubicBezTo>
                    <a:pt x="8465" y="3251"/>
                    <a:pt x="8477" y="3299"/>
                    <a:pt x="8501" y="3346"/>
                  </a:cubicBezTo>
                  <a:lnTo>
                    <a:pt x="8358" y="3477"/>
                  </a:lnTo>
                  <a:cubicBezTo>
                    <a:pt x="8287" y="3549"/>
                    <a:pt x="8203" y="3585"/>
                    <a:pt x="8108" y="3585"/>
                  </a:cubicBezTo>
                  <a:cubicBezTo>
                    <a:pt x="8025" y="3585"/>
                    <a:pt x="7930" y="3549"/>
                    <a:pt x="7858" y="3477"/>
                  </a:cubicBezTo>
                  <a:lnTo>
                    <a:pt x="7727" y="3346"/>
                  </a:lnTo>
                  <a:cubicBezTo>
                    <a:pt x="7739" y="3299"/>
                    <a:pt x="7751" y="3251"/>
                    <a:pt x="7751" y="3192"/>
                  </a:cubicBezTo>
                  <a:close/>
                  <a:moveTo>
                    <a:pt x="3691" y="3418"/>
                  </a:moveTo>
                  <a:cubicBezTo>
                    <a:pt x="3750" y="3537"/>
                    <a:pt x="3870" y="3644"/>
                    <a:pt x="4001" y="3668"/>
                  </a:cubicBezTo>
                  <a:lnTo>
                    <a:pt x="4584" y="3835"/>
                  </a:lnTo>
                  <a:cubicBezTo>
                    <a:pt x="4727" y="3882"/>
                    <a:pt x="4834" y="4013"/>
                    <a:pt x="4834" y="4180"/>
                  </a:cubicBezTo>
                  <a:lnTo>
                    <a:pt x="4834" y="5680"/>
                  </a:lnTo>
                  <a:cubicBezTo>
                    <a:pt x="4834" y="5871"/>
                    <a:pt x="4667" y="6037"/>
                    <a:pt x="4477" y="6037"/>
                  </a:cubicBezTo>
                  <a:lnTo>
                    <a:pt x="4477" y="4811"/>
                  </a:lnTo>
                  <a:cubicBezTo>
                    <a:pt x="4477" y="4549"/>
                    <a:pt x="4239" y="4311"/>
                    <a:pt x="3977" y="4311"/>
                  </a:cubicBezTo>
                  <a:lnTo>
                    <a:pt x="2584" y="4311"/>
                  </a:lnTo>
                  <a:cubicBezTo>
                    <a:pt x="2310" y="4311"/>
                    <a:pt x="2084" y="4537"/>
                    <a:pt x="2084" y="4811"/>
                  </a:cubicBezTo>
                  <a:lnTo>
                    <a:pt x="2084" y="6037"/>
                  </a:lnTo>
                  <a:lnTo>
                    <a:pt x="2072" y="6037"/>
                  </a:lnTo>
                  <a:cubicBezTo>
                    <a:pt x="1869" y="6037"/>
                    <a:pt x="1715" y="5871"/>
                    <a:pt x="1715" y="5680"/>
                  </a:cubicBezTo>
                  <a:lnTo>
                    <a:pt x="1715" y="4180"/>
                  </a:lnTo>
                  <a:cubicBezTo>
                    <a:pt x="1715" y="4013"/>
                    <a:pt x="1810" y="3882"/>
                    <a:pt x="1965" y="3835"/>
                  </a:cubicBezTo>
                  <a:lnTo>
                    <a:pt x="2548" y="3668"/>
                  </a:lnTo>
                  <a:cubicBezTo>
                    <a:pt x="2679" y="3620"/>
                    <a:pt x="2798" y="3537"/>
                    <a:pt x="2858" y="3418"/>
                  </a:cubicBezTo>
                  <a:cubicBezTo>
                    <a:pt x="2988" y="3430"/>
                    <a:pt x="3119" y="3430"/>
                    <a:pt x="3274" y="3430"/>
                  </a:cubicBezTo>
                  <a:cubicBezTo>
                    <a:pt x="3417" y="3430"/>
                    <a:pt x="3560" y="3418"/>
                    <a:pt x="3691" y="3418"/>
                  </a:cubicBezTo>
                  <a:close/>
                  <a:moveTo>
                    <a:pt x="8668" y="3608"/>
                  </a:moveTo>
                  <a:cubicBezTo>
                    <a:pt x="8715" y="3644"/>
                    <a:pt x="8763" y="3656"/>
                    <a:pt x="8811" y="3668"/>
                  </a:cubicBezTo>
                  <a:lnTo>
                    <a:pt x="9382" y="3835"/>
                  </a:lnTo>
                  <a:cubicBezTo>
                    <a:pt x="9537" y="3882"/>
                    <a:pt x="9644" y="4013"/>
                    <a:pt x="9644" y="4180"/>
                  </a:cubicBezTo>
                  <a:lnTo>
                    <a:pt x="9644" y="5680"/>
                  </a:lnTo>
                  <a:cubicBezTo>
                    <a:pt x="9644" y="5871"/>
                    <a:pt x="9477" y="6037"/>
                    <a:pt x="9287" y="6037"/>
                  </a:cubicBezTo>
                  <a:lnTo>
                    <a:pt x="8584" y="6037"/>
                  </a:lnTo>
                  <a:lnTo>
                    <a:pt x="8584" y="6025"/>
                  </a:lnTo>
                  <a:lnTo>
                    <a:pt x="8584" y="5668"/>
                  </a:lnTo>
                  <a:lnTo>
                    <a:pt x="9120" y="5668"/>
                  </a:lnTo>
                  <a:cubicBezTo>
                    <a:pt x="9204" y="5668"/>
                    <a:pt x="9287" y="5597"/>
                    <a:pt x="9287" y="5502"/>
                  </a:cubicBezTo>
                  <a:lnTo>
                    <a:pt x="9287" y="4466"/>
                  </a:lnTo>
                  <a:cubicBezTo>
                    <a:pt x="9287" y="4370"/>
                    <a:pt x="9204" y="4299"/>
                    <a:pt x="9120" y="4299"/>
                  </a:cubicBezTo>
                  <a:cubicBezTo>
                    <a:pt x="9025" y="4299"/>
                    <a:pt x="8954" y="4370"/>
                    <a:pt x="8954" y="4466"/>
                  </a:cubicBezTo>
                  <a:lnTo>
                    <a:pt x="8954" y="5335"/>
                  </a:lnTo>
                  <a:lnTo>
                    <a:pt x="8584" y="5335"/>
                  </a:lnTo>
                  <a:lnTo>
                    <a:pt x="8584" y="4644"/>
                  </a:lnTo>
                  <a:cubicBezTo>
                    <a:pt x="8584" y="4466"/>
                    <a:pt x="8430" y="4311"/>
                    <a:pt x="8251" y="4311"/>
                  </a:cubicBezTo>
                  <a:lnTo>
                    <a:pt x="6513" y="4311"/>
                  </a:lnTo>
                  <a:lnTo>
                    <a:pt x="6513" y="4180"/>
                  </a:lnTo>
                  <a:lnTo>
                    <a:pt x="6548" y="4180"/>
                  </a:lnTo>
                  <a:cubicBezTo>
                    <a:pt x="6548" y="4013"/>
                    <a:pt x="6644" y="3882"/>
                    <a:pt x="6798" y="3835"/>
                  </a:cubicBezTo>
                  <a:lnTo>
                    <a:pt x="7382" y="3668"/>
                  </a:lnTo>
                  <a:cubicBezTo>
                    <a:pt x="7418" y="3656"/>
                    <a:pt x="7477" y="3644"/>
                    <a:pt x="7513" y="3608"/>
                  </a:cubicBezTo>
                  <a:lnTo>
                    <a:pt x="7620" y="3716"/>
                  </a:lnTo>
                  <a:cubicBezTo>
                    <a:pt x="7751" y="3847"/>
                    <a:pt x="7918" y="3906"/>
                    <a:pt x="8096" y="3906"/>
                  </a:cubicBezTo>
                  <a:cubicBezTo>
                    <a:pt x="8275" y="3906"/>
                    <a:pt x="8453" y="3835"/>
                    <a:pt x="8573" y="3716"/>
                  </a:cubicBezTo>
                  <a:lnTo>
                    <a:pt x="8668" y="3608"/>
                  </a:lnTo>
                  <a:close/>
                  <a:moveTo>
                    <a:pt x="8287" y="4644"/>
                  </a:moveTo>
                  <a:cubicBezTo>
                    <a:pt x="8287" y="4644"/>
                    <a:pt x="8299" y="4644"/>
                    <a:pt x="8299" y="4656"/>
                  </a:cubicBezTo>
                  <a:lnTo>
                    <a:pt x="8299" y="6037"/>
                  </a:lnTo>
                  <a:cubicBezTo>
                    <a:pt x="8299" y="6037"/>
                    <a:pt x="8299" y="6049"/>
                    <a:pt x="8287" y="6049"/>
                  </a:cubicBezTo>
                  <a:lnTo>
                    <a:pt x="6215" y="6049"/>
                  </a:lnTo>
                  <a:cubicBezTo>
                    <a:pt x="6215" y="6049"/>
                    <a:pt x="6203" y="6049"/>
                    <a:pt x="6203" y="6037"/>
                  </a:cubicBezTo>
                  <a:lnTo>
                    <a:pt x="6203" y="4656"/>
                  </a:lnTo>
                  <a:lnTo>
                    <a:pt x="8287" y="4644"/>
                  </a:lnTo>
                  <a:close/>
                  <a:moveTo>
                    <a:pt x="2084" y="6371"/>
                  </a:moveTo>
                  <a:lnTo>
                    <a:pt x="2084" y="6740"/>
                  </a:lnTo>
                  <a:lnTo>
                    <a:pt x="679" y="6740"/>
                  </a:lnTo>
                  <a:lnTo>
                    <a:pt x="679" y="6371"/>
                  </a:lnTo>
                  <a:close/>
                  <a:moveTo>
                    <a:pt x="10382" y="6371"/>
                  </a:moveTo>
                  <a:lnTo>
                    <a:pt x="10382" y="6740"/>
                  </a:lnTo>
                  <a:lnTo>
                    <a:pt x="4477" y="6740"/>
                  </a:lnTo>
                  <a:lnTo>
                    <a:pt x="4477" y="6371"/>
                  </a:lnTo>
                  <a:close/>
                  <a:moveTo>
                    <a:pt x="3953" y="4644"/>
                  </a:moveTo>
                  <a:cubicBezTo>
                    <a:pt x="4060" y="4644"/>
                    <a:pt x="4131" y="4728"/>
                    <a:pt x="4131" y="4823"/>
                  </a:cubicBezTo>
                  <a:lnTo>
                    <a:pt x="4131" y="7085"/>
                  </a:lnTo>
                  <a:lnTo>
                    <a:pt x="2393" y="7085"/>
                  </a:lnTo>
                  <a:lnTo>
                    <a:pt x="2393" y="4823"/>
                  </a:lnTo>
                  <a:cubicBezTo>
                    <a:pt x="2393" y="4716"/>
                    <a:pt x="2488" y="4644"/>
                    <a:pt x="2572" y="4644"/>
                  </a:cubicBezTo>
                  <a:close/>
                  <a:moveTo>
                    <a:pt x="3274" y="1"/>
                  </a:moveTo>
                  <a:cubicBezTo>
                    <a:pt x="2548" y="1"/>
                    <a:pt x="1965" y="596"/>
                    <a:pt x="1905" y="1370"/>
                  </a:cubicBezTo>
                  <a:cubicBezTo>
                    <a:pt x="1869" y="1692"/>
                    <a:pt x="1774" y="2346"/>
                    <a:pt x="1631" y="2751"/>
                  </a:cubicBezTo>
                  <a:cubicBezTo>
                    <a:pt x="1607" y="2835"/>
                    <a:pt x="1607" y="2930"/>
                    <a:pt x="1655" y="3001"/>
                  </a:cubicBezTo>
                  <a:cubicBezTo>
                    <a:pt x="1691" y="3073"/>
                    <a:pt x="1750" y="3156"/>
                    <a:pt x="1845" y="3180"/>
                  </a:cubicBezTo>
                  <a:cubicBezTo>
                    <a:pt x="1988" y="3227"/>
                    <a:pt x="2215" y="3299"/>
                    <a:pt x="2488" y="3358"/>
                  </a:cubicBezTo>
                  <a:lnTo>
                    <a:pt x="2465" y="3358"/>
                  </a:lnTo>
                  <a:lnTo>
                    <a:pt x="1893" y="3525"/>
                  </a:lnTo>
                  <a:cubicBezTo>
                    <a:pt x="1595" y="3608"/>
                    <a:pt x="1393" y="3882"/>
                    <a:pt x="1393" y="4180"/>
                  </a:cubicBezTo>
                  <a:lnTo>
                    <a:pt x="1393" y="5680"/>
                  </a:lnTo>
                  <a:cubicBezTo>
                    <a:pt x="1393" y="5811"/>
                    <a:pt x="1429" y="5930"/>
                    <a:pt x="1500" y="6037"/>
                  </a:cubicBezTo>
                  <a:lnTo>
                    <a:pt x="167" y="6037"/>
                  </a:lnTo>
                  <a:cubicBezTo>
                    <a:pt x="71" y="6037"/>
                    <a:pt x="0" y="6109"/>
                    <a:pt x="0" y="6204"/>
                  </a:cubicBezTo>
                  <a:cubicBezTo>
                    <a:pt x="0" y="6287"/>
                    <a:pt x="71" y="6371"/>
                    <a:pt x="167" y="6371"/>
                  </a:cubicBezTo>
                  <a:lnTo>
                    <a:pt x="345" y="6371"/>
                  </a:lnTo>
                  <a:lnTo>
                    <a:pt x="345" y="7930"/>
                  </a:lnTo>
                  <a:cubicBezTo>
                    <a:pt x="345" y="8014"/>
                    <a:pt x="417" y="8097"/>
                    <a:pt x="500" y="8097"/>
                  </a:cubicBezTo>
                  <a:cubicBezTo>
                    <a:pt x="595" y="8097"/>
                    <a:pt x="667" y="8014"/>
                    <a:pt x="667" y="7930"/>
                  </a:cubicBezTo>
                  <a:lnTo>
                    <a:pt x="667" y="7049"/>
                  </a:lnTo>
                  <a:lnTo>
                    <a:pt x="2072" y="7049"/>
                  </a:lnTo>
                  <a:lnTo>
                    <a:pt x="2072" y="7930"/>
                  </a:lnTo>
                  <a:cubicBezTo>
                    <a:pt x="2072" y="8014"/>
                    <a:pt x="2143" y="8097"/>
                    <a:pt x="2226" y="8097"/>
                  </a:cubicBezTo>
                  <a:cubicBezTo>
                    <a:pt x="2322" y="8097"/>
                    <a:pt x="2393" y="8014"/>
                    <a:pt x="2393" y="7930"/>
                  </a:cubicBezTo>
                  <a:lnTo>
                    <a:pt x="2393" y="7395"/>
                  </a:lnTo>
                  <a:lnTo>
                    <a:pt x="4155" y="7395"/>
                  </a:lnTo>
                  <a:lnTo>
                    <a:pt x="4155" y="7930"/>
                  </a:lnTo>
                  <a:cubicBezTo>
                    <a:pt x="4155" y="8014"/>
                    <a:pt x="4227" y="8097"/>
                    <a:pt x="4310" y="8097"/>
                  </a:cubicBezTo>
                  <a:cubicBezTo>
                    <a:pt x="4405" y="8097"/>
                    <a:pt x="4477" y="8014"/>
                    <a:pt x="4477" y="7930"/>
                  </a:cubicBezTo>
                  <a:lnTo>
                    <a:pt x="4477" y="7049"/>
                  </a:lnTo>
                  <a:lnTo>
                    <a:pt x="10370" y="7049"/>
                  </a:lnTo>
                  <a:lnTo>
                    <a:pt x="10370" y="7930"/>
                  </a:lnTo>
                  <a:cubicBezTo>
                    <a:pt x="10370" y="8014"/>
                    <a:pt x="10442" y="8097"/>
                    <a:pt x="10537" y="8097"/>
                  </a:cubicBezTo>
                  <a:cubicBezTo>
                    <a:pt x="10620" y="8097"/>
                    <a:pt x="10704" y="8014"/>
                    <a:pt x="10704" y="7930"/>
                  </a:cubicBezTo>
                  <a:lnTo>
                    <a:pt x="10704" y="6371"/>
                  </a:lnTo>
                  <a:lnTo>
                    <a:pt x="10882" y="6371"/>
                  </a:lnTo>
                  <a:cubicBezTo>
                    <a:pt x="10966" y="6371"/>
                    <a:pt x="11037" y="6287"/>
                    <a:pt x="11037" y="6204"/>
                  </a:cubicBezTo>
                  <a:cubicBezTo>
                    <a:pt x="11037" y="6109"/>
                    <a:pt x="10966" y="6037"/>
                    <a:pt x="10882" y="6037"/>
                  </a:cubicBezTo>
                  <a:lnTo>
                    <a:pt x="9894" y="6037"/>
                  </a:lnTo>
                  <a:cubicBezTo>
                    <a:pt x="9954" y="5930"/>
                    <a:pt x="10001" y="5811"/>
                    <a:pt x="10001" y="5680"/>
                  </a:cubicBezTo>
                  <a:lnTo>
                    <a:pt x="10001" y="4180"/>
                  </a:lnTo>
                  <a:cubicBezTo>
                    <a:pt x="10001" y="3882"/>
                    <a:pt x="9787" y="3608"/>
                    <a:pt x="9501" y="3525"/>
                  </a:cubicBezTo>
                  <a:lnTo>
                    <a:pt x="8930" y="3358"/>
                  </a:lnTo>
                  <a:cubicBezTo>
                    <a:pt x="8858" y="3335"/>
                    <a:pt x="8799" y="3275"/>
                    <a:pt x="8799" y="3180"/>
                  </a:cubicBezTo>
                  <a:lnTo>
                    <a:pt x="8799" y="3049"/>
                  </a:lnTo>
                  <a:cubicBezTo>
                    <a:pt x="8858" y="3001"/>
                    <a:pt x="8894" y="2977"/>
                    <a:pt x="8942" y="2918"/>
                  </a:cubicBezTo>
                  <a:cubicBezTo>
                    <a:pt x="9180" y="2692"/>
                    <a:pt x="9299" y="2382"/>
                    <a:pt x="9299" y="2049"/>
                  </a:cubicBezTo>
                  <a:lnTo>
                    <a:pt x="9299" y="1739"/>
                  </a:lnTo>
                  <a:lnTo>
                    <a:pt x="9358" y="1608"/>
                  </a:lnTo>
                  <a:cubicBezTo>
                    <a:pt x="9430" y="1453"/>
                    <a:pt x="9465" y="1311"/>
                    <a:pt x="9465" y="1144"/>
                  </a:cubicBezTo>
                  <a:lnTo>
                    <a:pt x="9465" y="310"/>
                  </a:lnTo>
                  <a:cubicBezTo>
                    <a:pt x="9465" y="215"/>
                    <a:pt x="9382" y="144"/>
                    <a:pt x="9299" y="144"/>
                  </a:cubicBezTo>
                  <a:lnTo>
                    <a:pt x="7739" y="144"/>
                  </a:lnTo>
                  <a:cubicBezTo>
                    <a:pt x="7168" y="144"/>
                    <a:pt x="6703" y="608"/>
                    <a:pt x="6703" y="1168"/>
                  </a:cubicBezTo>
                  <a:lnTo>
                    <a:pt x="6703" y="1191"/>
                  </a:lnTo>
                  <a:cubicBezTo>
                    <a:pt x="6703" y="1322"/>
                    <a:pt x="6739" y="1453"/>
                    <a:pt x="6798" y="1572"/>
                  </a:cubicBezTo>
                  <a:lnTo>
                    <a:pt x="6894" y="1739"/>
                  </a:lnTo>
                  <a:lnTo>
                    <a:pt x="6894" y="2001"/>
                  </a:lnTo>
                  <a:cubicBezTo>
                    <a:pt x="6894" y="2418"/>
                    <a:pt x="7096" y="2799"/>
                    <a:pt x="7406" y="3037"/>
                  </a:cubicBezTo>
                  <a:lnTo>
                    <a:pt x="7406" y="3180"/>
                  </a:lnTo>
                  <a:cubicBezTo>
                    <a:pt x="7406" y="3251"/>
                    <a:pt x="7346" y="3335"/>
                    <a:pt x="7275" y="3358"/>
                  </a:cubicBezTo>
                  <a:lnTo>
                    <a:pt x="6691" y="3525"/>
                  </a:lnTo>
                  <a:cubicBezTo>
                    <a:pt x="6394" y="3608"/>
                    <a:pt x="6203" y="3882"/>
                    <a:pt x="6203" y="4180"/>
                  </a:cubicBezTo>
                  <a:lnTo>
                    <a:pt x="6203" y="4311"/>
                  </a:lnTo>
                  <a:lnTo>
                    <a:pt x="6191" y="4311"/>
                  </a:lnTo>
                  <a:cubicBezTo>
                    <a:pt x="6013" y="4311"/>
                    <a:pt x="5858" y="4466"/>
                    <a:pt x="5858" y="4644"/>
                  </a:cubicBezTo>
                  <a:lnTo>
                    <a:pt x="5858" y="6025"/>
                  </a:lnTo>
                  <a:lnTo>
                    <a:pt x="5858" y="6037"/>
                  </a:lnTo>
                  <a:lnTo>
                    <a:pt x="5048" y="6037"/>
                  </a:lnTo>
                  <a:cubicBezTo>
                    <a:pt x="5108" y="5930"/>
                    <a:pt x="5144" y="5811"/>
                    <a:pt x="5144" y="5680"/>
                  </a:cubicBezTo>
                  <a:lnTo>
                    <a:pt x="5144" y="4180"/>
                  </a:lnTo>
                  <a:cubicBezTo>
                    <a:pt x="5144" y="3882"/>
                    <a:pt x="4941" y="3608"/>
                    <a:pt x="4655" y="3525"/>
                  </a:cubicBezTo>
                  <a:lnTo>
                    <a:pt x="4072" y="3358"/>
                  </a:lnTo>
                  <a:lnTo>
                    <a:pt x="4060" y="3358"/>
                  </a:lnTo>
                  <a:cubicBezTo>
                    <a:pt x="4346" y="3299"/>
                    <a:pt x="4560" y="3239"/>
                    <a:pt x="4703" y="3180"/>
                  </a:cubicBezTo>
                  <a:cubicBezTo>
                    <a:pt x="4786" y="3156"/>
                    <a:pt x="4846" y="3096"/>
                    <a:pt x="4893" y="3001"/>
                  </a:cubicBezTo>
                  <a:cubicBezTo>
                    <a:pt x="4941" y="2930"/>
                    <a:pt x="4941" y="2835"/>
                    <a:pt x="4905" y="2751"/>
                  </a:cubicBezTo>
                  <a:cubicBezTo>
                    <a:pt x="4763" y="2358"/>
                    <a:pt x="4655" y="1692"/>
                    <a:pt x="4643" y="1370"/>
                  </a:cubicBezTo>
                  <a:cubicBezTo>
                    <a:pt x="4584" y="572"/>
                    <a:pt x="4001" y="1"/>
                    <a:pt x="32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" name="Google Shape;16530;p95">
              <a:extLst>
                <a:ext uri="{FF2B5EF4-FFF2-40B4-BE49-F238E27FC236}">
                  <a16:creationId xmlns:a16="http://schemas.microsoft.com/office/drawing/2014/main" id="{DE106E3A-93EE-005A-6847-41FB52B4908F}"/>
                </a:ext>
              </a:extLst>
            </p:cNvPr>
            <p:cNvSpPr/>
            <p:nvPr/>
          </p:nvSpPr>
          <p:spPr>
            <a:xfrm>
              <a:off x="1611228" y="2679979"/>
              <a:ext cx="12250" cy="12708"/>
            </a:xfrm>
            <a:custGeom>
              <a:avLst/>
              <a:gdLst/>
              <a:ahLst/>
              <a:cxnLst/>
              <a:rect l="l" t="t" r="r" b="b"/>
              <a:pathLst>
                <a:path w="322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250" y="334"/>
                    <a:pt x="322" y="262"/>
                    <a:pt x="322" y="167"/>
                  </a:cubicBez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Leftovers</a:t>
            </a:r>
            <a:endParaRPr sz="3100" dirty="0"/>
          </a:p>
        </p:txBody>
      </p:sp>
      <p:sp>
        <p:nvSpPr>
          <p:cNvPr id="2" name="Google Shape;348;p47">
            <a:extLst>
              <a:ext uri="{FF2B5EF4-FFF2-40B4-BE49-F238E27FC236}">
                <a16:creationId xmlns:a16="http://schemas.microsoft.com/office/drawing/2014/main" id="{72D408DD-28F8-D144-0AEB-A8B015A9AC5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2286001" cy="48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</a:rPr>
              <a:t>Future Progress</a:t>
            </a: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  <p:grpSp>
        <p:nvGrpSpPr>
          <p:cNvPr id="3" name="Google Shape;16466;p95">
            <a:extLst>
              <a:ext uri="{FF2B5EF4-FFF2-40B4-BE49-F238E27FC236}">
                <a16:creationId xmlns:a16="http://schemas.microsoft.com/office/drawing/2014/main" id="{86B8A0CF-56F3-8376-29C2-C8EC500932B4}"/>
              </a:ext>
            </a:extLst>
          </p:cNvPr>
          <p:cNvGrpSpPr/>
          <p:nvPr/>
        </p:nvGrpSpPr>
        <p:grpSpPr>
          <a:xfrm>
            <a:off x="2191109" y="96489"/>
            <a:ext cx="396815" cy="402763"/>
            <a:chOff x="6069423" y="2891892"/>
            <a:chExt cx="362321" cy="364231"/>
          </a:xfrm>
        </p:grpSpPr>
        <p:sp>
          <p:nvSpPr>
            <p:cNvPr id="4" name="Google Shape;16467;p95">
              <a:extLst>
                <a:ext uri="{FF2B5EF4-FFF2-40B4-BE49-F238E27FC236}">
                  <a16:creationId xmlns:a16="http://schemas.microsoft.com/office/drawing/2014/main" id="{96B1C06D-21E4-5C71-BD63-FE7BE6FC42C4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" name="Google Shape;16468;p95">
              <a:extLst>
                <a:ext uri="{FF2B5EF4-FFF2-40B4-BE49-F238E27FC236}">
                  <a16:creationId xmlns:a16="http://schemas.microsoft.com/office/drawing/2014/main" id="{B598E792-E392-259E-D9DB-CB2A8AA11DA6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" name="Google Shape;16469;p95">
              <a:extLst>
                <a:ext uri="{FF2B5EF4-FFF2-40B4-BE49-F238E27FC236}">
                  <a16:creationId xmlns:a16="http://schemas.microsoft.com/office/drawing/2014/main" id="{2E2896CA-8F9F-26EF-391C-E50A6FD69640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" name="Google Shape;16470;p95">
              <a:extLst>
                <a:ext uri="{FF2B5EF4-FFF2-40B4-BE49-F238E27FC236}">
                  <a16:creationId xmlns:a16="http://schemas.microsoft.com/office/drawing/2014/main" id="{54F2D4AB-FB4F-39DC-8382-CC71EDF93EAB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" name="Google Shape;16471;p95">
              <a:extLst>
                <a:ext uri="{FF2B5EF4-FFF2-40B4-BE49-F238E27FC236}">
                  <a16:creationId xmlns:a16="http://schemas.microsoft.com/office/drawing/2014/main" id="{5AEAAF5F-0250-BF36-4525-9CD558E06547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" name="Google Shape;16472;p95">
              <a:extLst>
                <a:ext uri="{FF2B5EF4-FFF2-40B4-BE49-F238E27FC236}">
                  <a16:creationId xmlns:a16="http://schemas.microsoft.com/office/drawing/2014/main" id="{E4581B38-D961-620B-CA31-7DC7A19A9146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1" name="Google Shape;4801;p75"/>
          <p:cNvGrpSpPr/>
          <p:nvPr/>
        </p:nvGrpSpPr>
        <p:grpSpPr>
          <a:xfrm>
            <a:off x="0" y="352350"/>
            <a:ext cx="9144000" cy="2572200"/>
            <a:chOff x="0" y="-150"/>
            <a:chExt cx="9144000" cy="2572200"/>
          </a:xfrm>
        </p:grpSpPr>
        <p:sp>
          <p:nvSpPr>
            <p:cNvPr id="4802" name="Google Shape;4802;p75"/>
            <p:cNvSpPr/>
            <p:nvPr/>
          </p:nvSpPr>
          <p:spPr>
            <a:xfrm>
              <a:off x="0" y="1649975"/>
              <a:ext cx="9144000" cy="57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803" name="Google Shape;4803;p75"/>
            <p:cNvCxnSpPr/>
            <p:nvPr/>
          </p:nvCxnSpPr>
          <p:spPr>
            <a:xfrm rot="10800000">
              <a:off x="8430313" y="-150"/>
              <a:ext cx="0" cy="2572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04" name="Google Shape;4804;p75"/>
          <p:cNvSpPr txBox="1">
            <a:spLocks noGrp="1"/>
          </p:cNvSpPr>
          <p:nvPr>
            <p:ph type="title"/>
          </p:nvPr>
        </p:nvSpPr>
        <p:spPr>
          <a:xfrm>
            <a:off x="2654700" y="530250"/>
            <a:ext cx="3834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806" name="Google Shape;4806;p75"/>
          <p:cNvSpPr txBox="1">
            <a:spLocks noGrp="1"/>
          </p:cNvSpPr>
          <p:nvPr>
            <p:ph type="subTitle" idx="2"/>
          </p:nvPr>
        </p:nvSpPr>
        <p:spPr>
          <a:xfrm>
            <a:off x="2654700" y="4111851"/>
            <a:ext cx="3834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Please keep this slide for attribution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3A303-5F55-578C-D398-D75C39279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4700" y="2002475"/>
            <a:ext cx="3834600" cy="972000"/>
          </a:xfrm>
        </p:spPr>
        <p:txBody>
          <a:bodyPr/>
          <a:lstStyle/>
          <a:p>
            <a:r>
              <a:rPr lang="en-IL" sz="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32363327"/>
      </p:ext>
    </p:extLst>
  </p:cSld>
  <p:clrMapOvr>
    <a:masterClrMapping/>
  </p:clrMapOvr>
</p:sld>
</file>

<file path=ppt/theme/theme1.xml><?xml version="1.0" encoding="utf-8"?>
<a:theme xmlns:a="http://schemas.openxmlformats.org/drawingml/2006/main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134</Words>
  <Application>Microsoft Macintosh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Commissioner</vt:lpstr>
      <vt:lpstr>Golos Text</vt:lpstr>
      <vt:lpstr>Golos Text SemiBold</vt:lpstr>
      <vt:lpstr>Helvetica</vt:lpstr>
      <vt:lpstr>Helvetica Neue</vt:lpstr>
      <vt:lpstr>Red Hat Display</vt:lpstr>
      <vt:lpstr>Formulating a Research Problem for University Students by Slidesgo</vt:lpstr>
      <vt:lpstr>Variational Methods 049064 Midterm Presentation  By Neta Becker and Lior Dvir</vt:lpstr>
      <vt:lpstr>Table of contents</vt:lpstr>
      <vt:lpstr>Medical Imaging Registration</vt:lpstr>
      <vt:lpstr>Arbitrary Order Total Variation for Deformable Image Registration</vt:lpstr>
      <vt:lpstr>Arbitrary Order T.V. For Object Tracking</vt:lpstr>
      <vt:lpstr>Leftovers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DETR End-to-End Object Detection with Transformers </dc:title>
  <cp:lastModifiedBy>Lior Dvir</cp:lastModifiedBy>
  <cp:revision>6</cp:revision>
  <dcterms:modified xsi:type="dcterms:W3CDTF">2024-05-02T11:16:15Z</dcterms:modified>
</cp:coreProperties>
</file>