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9A35-2EAA-4752-8C18-0576848C1F57}" type="datetimeFigureOut">
              <a:rPr lang="he-IL" smtClean="0"/>
              <a:t>י"ג/אדר/תשע"ז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1D05-A720-4404-8904-11017A6030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6145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9A35-2EAA-4752-8C18-0576848C1F57}" type="datetimeFigureOut">
              <a:rPr lang="he-IL" smtClean="0"/>
              <a:t>י"ג/אדר/תשע"ז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1D05-A720-4404-8904-11017A6030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7125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9A35-2EAA-4752-8C18-0576848C1F57}" type="datetimeFigureOut">
              <a:rPr lang="he-IL" smtClean="0"/>
              <a:t>י"ג/אדר/תשע"ז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1D05-A720-4404-8904-11017A6030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238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9A35-2EAA-4752-8C18-0576848C1F57}" type="datetimeFigureOut">
              <a:rPr lang="he-IL" smtClean="0"/>
              <a:t>י"ג/אדר/תשע"ז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1D05-A720-4404-8904-11017A6030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6454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9A35-2EAA-4752-8C18-0576848C1F57}" type="datetimeFigureOut">
              <a:rPr lang="he-IL" smtClean="0"/>
              <a:t>י"ג/אדר/תשע"ז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1D05-A720-4404-8904-11017A6030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318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9A35-2EAA-4752-8C18-0576848C1F57}" type="datetimeFigureOut">
              <a:rPr lang="he-IL" smtClean="0"/>
              <a:t>י"ג/אדר/תשע"ז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1D05-A720-4404-8904-11017A6030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53791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9A35-2EAA-4752-8C18-0576848C1F57}" type="datetimeFigureOut">
              <a:rPr lang="he-IL" smtClean="0"/>
              <a:t>י"ג/אדר/תשע"ז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1D05-A720-4404-8904-11017A6030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436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9A35-2EAA-4752-8C18-0576848C1F57}" type="datetimeFigureOut">
              <a:rPr lang="he-IL" smtClean="0"/>
              <a:t>י"ג/אדר/תשע"ז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1D05-A720-4404-8904-11017A6030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433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9A35-2EAA-4752-8C18-0576848C1F57}" type="datetimeFigureOut">
              <a:rPr lang="he-IL" smtClean="0"/>
              <a:t>י"ג/אדר/תשע"ז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1D05-A720-4404-8904-11017A6030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19361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9A35-2EAA-4752-8C18-0576848C1F57}" type="datetimeFigureOut">
              <a:rPr lang="he-IL" smtClean="0"/>
              <a:t>י"ג/אדר/תשע"ז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1D05-A720-4404-8904-11017A6030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4719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9A35-2EAA-4752-8C18-0576848C1F57}" type="datetimeFigureOut">
              <a:rPr lang="he-IL" smtClean="0"/>
              <a:t>י"ג/אדר/תשע"ז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1D05-A720-4404-8904-11017A6030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3736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89A35-2EAA-4752-8C18-0576848C1F57}" type="datetimeFigureOut">
              <a:rPr lang="he-IL" smtClean="0"/>
              <a:t>י"ג/אדר/תשע"ז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61D05-A720-4404-8904-11017A6030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467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 flipV="1">
            <a:off x="3029804" y="3220871"/>
            <a:ext cx="42592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150126" y="1914098"/>
            <a:ext cx="2879678" cy="2613548"/>
            <a:chOff x="150126" y="1914098"/>
            <a:chExt cx="2879678" cy="2613548"/>
          </a:xfrm>
        </p:grpSpPr>
        <p:sp>
          <p:nvSpPr>
            <p:cNvPr id="4" name="Rectangle 3"/>
            <p:cNvSpPr/>
            <p:nvPr/>
          </p:nvSpPr>
          <p:spPr>
            <a:xfrm>
              <a:off x="150126" y="1914098"/>
              <a:ext cx="2879678" cy="26135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Oval 10"/>
            <p:cNvSpPr/>
            <p:nvPr/>
          </p:nvSpPr>
          <p:spPr>
            <a:xfrm>
              <a:off x="210405" y="2006222"/>
              <a:ext cx="1255594" cy="12146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Virginia text (+)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10405" y="3220872"/>
              <a:ext cx="1255594" cy="12146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Virginia text (+)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1465999" y="2006222"/>
              <a:ext cx="1501254" cy="12146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Michigan text (-)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1465999" y="3220872"/>
              <a:ext cx="1501254" cy="12146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Michigan text (-)</a:t>
              </a:r>
              <a:endParaRPr lang="he-IL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455729" y="1678674"/>
            <a:ext cx="3850943" cy="3084394"/>
            <a:chOff x="3455729" y="1678674"/>
            <a:chExt cx="3850943" cy="3084394"/>
          </a:xfrm>
        </p:grpSpPr>
        <p:sp>
          <p:nvSpPr>
            <p:cNvPr id="5" name="Rectangle 4"/>
            <p:cNvSpPr/>
            <p:nvPr/>
          </p:nvSpPr>
          <p:spPr>
            <a:xfrm>
              <a:off x="3455729" y="1678674"/>
              <a:ext cx="3850943" cy="30843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Oval 23"/>
            <p:cNvSpPr/>
            <p:nvPr/>
          </p:nvSpPr>
          <p:spPr>
            <a:xfrm>
              <a:off x="3489847" y="1710234"/>
              <a:ext cx="1945943" cy="10099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Amerigroup (+)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3481317" y="2714198"/>
              <a:ext cx="1512623" cy="8768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DynCorp (+)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3466536" y="3592773"/>
              <a:ext cx="1413677" cy="9809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Joel </a:t>
              </a:r>
              <a:r>
                <a:rPr lang="en-US" dirty="0" err="1" smtClean="0">
                  <a:solidFill>
                    <a:schemeClr val="tx1"/>
                  </a:solidFill>
                </a:rPr>
                <a:t>Garreau</a:t>
              </a:r>
              <a:r>
                <a:rPr lang="en-US" dirty="0" smtClean="0">
                  <a:solidFill>
                    <a:schemeClr val="tx1"/>
                  </a:solidFill>
                </a:rPr>
                <a:t> (+)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5828160" y="1693175"/>
              <a:ext cx="1447803" cy="10269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General Motors (-)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5356178" y="2720169"/>
              <a:ext cx="1905004" cy="111229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Bay County government(-)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6094293" y="3832462"/>
              <a:ext cx="1212379" cy="8359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 Henry Ford(-)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306672" y="2851538"/>
            <a:ext cx="1183371" cy="378715"/>
            <a:chOff x="7352162" y="2851539"/>
            <a:chExt cx="1183371" cy="378715"/>
          </a:xfrm>
        </p:grpSpPr>
        <p:cxnSp>
          <p:nvCxnSpPr>
            <p:cNvPr id="10" name="Straight Arrow Connector 9"/>
            <p:cNvCxnSpPr>
              <a:stCxn id="5" idx="3"/>
              <a:endCxn id="6" idx="1"/>
            </p:cNvCxnSpPr>
            <p:nvPr/>
          </p:nvCxnSpPr>
          <p:spPr>
            <a:xfrm>
              <a:off x="7352162" y="3220872"/>
              <a:ext cx="1183371" cy="93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7732598" y="2851539"/>
              <a:ext cx="69206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owns</a:t>
              </a:r>
              <a:endParaRPr lang="he-IL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8490043" y="2008777"/>
            <a:ext cx="3589361" cy="2442952"/>
            <a:chOff x="8562268" y="1746912"/>
            <a:chExt cx="3589361" cy="2442952"/>
          </a:xfrm>
        </p:grpSpPr>
        <p:sp>
          <p:nvSpPr>
            <p:cNvPr id="6" name="Rectangle 5"/>
            <p:cNvSpPr/>
            <p:nvPr/>
          </p:nvSpPr>
          <p:spPr>
            <a:xfrm>
              <a:off x="8562268" y="1746912"/>
              <a:ext cx="3589361" cy="24429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Oval 42"/>
            <p:cNvSpPr/>
            <p:nvPr/>
          </p:nvSpPr>
          <p:spPr>
            <a:xfrm>
              <a:off x="8581600" y="1914098"/>
              <a:ext cx="1945943" cy="10099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Amerigroup (+)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8701587" y="2951329"/>
              <a:ext cx="1512623" cy="8768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DynCorp (+)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10628763" y="1914098"/>
              <a:ext cx="1447803" cy="10269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General Motors (-)</a:t>
              </a:r>
            </a:p>
          </p:txBody>
        </p:sp>
        <p:sp>
          <p:nvSpPr>
            <p:cNvPr id="47" name="Oval 46"/>
            <p:cNvSpPr/>
            <p:nvPr/>
          </p:nvSpPr>
          <p:spPr>
            <a:xfrm>
              <a:off x="10230417" y="2956022"/>
              <a:ext cx="1905004" cy="111229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Bay County government(-)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4941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42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Lior Friedman</dc:creator>
  <cp:lastModifiedBy>Lior Friedman</cp:lastModifiedBy>
  <cp:revision>3</cp:revision>
  <dcterms:created xsi:type="dcterms:W3CDTF">2017-03-11T09:03:59Z</dcterms:created>
  <dcterms:modified xsi:type="dcterms:W3CDTF">2017-03-11T09:29:01Z</dcterms:modified>
</cp:coreProperties>
</file>