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833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150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575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626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297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473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716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49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438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53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539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6F42-B1BF-44CE-B79B-2ABA0F88F121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691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25552"/>
              </p:ext>
            </p:extLst>
          </p:nvPr>
        </p:nvGraphicFramePr>
        <p:xfrm>
          <a:off x="4708482" y="1465597"/>
          <a:ext cx="7274252" cy="3474720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1255594"/>
                <a:gridCol w="1392071"/>
                <a:gridCol w="2893326"/>
                <a:gridCol w="662464"/>
                <a:gridCol w="1070797"/>
              </a:tblGrid>
              <a:tr h="279832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Died</a:t>
                      </a:r>
                      <a:r>
                        <a:rPr lang="en-US" baseline="0" dirty="0" smtClean="0"/>
                        <a:t> in (x)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Citizen</a:t>
                      </a:r>
                      <a:r>
                        <a:rPr lang="en-US" baseline="0" dirty="0" smtClean="0"/>
                        <a:t> of (x</a:t>
                      </a:r>
                      <a:r>
                        <a:rPr lang="en-US" baseline="0" dirty="0" smtClean="0"/>
                        <a:t>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Type(x</a:t>
                      </a:r>
                      <a:r>
                        <a:rPr lang="en-US" dirty="0" smtClean="0"/>
                        <a:t>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label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Person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N/A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USA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wordnet_person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wordnet_actor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wordnet_model</a:t>
                      </a:r>
                      <a:r>
                        <a:rPr lang="en-US" dirty="0" smtClean="0"/>
                        <a:t>}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+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Jessica Alba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California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USA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 {</a:t>
                      </a:r>
                      <a:r>
                        <a:rPr lang="en-US" dirty="0" err="1" smtClean="0"/>
                        <a:t>wordnet_person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wordnet_actor</a:t>
                      </a:r>
                      <a:r>
                        <a:rPr lang="en-US" dirty="0" smtClean="0"/>
                        <a:t>}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+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Jennifer Jones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N/A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USA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wordnet_person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wordnet_baseball_player</a:t>
                      </a:r>
                      <a:r>
                        <a:rPr lang="en-US" dirty="0" smtClean="0"/>
                        <a:t>}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Hank Aaron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Michigan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USA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 {</a:t>
                      </a:r>
                      <a:r>
                        <a:rPr lang="en-US" dirty="0" err="1" smtClean="0"/>
                        <a:t>wordnet_person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wikicategory</a:t>
                      </a:r>
                      <a:r>
                        <a:rPr lang="en-US" dirty="0" smtClean="0"/>
                        <a:t>: </a:t>
                      </a:r>
                      <a:r>
                        <a:rPr lang="en-US" dirty="0" err="1" smtClean="0"/>
                        <a:t>civil_rights_activist</a:t>
                      </a:r>
                      <a:r>
                        <a:rPr lang="en-US" dirty="0" smtClean="0"/>
                        <a:t>}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Rosa Parks 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14" idx="3"/>
            <a:endCxn id="11" idx="1"/>
          </p:cNvCxnSpPr>
          <p:nvPr/>
        </p:nvCxnSpPr>
        <p:spPr>
          <a:xfrm>
            <a:off x="3698543" y="3202957"/>
            <a:ext cx="10099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09182" y="1981481"/>
            <a:ext cx="3589361" cy="2442952"/>
            <a:chOff x="8562268" y="1746912"/>
            <a:chExt cx="3589361" cy="2442952"/>
          </a:xfrm>
        </p:grpSpPr>
        <p:sp>
          <p:nvSpPr>
            <p:cNvPr id="14" name="Rectangle 13"/>
            <p:cNvSpPr/>
            <p:nvPr/>
          </p:nvSpPr>
          <p:spPr>
            <a:xfrm>
              <a:off x="8562268" y="1746912"/>
              <a:ext cx="3589361" cy="2442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Oval 14"/>
            <p:cNvSpPr/>
            <p:nvPr/>
          </p:nvSpPr>
          <p:spPr>
            <a:xfrm>
              <a:off x="8581600" y="1914098"/>
              <a:ext cx="1945943" cy="10099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Jessica Alba (+)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701587" y="2951329"/>
              <a:ext cx="1512623" cy="8768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Jennifer Jones (+)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0628763" y="1914098"/>
              <a:ext cx="1447803" cy="1026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Hank Aaron (-)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527543" y="2956022"/>
              <a:ext cx="1607878" cy="1112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Rosa Parks (-)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69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72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 Friedman</dc:creator>
  <cp:lastModifiedBy>Lior Friedman</cp:lastModifiedBy>
  <cp:revision>6</cp:revision>
  <dcterms:created xsi:type="dcterms:W3CDTF">2017-03-11T09:33:33Z</dcterms:created>
  <dcterms:modified xsi:type="dcterms:W3CDTF">2017-03-11T12:23:14Z</dcterms:modified>
</cp:coreProperties>
</file>