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614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712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3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64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318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379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3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3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936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471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73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467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5267011" y="3202956"/>
            <a:ext cx="20618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30920" y="2705251"/>
            <a:ext cx="16260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Happened In</a:t>
            </a:r>
            <a:endParaRPr lang="he-IL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77650" y="1981480"/>
            <a:ext cx="3589361" cy="2442952"/>
            <a:chOff x="8562268" y="1746912"/>
            <a:chExt cx="3589361" cy="2442952"/>
          </a:xfrm>
        </p:grpSpPr>
        <p:sp>
          <p:nvSpPr>
            <p:cNvPr id="19" name="Rectangle 18"/>
            <p:cNvSpPr/>
            <p:nvPr/>
          </p:nvSpPr>
          <p:spPr>
            <a:xfrm>
              <a:off x="8562268" y="1746912"/>
              <a:ext cx="3589361" cy="2442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8581601" y="1914098"/>
              <a:ext cx="1599622" cy="10099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Dallas(+)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8701587" y="2951329"/>
              <a:ext cx="1663071" cy="8768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Galveston (+)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200557" y="1914098"/>
              <a:ext cx="1876010" cy="1026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Manhattan (-)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527543" y="2956022"/>
              <a:ext cx="1607878" cy="1112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Maryland(-)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28848" y="1447725"/>
            <a:ext cx="4530171" cy="3510463"/>
            <a:chOff x="7356144" y="1819499"/>
            <a:chExt cx="4530171" cy="3510463"/>
          </a:xfrm>
        </p:grpSpPr>
        <p:grpSp>
          <p:nvGrpSpPr>
            <p:cNvPr id="52" name="Group 51"/>
            <p:cNvGrpSpPr/>
            <p:nvPr/>
          </p:nvGrpSpPr>
          <p:grpSpPr>
            <a:xfrm>
              <a:off x="7356144" y="1819499"/>
              <a:ext cx="4530171" cy="3510463"/>
              <a:chOff x="8562268" y="1746912"/>
              <a:chExt cx="3589361" cy="244295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562268" y="1746912"/>
                <a:ext cx="3589361" cy="24429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582064" y="1802497"/>
                <a:ext cx="1919384" cy="7496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Assassination(+)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582064" y="2541085"/>
                <a:ext cx="1512623" cy="8768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Battle of Galveston (+)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0734929" y="1766852"/>
                <a:ext cx="1341637" cy="772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Battle of Antietam (-)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0671520" y="2558974"/>
                <a:ext cx="1400490" cy="87569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Manhattan Project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(-)</a:t>
                </a: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8774708" y="4069924"/>
              <a:ext cx="1909098" cy="12600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American Civil War (+)</a:t>
              </a:r>
              <a:endParaRPr lang="he-IL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94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Friedman</dc:creator>
  <cp:lastModifiedBy>Lior Friedman</cp:lastModifiedBy>
  <cp:revision>7</cp:revision>
  <dcterms:created xsi:type="dcterms:W3CDTF">2017-03-11T09:03:59Z</dcterms:created>
  <dcterms:modified xsi:type="dcterms:W3CDTF">2017-03-11T13:30:10Z</dcterms:modified>
</cp:coreProperties>
</file>