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0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4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4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0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9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9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4806-600F-423B-90A4-2B7BDD920DCB}" type="datetimeFigureOut">
              <a:rPr lang="he-IL" smtClean="0"/>
              <a:t>י"ט/אדר/תשע"ז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0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58601" y="88712"/>
            <a:ext cx="2456599" cy="1187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located in(x, Texas)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1859" y="1815499"/>
            <a:ext cx="848432" cy="603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0"/>
          </p:cNvCxnSpPr>
          <p:nvPr/>
        </p:nvCxnSpPr>
        <p:spPr>
          <a:xfrm flipH="1">
            <a:off x="4156805" y="1276696"/>
            <a:ext cx="1930096" cy="48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6086901" y="1276696"/>
            <a:ext cx="1459174" cy="53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1907" y="1145365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671483" y="1289607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  <p:sp>
        <p:nvSpPr>
          <p:cNvPr id="15" name="Oval 14"/>
          <p:cNvSpPr/>
          <p:nvPr/>
        </p:nvSpPr>
        <p:spPr>
          <a:xfrm>
            <a:off x="2483893" y="1765883"/>
            <a:ext cx="3345824" cy="28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50" idx="0"/>
          </p:cNvCxnSpPr>
          <p:nvPr/>
        </p:nvCxnSpPr>
        <p:spPr>
          <a:xfrm flipH="1">
            <a:off x="3129519" y="4612943"/>
            <a:ext cx="1027286" cy="67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4"/>
            <a:endCxn id="43" idx="0"/>
          </p:cNvCxnSpPr>
          <p:nvPr/>
        </p:nvCxnSpPr>
        <p:spPr>
          <a:xfrm>
            <a:off x="4156805" y="4612943"/>
            <a:ext cx="1099615" cy="71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26232" y="5328878"/>
            <a:ext cx="860376" cy="63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99616" y="5292663"/>
            <a:ext cx="859806" cy="669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-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69455" y="4705003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96" name="TextBox 95"/>
          <p:cNvSpPr txBox="1"/>
          <p:nvPr/>
        </p:nvSpPr>
        <p:spPr>
          <a:xfrm>
            <a:off x="4604323" y="4704738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  <p:grpSp>
        <p:nvGrpSpPr>
          <p:cNvPr id="44" name="Group 43"/>
          <p:cNvGrpSpPr/>
          <p:nvPr/>
        </p:nvGrpSpPr>
        <p:grpSpPr>
          <a:xfrm>
            <a:off x="2678386" y="2117076"/>
            <a:ext cx="3065902" cy="1998008"/>
            <a:chOff x="2409640" y="2031460"/>
            <a:chExt cx="3065902" cy="1998008"/>
          </a:xfrm>
        </p:grpSpPr>
        <p:sp>
          <p:nvSpPr>
            <p:cNvPr id="45" name="Oval 44"/>
            <p:cNvSpPr/>
            <p:nvPr/>
          </p:nvSpPr>
          <p:spPr>
            <a:xfrm>
              <a:off x="3534398" y="2031460"/>
              <a:ext cx="1602358" cy="532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Type (x,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wordnet_battle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12808" y="2966307"/>
              <a:ext cx="349732" cy="315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+</a:t>
              </a:r>
              <a:endParaRPr lang="he-IL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5" idx="4"/>
              <a:endCxn id="52" idx="0"/>
            </p:cNvCxnSpPr>
            <p:nvPr/>
          </p:nvCxnSpPr>
          <p:spPr>
            <a:xfrm flipH="1">
              <a:off x="3489432" y="2564269"/>
              <a:ext cx="846145" cy="256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4"/>
              <a:endCxn id="46" idx="0"/>
            </p:cNvCxnSpPr>
            <p:nvPr/>
          </p:nvCxnSpPr>
          <p:spPr>
            <a:xfrm>
              <a:off x="4335577" y="2564269"/>
              <a:ext cx="652097" cy="402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79973" y="2451972"/>
              <a:ext cx="61635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False</a:t>
              </a:r>
              <a:endParaRPr lang="he-IL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6341" y="2544032"/>
              <a:ext cx="709201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smtClean="0"/>
                <a:t>True</a:t>
              </a:r>
              <a:endParaRPr lang="he-IL" sz="12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637931" y="2821031"/>
              <a:ext cx="1703001" cy="6064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Type (x,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wordnet_conflict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52" idx="4"/>
              <a:endCxn id="56" idx="0"/>
            </p:cNvCxnSpPr>
            <p:nvPr/>
          </p:nvCxnSpPr>
          <p:spPr>
            <a:xfrm flipH="1">
              <a:off x="2889133" y="3427434"/>
              <a:ext cx="600299" cy="380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2" idx="4"/>
              <a:endCxn id="55" idx="0"/>
            </p:cNvCxnSpPr>
            <p:nvPr/>
          </p:nvCxnSpPr>
          <p:spPr>
            <a:xfrm>
              <a:off x="3489432" y="3427434"/>
              <a:ext cx="368659" cy="397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683426" y="3825397"/>
              <a:ext cx="349329" cy="204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+</a:t>
              </a:r>
              <a:endParaRPr lang="he-IL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4584" y="3807936"/>
              <a:ext cx="349097" cy="215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-</a:t>
              </a:r>
              <a:endParaRPr lang="he-IL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09640" y="3423381"/>
              <a:ext cx="88103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False</a:t>
              </a:r>
              <a:endParaRPr lang="he-IL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07962" y="3483793"/>
              <a:ext cx="66987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 smtClean="0"/>
                <a:t>True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07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5</cp:revision>
  <dcterms:created xsi:type="dcterms:W3CDTF">2017-03-11T10:38:32Z</dcterms:created>
  <dcterms:modified xsi:type="dcterms:W3CDTF">2017-03-17T18:37:51Z</dcterms:modified>
</cp:coreProperties>
</file>