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2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0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7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4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4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0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9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9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01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58601" y="88712"/>
            <a:ext cx="2456599" cy="1187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(x, </a:t>
            </a:r>
            <a:r>
              <a:rPr lang="en-US" dirty="0" err="1" smtClean="0">
                <a:solidFill>
                  <a:schemeClr val="tx1"/>
                </a:solidFill>
              </a:rPr>
              <a:t>wordnet_battle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1859" y="1815499"/>
            <a:ext cx="848432" cy="603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15" idx="0"/>
          </p:cNvCxnSpPr>
          <p:nvPr/>
        </p:nvCxnSpPr>
        <p:spPr>
          <a:xfrm flipH="1">
            <a:off x="4544136" y="1276696"/>
            <a:ext cx="1542765" cy="48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6086901" y="1276696"/>
            <a:ext cx="1459174" cy="53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1907" y="1145365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671483" y="1289607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  <p:sp>
        <p:nvSpPr>
          <p:cNvPr id="15" name="Oval 14"/>
          <p:cNvSpPr/>
          <p:nvPr/>
        </p:nvSpPr>
        <p:spPr>
          <a:xfrm>
            <a:off x="3001371" y="1765883"/>
            <a:ext cx="3085529" cy="1179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(x, </a:t>
            </a:r>
            <a:r>
              <a:rPr lang="en-US" sz="2000" dirty="0" err="1" smtClean="0">
                <a:solidFill>
                  <a:schemeClr val="tx1"/>
                </a:solidFill>
              </a:rPr>
              <a:t>wordnet_conflict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50" idx="0"/>
          </p:cNvCxnSpPr>
          <p:nvPr/>
        </p:nvCxnSpPr>
        <p:spPr>
          <a:xfrm flipH="1">
            <a:off x="3390613" y="2945612"/>
            <a:ext cx="1153523" cy="61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4"/>
            <a:endCxn id="43" idx="0"/>
          </p:cNvCxnSpPr>
          <p:nvPr/>
        </p:nvCxnSpPr>
        <p:spPr>
          <a:xfrm>
            <a:off x="4544136" y="2945612"/>
            <a:ext cx="1201570" cy="61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15518" y="3562065"/>
            <a:ext cx="860376" cy="633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0710" y="3562065"/>
            <a:ext cx="859806" cy="669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-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03760" y="2885029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96" name="TextBox 95"/>
          <p:cNvSpPr txBox="1"/>
          <p:nvPr/>
        </p:nvSpPr>
        <p:spPr>
          <a:xfrm>
            <a:off x="5186147" y="2937915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07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3</cp:revision>
  <dcterms:created xsi:type="dcterms:W3CDTF">2017-03-11T10:38:32Z</dcterms:created>
  <dcterms:modified xsi:type="dcterms:W3CDTF">2017-03-11T13:34:54Z</dcterms:modified>
</cp:coreProperties>
</file>