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33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50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7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2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97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73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16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9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3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53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539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6F42-B1BF-44CE-B79B-2ABA0F88F121}" type="datetimeFigureOut">
              <a:rPr lang="he-IL" smtClean="0"/>
              <a:t>א'/ניסן/תשע"ז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91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390"/>
              </p:ext>
            </p:extLst>
          </p:nvPr>
        </p:nvGraphicFramePr>
        <p:xfrm>
          <a:off x="4831307" y="1739917"/>
          <a:ext cx="7137779" cy="265684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2920621"/>
                <a:gridCol w="2161611"/>
                <a:gridCol w="785644"/>
                <a:gridCol w="1269903"/>
              </a:tblGrid>
              <a:tr h="27983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Happened in(x)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Is located in(x)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label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Location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{Assassination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J.F.K}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{Dallas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County, Texas, USA}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Dallas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{Battle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</a:t>
                      </a:r>
                      <a:r>
                        <a:rPr lang="en-US" dirty="0" smtClean="0"/>
                        <a:t>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Galveston, American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Civil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War}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{Texas, USA}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Galveston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</a:t>
                      </a:r>
                      <a:r>
                        <a:rPr lang="en-US" dirty="0" smtClean="0"/>
                        <a:t>Manhattan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Project}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{New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York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City, USA}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</a:t>
                      </a:r>
                      <a:r>
                        <a:rPr lang="en-US" smtClean="0"/>
                        <a:t>Battle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o</a:t>
                      </a:r>
                      <a:r>
                        <a:rPr lang="en-US" smtClean="0"/>
                        <a:t>f</a:t>
                      </a:r>
                      <a:r>
                        <a:rPr lang="en-US" baseline="0" smtClean="0"/>
                        <a:t> </a:t>
                      </a:r>
                      <a:r>
                        <a:rPr lang="en-US" dirty="0" smtClean="0"/>
                        <a:t>Antietam, American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Civil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War}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 {USA}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Maryland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19" idx="3"/>
            <a:endCxn id="11" idx="1"/>
          </p:cNvCxnSpPr>
          <p:nvPr/>
        </p:nvCxnSpPr>
        <p:spPr>
          <a:xfrm>
            <a:off x="3589361" y="3068337"/>
            <a:ext cx="1241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1846861"/>
            <a:ext cx="3589361" cy="2442952"/>
            <a:chOff x="8562268" y="1746912"/>
            <a:chExt cx="3589361" cy="2442952"/>
          </a:xfrm>
        </p:grpSpPr>
        <p:sp>
          <p:nvSpPr>
            <p:cNvPr id="19" name="Rectangle 18"/>
            <p:cNvSpPr/>
            <p:nvPr/>
          </p:nvSpPr>
          <p:spPr>
            <a:xfrm>
              <a:off x="8562268" y="1746912"/>
              <a:ext cx="3589361" cy="2442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8581601" y="1914098"/>
              <a:ext cx="1599622" cy="10099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Dallas(+)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701587" y="2951329"/>
              <a:ext cx="1663071" cy="8768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Galveston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200557" y="1914098"/>
              <a:ext cx="1876010" cy="1026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Manhattan (-)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0527543" y="2956022"/>
              <a:ext cx="1607878" cy="1112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Maryland(-)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69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11</cp:revision>
  <dcterms:created xsi:type="dcterms:W3CDTF">2017-03-11T09:33:33Z</dcterms:created>
  <dcterms:modified xsi:type="dcterms:W3CDTF">2017-03-28T12:48:40Z</dcterms:modified>
</cp:coreProperties>
</file>