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6F42-B1BF-44CE-B79B-2ABA0F88F121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67AA-CCFB-4D27-B47D-1013553F3A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833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6F42-B1BF-44CE-B79B-2ABA0F88F121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67AA-CCFB-4D27-B47D-1013553F3A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150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6F42-B1BF-44CE-B79B-2ABA0F88F121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67AA-CCFB-4D27-B47D-1013553F3A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575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6F42-B1BF-44CE-B79B-2ABA0F88F121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67AA-CCFB-4D27-B47D-1013553F3A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626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6F42-B1BF-44CE-B79B-2ABA0F88F121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67AA-CCFB-4D27-B47D-1013553F3A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297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6F42-B1BF-44CE-B79B-2ABA0F88F121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67AA-CCFB-4D27-B47D-1013553F3A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473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6F42-B1BF-44CE-B79B-2ABA0F88F121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67AA-CCFB-4D27-B47D-1013553F3A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716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6F42-B1BF-44CE-B79B-2ABA0F88F121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67AA-CCFB-4D27-B47D-1013553F3A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493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6F42-B1BF-44CE-B79B-2ABA0F88F121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67AA-CCFB-4D27-B47D-1013553F3A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438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6F42-B1BF-44CE-B79B-2ABA0F88F121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67AA-CCFB-4D27-B47D-1013553F3A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053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6F42-B1BF-44CE-B79B-2ABA0F88F121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67AA-CCFB-4D27-B47D-1013553F3A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539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56F42-B1BF-44CE-B79B-2ABA0F88F121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167AA-CCFB-4D27-B47D-1013553F3A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691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526822"/>
              </p:ext>
            </p:extLst>
          </p:nvPr>
        </p:nvGraphicFramePr>
        <p:xfrm>
          <a:off x="5459105" y="1465597"/>
          <a:ext cx="6523630" cy="3566160"/>
        </p:xfrm>
        <a:graphic>
          <a:graphicData uri="http://schemas.openxmlformats.org/drawingml/2006/table">
            <a:tbl>
              <a:tblPr rtl="1" firstRow="1" bandRow="1">
                <a:tableStyleId>{D7AC3CCA-C797-4891-BE02-D94E43425B78}</a:tableStyleId>
              </a:tblPr>
              <a:tblGrid>
                <a:gridCol w="4079678"/>
                <a:gridCol w="934095"/>
                <a:gridCol w="1509857"/>
              </a:tblGrid>
              <a:tr h="279832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Type(x)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label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Event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wordnet_event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wordnet_murder</a:t>
                      </a:r>
                      <a:r>
                        <a:rPr lang="en-US" dirty="0" smtClean="0"/>
                        <a:t>}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+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Assassination of J.F.K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 {</a:t>
                      </a:r>
                      <a:r>
                        <a:rPr lang="en-US" dirty="0" err="1" smtClean="0"/>
                        <a:t>wordnet_event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wordnet_battle</a:t>
                      </a:r>
                      <a:r>
                        <a:rPr lang="en-US" dirty="0" smtClean="0"/>
                        <a:t>}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+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Battle of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Galveston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{</a:t>
                      </a:r>
                      <a:r>
                        <a:rPr lang="en-US" dirty="0" err="1" smtClean="0"/>
                        <a:t>wordnet_event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wordnet_conflict</a:t>
                      </a:r>
                      <a:r>
                        <a:rPr lang="en-US" dirty="0" smtClean="0"/>
                        <a:t>}</a:t>
                      </a:r>
                      <a:endParaRPr lang="he-IL" dirty="0" smtClean="0"/>
                    </a:p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American Civil War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 {</a:t>
                      </a:r>
                      <a:r>
                        <a:rPr lang="en-US" dirty="0" err="1" smtClean="0"/>
                        <a:t>wordnet_event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wordnet_project</a:t>
                      </a:r>
                      <a:r>
                        <a:rPr lang="en-US" dirty="0" smtClean="0"/>
                        <a:t>}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-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Manhattan Project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 {</a:t>
                      </a:r>
                      <a:r>
                        <a:rPr lang="en-US" dirty="0" err="1" smtClean="0"/>
                        <a:t>wordnet_event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wordnet_battle</a:t>
                      </a:r>
                      <a:r>
                        <a:rPr lang="en-US" dirty="0" smtClean="0"/>
                        <a:t>}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-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Battle of Antietam 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>
            <a:stCxn id="21" idx="3"/>
            <a:endCxn id="11" idx="1"/>
          </p:cNvCxnSpPr>
          <p:nvPr/>
        </p:nvCxnSpPr>
        <p:spPr>
          <a:xfrm>
            <a:off x="3875964" y="3248677"/>
            <a:ext cx="15831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1649863"/>
            <a:ext cx="3875964" cy="3197627"/>
            <a:chOff x="7356144" y="1819499"/>
            <a:chExt cx="4530171" cy="3510463"/>
          </a:xfrm>
        </p:grpSpPr>
        <p:grpSp>
          <p:nvGrpSpPr>
            <p:cNvPr id="19" name="Group 18"/>
            <p:cNvGrpSpPr/>
            <p:nvPr/>
          </p:nvGrpSpPr>
          <p:grpSpPr>
            <a:xfrm>
              <a:off x="7356144" y="1819499"/>
              <a:ext cx="4530171" cy="3510463"/>
              <a:chOff x="8562268" y="1746912"/>
              <a:chExt cx="3589361" cy="244295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8562268" y="1746912"/>
                <a:ext cx="3589361" cy="24429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8582064" y="1802497"/>
                <a:ext cx="2077801" cy="7496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Assassination (+)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8582063" y="2541085"/>
                <a:ext cx="1534782" cy="8768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Battle of Galveston (+)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0659866" y="1766852"/>
                <a:ext cx="1412145" cy="772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Battle of Antietam (-)</a:t>
                </a: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0350326" y="2558974"/>
                <a:ext cx="1721683" cy="87569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Manhattan Project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(-)</a:t>
                </a:r>
              </a:p>
            </p:txBody>
          </p:sp>
        </p:grpSp>
        <p:sp>
          <p:nvSpPr>
            <p:cNvPr id="20" name="Oval 19"/>
            <p:cNvSpPr/>
            <p:nvPr/>
          </p:nvSpPr>
          <p:spPr>
            <a:xfrm>
              <a:off x="8679171" y="4038001"/>
              <a:ext cx="1909099" cy="12600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American Civil War (+)</a:t>
              </a:r>
              <a:endParaRPr lang="he-IL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469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68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Lior Friedman</dc:creator>
  <cp:lastModifiedBy>Lior Friedman</cp:lastModifiedBy>
  <cp:revision>12</cp:revision>
  <dcterms:created xsi:type="dcterms:W3CDTF">2017-03-11T09:33:33Z</dcterms:created>
  <dcterms:modified xsi:type="dcterms:W3CDTF">2017-03-11T13:33:11Z</dcterms:modified>
</cp:coreProperties>
</file>