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15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029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0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7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547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846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02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99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7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2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92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4806-600F-423B-90A4-2B7BDD920DCB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4394-062B-45B3-B499-5148903341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01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58353" y="586854"/>
            <a:ext cx="2729552" cy="1733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 Located in (x, East Coast (USA))?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3063" y="3248167"/>
            <a:ext cx="1064526" cy="791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he-IL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9847" y="3248167"/>
            <a:ext cx="1121392" cy="791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-</a:t>
            </a:r>
            <a:endParaRPr lang="he-IL" sz="4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6" idx="0"/>
          </p:cNvCxnSpPr>
          <p:nvPr/>
        </p:nvCxnSpPr>
        <p:spPr>
          <a:xfrm flipH="1">
            <a:off x="4460543" y="2320119"/>
            <a:ext cx="1462586" cy="928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5923129" y="2320119"/>
            <a:ext cx="1542197" cy="928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67034" y="2414811"/>
            <a:ext cx="11737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False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6727210" y="2456597"/>
            <a:ext cx="9007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07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1</cp:revision>
  <dcterms:created xsi:type="dcterms:W3CDTF">2017-03-11T10:38:32Z</dcterms:created>
  <dcterms:modified xsi:type="dcterms:W3CDTF">2017-03-11T10:41:42Z</dcterms:modified>
</cp:coreProperties>
</file>