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5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02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0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7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47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4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0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99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2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9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01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58601" y="88712"/>
            <a:ext cx="2456599" cy="1187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(x, </a:t>
            </a:r>
            <a:r>
              <a:rPr lang="en-US" dirty="0" err="1" smtClean="0">
                <a:solidFill>
                  <a:schemeClr val="tx1"/>
                </a:solidFill>
              </a:rPr>
              <a:t>wordnet_actor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21859" y="1815499"/>
            <a:ext cx="848432" cy="603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he-IL" sz="4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15" idx="0"/>
          </p:cNvCxnSpPr>
          <p:nvPr/>
        </p:nvCxnSpPr>
        <p:spPr>
          <a:xfrm flipH="1">
            <a:off x="4544136" y="1276696"/>
            <a:ext cx="1542765" cy="489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6086901" y="1276696"/>
            <a:ext cx="1459174" cy="53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21907" y="1145365"/>
            <a:ext cx="1173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671483" y="1289607"/>
            <a:ext cx="900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True</a:t>
            </a:r>
            <a:endParaRPr lang="he-IL" dirty="0"/>
          </a:p>
        </p:txBody>
      </p:sp>
      <p:sp>
        <p:nvSpPr>
          <p:cNvPr id="15" name="Oval 14"/>
          <p:cNvSpPr/>
          <p:nvPr/>
        </p:nvSpPr>
        <p:spPr>
          <a:xfrm>
            <a:off x="3001371" y="1765883"/>
            <a:ext cx="3085529" cy="1179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(x, </a:t>
            </a:r>
            <a:r>
              <a:rPr lang="en-US" sz="2000" dirty="0" err="1" smtClean="0">
                <a:solidFill>
                  <a:schemeClr val="tx1"/>
                </a:solidFill>
              </a:rPr>
              <a:t>wordnet_director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74456" y="3356511"/>
            <a:ext cx="2784145" cy="10508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(x, </a:t>
            </a:r>
            <a:r>
              <a:rPr lang="en-US" sz="2000" dirty="0" err="1" smtClean="0">
                <a:solidFill>
                  <a:schemeClr val="tx1"/>
                </a:solidFill>
              </a:rPr>
              <a:t>wordnet_model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3466529" y="2945612"/>
            <a:ext cx="1077607" cy="410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4"/>
            <a:endCxn id="43" idx="0"/>
          </p:cNvCxnSpPr>
          <p:nvPr/>
        </p:nvCxnSpPr>
        <p:spPr>
          <a:xfrm>
            <a:off x="4544136" y="2945612"/>
            <a:ext cx="1542764" cy="61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56712" y="3562065"/>
            <a:ext cx="860376" cy="633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he-IL" sz="4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18" idx="4"/>
            <a:endCxn id="50" idx="0"/>
          </p:cNvCxnSpPr>
          <p:nvPr/>
        </p:nvCxnSpPr>
        <p:spPr>
          <a:xfrm flipH="1">
            <a:off x="2449764" y="4407389"/>
            <a:ext cx="1016765" cy="410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52815" y="4832565"/>
            <a:ext cx="819432" cy="655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he-IL" sz="4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19861" y="4818288"/>
            <a:ext cx="859806" cy="669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-</a:t>
            </a:r>
            <a:endParaRPr lang="he-IL" sz="4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8" idx="4"/>
            <a:endCxn id="49" idx="0"/>
          </p:cNvCxnSpPr>
          <p:nvPr/>
        </p:nvCxnSpPr>
        <p:spPr>
          <a:xfrm>
            <a:off x="3466529" y="4407389"/>
            <a:ext cx="996002" cy="425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03760" y="2885029"/>
            <a:ext cx="1173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95" name="TextBox 94"/>
          <p:cNvSpPr txBox="1"/>
          <p:nvPr/>
        </p:nvSpPr>
        <p:spPr>
          <a:xfrm>
            <a:off x="1784439" y="4324873"/>
            <a:ext cx="1173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96" name="TextBox 95"/>
          <p:cNvSpPr txBox="1"/>
          <p:nvPr/>
        </p:nvSpPr>
        <p:spPr>
          <a:xfrm>
            <a:off x="5206335" y="2884506"/>
            <a:ext cx="900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True</a:t>
            </a:r>
            <a:endParaRPr lang="he-IL" dirty="0"/>
          </a:p>
        </p:txBody>
      </p:sp>
      <p:sp>
        <p:nvSpPr>
          <p:cNvPr id="97" name="TextBox 96"/>
          <p:cNvSpPr txBox="1"/>
          <p:nvPr/>
        </p:nvSpPr>
        <p:spPr>
          <a:xfrm>
            <a:off x="3971494" y="4322846"/>
            <a:ext cx="900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07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2</cp:revision>
  <dcterms:created xsi:type="dcterms:W3CDTF">2017-03-11T10:38:32Z</dcterms:created>
  <dcterms:modified xsi:type="dcterms:W3CDTF">2017-03-11T12:36:41Z</dcterms:modified>
</cp:coreProperties>
</file>