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0824-7996-4254-8035-29858FDC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5281-AD0F-4995-96EB-B543ADFC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F5C2-0308-4A0D-A777-BD10C6B5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C09B-3D43-46CC-9817-5FD9D51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41AC-75FB-489F-A04F-A2289B3D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69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235-0BBF-42B0-92E2-8C3943E1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2A6C-96E3-4007-B42D-A79848BF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58ED-9BA9-491B-853C-9CC99851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EEC1-392F-4A57-9AB7-4C3CA111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68D8-541F-4EB7-A59B-240B53F1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20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432C5-2404-4D14-B7DD-7674EC3A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8343-DCFF-4470-B576-C3BFCDAA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05E3-3D82-4337-839A-EDE8991A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627F-074E-44E1-BC5B-37182CD0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0526-BBFF-490D-A25A-338BAF6A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72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CCB5-8F09-46A6-9466-0BF23CAA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CDE0-AAF6-48BD-B146-0D6358C1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98B8-13F6-46FA-8F10-F7E85EEC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861D-5D08-4A31-A807-2CC0D534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1D04-3E56-4EE6-AE0A-A4201DEA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291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C94-EEB2-482B-94D3-826C675F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E7B4-CDAF-4946-A473-9F8BFC4B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7C87-9BFD-4AA5-9A23-D9666F8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ED54-8D74-4377-97D7-E908B1A0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E19D-4EF3-40FB-8551-BF9A2BEC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42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F053-1B65-4415-8C46-433B8D6B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F5F3-75A0-4CDC-A5AB-8E4F188FE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E67F2-6CA0-40CF-A618-0EE2D29A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518F5-5637-4B46-B7ED-8539E99B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83077-1C07-49CD-86E2-FF214BC7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0A4A6-1A46-4FBE-A85E-0368BA5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17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6273-CC84-4E50-A14C-4D3543D8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BE0A-5EA3-4DF0-B246-6D0A4AF52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08C49-324B-4619-8008-10E064BB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29531-8661-4B10-A313-56003379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E8B46-47C2-45C5-A517-470A7621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C46CB-7AFC-47B9-A586-821C170A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A4572-29B2-4688-AF24-D91DEAE2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F3E5A-FEC1-45D8-8510-D1F5731C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100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373-0249-4199-B865-9550456A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1F940-5E3A-41E1-AA8E-67960387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4ECC-F48F-4FE7-97CB-E2A45DA9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2501C-C4AB-428A-9C5A-39D4DD28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738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0822F-A7C4-420C-8973-8F347A5E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B905D-75F0-46A3-814B-C4A43377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5282A-E470-44DD-8E7F-6E3006D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221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290C-93A8-4891-B2BA-AC025593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90A8-9CCE-4E97-9880-5804AC4B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C7132-2857-47E4-A71C-054EE28B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C5205-77DA-474C-B630-4B8FB664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C8FE-51CF-46EA-A955-8CBEBE4A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9F725-84C5-45BB-99DA-AECF67F1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58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5144-22B9-46FC-A68C-2C5776B3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F944E-1079-4A6C-99A6-73623C1DE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D245-C1C5-4B87-B1F6-85267DE68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D9F8-0945-4913-9B1B-88D2A247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733F2-0725-4A35-B976-6BAC82DF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6601-EDFA-43EB-B225-0075C82D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962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52E5D-822C-4E30-85CA-F4B50FE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8225-6C64-4A66-BC59-AF4214066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D977-55B4-4D48-BABE-B69A94DC8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BC33-19C7-4A76-BC4C-95BEB4AA5ECD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B9AE-9D3A-4B68-8E82-42FAB0C8C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570A-D0DC-41BE-B918-99785A8BB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77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891EBA-8099-44AA-B096-0C1FBD670880}"/>
                  </a:ext>
                </a:extLst>
              </p:cNvPr>
              <p:cNvSpPr/>
              <p:nvPr/>
            </p:nvSpPr>
            <p:spPr>
              <a:xfrm>
                <a:off x="1349407" y="594804"/>
                <a:ext cx="621437" cy="621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891EBA-8099-44AA-B096-0C1FBD670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07" y="594804"/>
                <a:ext cx="621437" cy="621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E21043-76A9-405A-AF74-BF87948F6877}"/>
                  </a:ext>
                </a:extLst>
              </p:cNvPr>
              <p:cNvSpPr/>
              <p:nvPr/>
            </p:nvSpPr>
            <p:spPr>
              <a:xfrm>
                <a:off x="2345186" y="594804"/>
                <a:ext cx="621437" cy="621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E21043-76A9-405A-AF74-BF87948F6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86" y="594804"/>
                <a:ext cx="621437" cy="621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4E17340-71C0-4AD2-B593-7F7E9E869F78}"/>
              </a:ext>
            </a:extLst>
          </p:cNvPr>
          <p:cNvSpPr txBox="1"/>
          <p:nvPr/>
        </p:nvSpPr>
        <p:spPr>
          <a:xfrm>
            <a:off x="1980461" y="691550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A1C4E8D-183E-441A-84AE-980505F0701C}"/>
                  </a:ext>
                </a:extLst>
              </p:cNvPr>
              <p:cNvSpPr/>
              <p:nvPr/>
            </p:nvSpPr>
            <p:spPr>
              <a:xfrm>
                <a:off x="1377520" y="2028546"/>
                <a:ext cx="1617216" cy="71021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A1C4E8D-183E-441A-84AE-980505F07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20" y="2028546"/>
                <a:ext cx="1617216" cy="7102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BDFC77B5-4186-4CD9-AC08-4628F7048131}"/>
              </a:ext>
            </a:extLst>
          </p:cNvPr>
          <p:cNvSpPr/>
          <p:nvPr/>
        </p:nvSpPr>
        <p:spPr>
          <a:xfrm rot="5400000">
            <a:off x="1819923" y="672483"/>
            <a:ext cx="710214" cy="1899821"/>
          </a:xfrm>
          <a:prstGeom prst="rightBrace">
            <a:avLst>
              <a:gd name="adj1" fmla="val 4708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419364-BF07-49F4-90EF-84820E190D0D}"/>
                  </a:ext>
                </a:extLst>
              </p:cNvPr>
              <p:cNvSpPr/>
              <p:nvPr/>
            </p:nvSpPr>
            <p:spPr>
              <a:xfrm>
                <a:off x="3817397" y="3136312"/>
                <a:ext cx="2672179" cy="823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419364-BF07-49F4-90EF-84820E190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97" y="3136312"/>
                <a:ext cx="2672179" cy="823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16DAB35-D8D6-4AD3-9DED-083338696B3A}"/>
              </a:ext>
            </a:extLst>
          </p:cNvPr>
          <p:cNvCxnSpPr>
            <a:cxnSpLocks/>
            <a:stCxn id="7" idx="2"/>
            <a:endCxn id="22" idx="1"/>
          </p:cNvCxnSpPr>
          <p:nvPr/>
        </p:nvCxnSpPr>
        <p:spPr>
          <a:xfrm rot="16200000" flipH="1">
            <a:off x="2597135" y="2327752"/>
            <a:ext cx="809255" cy="1631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9227F6-9506-4D18-89EB-7504B7F94620}"/>
                  </a:ext>
                </a:extLst>
              </p:cNvPr>
              <p:cNvSpPr/>
              <p:nvPr/>
            </p:nvSpPr>
            <p:spPr>
              <a:xfrm>
                <a:off x="4304561" y="4261005"/>
                <a:ext cx="406152" cy="4266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9227F6-9506-4D18-89EB-7504B7F9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61" y="4261005"/>
                <a:ext cx="406152" cy="426684"/>
              </a:xfrm>
              <a:prstGeom prst="rect">
                <a:avLst/>
              </a:prstGeom>
              <a:blipFill>
                <a:blip r:embed="rId6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14513EB-EEE9-493C-9A10-FD3BEFDBF5AC}"/>
              </a:ext>
            </a:extLst>
          </p:cNvPr>
          <p:cNvCxnSpPr>
            <a:cxnSpLocks/>
            <a:stCxn id="30" idx="3"/>
            <a:endCxn id="22" idx="2"/>
          </p:cNvCxnSpPr>
          <p:nvPr/>
        </p:nvCxnSpPr>
        <p:spPr>
          <a:xfrm flipV="1">
            <a:off x="4710713" y="3959718"/>
            <a:ext cx="442774" cy="5146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D285B6-1F9C-4478-B894-C97826BB8E95}"/>
                  </a:ext>
                </a:extLst>
              </p:cNvPr>
              <p:cNvSpPr txBox="1"/>
              <p:nvPr/>
            </p:nvSpPr>
            <p:spPr>
              <a:xfrm>
                <a:off x="7139866" y="3363348"/>
                <a:ext cx="3674615" cy="403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L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L" i="1" dirty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IL" b="0" i="0" dirty="0" smtClean="0">
                            <a:latin typeface="Cambria Math" panose="02040503050406030204" pitchFamily="18" charset="0"/>
                          </a:rPr>
                          <m:t>ml</m:t>
                        </m:r>
                      </m:sub>
                    </m:sSub>
                  </m:oMath>
                </a14:m>
                <a:r>
                  <a:rPr lang="en-IL" dirty="0"/>
                  <a:t> - standard meta-learning bound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D285B6-1F9C-4478-B894-C97826BB8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866" y="3363348"/>
                <a:ext cx="3674615" cy="403059"/>
              </a:xfrm>
              <a:prstGeom prst="rect">
                <a:avLst/>
              </a:prstGeom>
              <a:blipFill>
                <a:blip r:embed="rId7"/>
                <a:stretch>
                  <a:fillRect t="-4412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94667E-0238-4D39-A867-9889F699F9E8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6489576" y="3548015"/>
            <a:ext cx="650290" cy="16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4E8E9CD-BE46-4947-9F4B-14B0CB6EB48C}"/>
                  </a:ext>
                </a:extLst>
              </p:cNvPr>
              <p:cNvSpPr/>
              <p:nvPr/>
            </p:nvSpPr>
            <p:spPr>
              <a:xfrm>
                <a:off x="1377519" y="5235607"/>
                <a:ext cx="1617216" cy="71021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4E8E9CD-BE46-4947-9F4B-14B0CB6EB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19" y="5235607"/>
                <a:ext cx="1617216" cy="71021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6B401F2-D445-4DEE-AAA5-26E353ADFBF8}"/>
              </a:ext>
            </a:extLst>
          </p:cNvPr>
          <p:cNvCxnSpPr>
            <a:cxnSpLocks/>
            <a:stCxn id="7" idx="1"/>
            <a:endCxn id="43" idx="0"/>
          </p:cNvCxnSpPr>
          <p:nvPr/>
        </p:nvCxnSpPr>
        <p:spPr>
          <a:xfrm rot="10800000" flipH="1" flipV="1">
            <a:off x="1377519" y="2383653"/>
            <a:ext cx="808607" cy="2851954"/>
          </a:xfrm>
          <a:prstGeom prst="bentConnector4">
            <a:avLst>
              <a:gd name="adj1" fmla="val -16195"/>
              <a:gd name="adj2" fmla="val 910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7FC8E94-1461-4180-A6B8-7C3C87BE5C4C}"/>
                  </a:ext>
                </a:extLst>
              </p:cNvPr>
              <p:cNvSpPr/>
              <p:nvPr/>
            </p:nvSpPr>
            <p:spPr>
              <a:xfrm>
                <a:off x="3725106" y="5176515"/>
                <a:ext cx="2856760" cy="823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sup>
                    </m:sSubSup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7FC8E94-1461-4180-A6B8-7C3C87BE5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06" y="5176515"/>
                <a:ext cx="2856760" cy="8234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15DF4AA-6070-4F76-AFE1-F641830C0126}"/>
                  </a:ext>
                </a:extLst>
              </p:cNvPr>
              <p:cNvSpPr txBox="1"/>
              <p:nvPr/>
            </p:nvSpPr>
            <p:spPr>
              <a:xfrm>
                <a:off x="7139866" y="5394923"/>
                <a:ext cx="3674615" cy="404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L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L" i="1" dirty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IL" b="0" i="0" dirty="0" smtClean="0">
                            <a:latin typeface="Cambria Math" panose="02040503050406030204" pitchFamily="18" charset="0"/>
                          </a:rPr>
                          <m:t>aml</m:t>
                        </m:r>
                      </m:sub>
                    </m:sSub>
                  </m:oMath>
                </a14:m>
                <a:r>
                  <a:rPr lang="en-IL" dirty="0"/>
                  <a:t> - Adaptive meta-learning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15DF4AA-6070-4F76-AFE1-F641830C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866" y="5394923"/>
                <a:ext cx="3674615" cy="404854"/>
              </a:xfrm>
              <a:prstGeom prst="rect">
                <a:avLst/>
              </a:prstGeom>
              <a:blipFill>
                <a:blip r:embed="rId11"/>
                <a:stretch>
                  <a:fillRect t="-4412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CE5DF4-2C1A-49D6-8A88-64AEEB8ED67F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581866" y="5588218"/>
            <a:ext cx="558000" cy="9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36C067-B753-411C-A5A3-54EEE0788B40}"/>
              </a:ext>
            </a:extLst>
          </p:cNvPr>
          <p:cNvCxnSpPr>
            <a:stCxn id="43" idx="3"/>
            <a:endCxn id="56" idx="1"/>
          </p:cNvCxnSpPr>
          <p:nvPr/>
        </p:nvCxnSpPr>
        <p:spPr>
          <a:xfrm flipV="1">
            <a:off x="2994735" y="5588218"/>
            <a:ext cx="730371" cy="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95813DC-8820-4D1D-B9ED-BE82C7C9A5C9}"/>
              </a:ext>
            </a:extLst>
          </p:cNvPr>
          <p:cNvCxnSpPr>
            <a:cxnSpLocks/>
            <a:stCxn id="30" idx="3"/>
            <a:endCxn id="56" idx="0"/>
          </p:cNvCxnSpPr>
          <p:nvPr/>
        </p:nvCxnSpPr>
        <p:spPr>
          <a:xfrm>
            <a:off x="4710713" y="4474347"/>
            <a:ext cx="442773" cy="70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087DF5-463C-48D5-AC4F-04B58ADBB103}"/>
                  </a:ext>
                </a:extLst>
              </p:cNvPr>
              <p:cNvSpPr/>
              <p:nvPr/>
            </p:nvSpPr>
            <p:spPr>
              <a:xfrm>
                <a:off x="934746" y="4163628"/>
                <a:ext cx="621437" cy="621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087DF5-463C-48D5-AC4F-04B58ADBB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6" y="4163628"/>
                <a:ext cx="621437" cy="6214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492A-7EE1-4D45-5D3A-28500356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B05-DFC1-7603-200D-021A7353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מטה-למידה אדפטיבית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048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12</cp:revision>
  <dcterms:created xsi:type="dcterms:W3CDTF">2022-03-22T12:16:06Z</dcterms:created>
  <dcterms:modified xsi:type="dcterms:W3CDTF">2022-06-29T12:23:36Z</dcterms:modified>
</cp:coreProperties>
</file>