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5a5f39bd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5a5f39b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5a5f39b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5a5f39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5a5f39b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5a5f39b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5a5f39bd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5a5f39bd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5a5f39bd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5a5f39bd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5a5f39bd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5a5f39bd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5a5f39bd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5a5f39bd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5a5f39bd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5a5f39bd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5a5f39bd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5a5f39bd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5a5f39bd0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5a5f39bd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5a5f39b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5a5f39b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5a5f39bd0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5a5f39bd0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5a5f39bd0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5a5f39bd0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5a5f39bd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5a5f39bd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5a5f39bd0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5a5f39bd0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5a5f39bd0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5a5f39bd0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5a5f39bd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5a5f39bd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5a5f39bd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5a5f39bd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5a5f39bd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5a5f39bd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a5f39bd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a5f39bd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a5f39bd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a5f39bd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5a5f39bd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5a5f39bd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5a5f39bd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5a5f39bd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07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Know your Face Recognition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25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9" y="2538850"/>
            <a:ext cx="4214925" cy="26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800" y="2657225"/>
            <a:ext cx="43624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10650"/>
            <a:ext cx="8875825" cy="22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6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Arc Loss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4526325" y="3464200"/>
            <a:ext cx="4215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 - hypersphere radius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n - number of classes (identities)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 - additive margin parameter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x - normlized features embeding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 - norrmalized weight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Ø - angle between x and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N - batch size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6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Arc Loss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354050" y="3882225"/>
            <a:ext cx="58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MS1MV2 - Semi Automatic refined version of MS-Celeb-1M dataset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427275" y="3552600"/>
            <a:ext cx="46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 = 64, m= 0.5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300" y="682013"/>
            <a:ext cx="3778023" cy="28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932125"/>
            <a:ext cx="67341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03" y="1766050"/>
            <a:ext cx="7366950" cy="26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670300" y="410375"/>
            <a:ext cx="758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Even though ArcFace is efficient, this method assume that training data is clean.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Reduce the intra-class constraint, and improve the robustness to label noise.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Design of K-sub-centers for each class.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w"/>
              <a:t>Most of clean faces will be close to a dominant sub-class, and non-dominant sub classes will include noisy faces.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94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900" y="2949675"/>
            <a:ext cx="6587651" cy="13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Casia-Webface distribution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017713"/>
            <a:ext cx="71056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256975" y="10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MS1MV0 (raw) distribution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6900" y="621000"/>
            <a:ext cx="4420800" cy="3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estimated noise: 47.1% ~ 54.4%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Training ResNet-50, MS1MV0, ArcFace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“clean” and “noisy” are defined by MS1MV3 semi-automatic cleaned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Sub-center ArcFace reduce noise from 38.47% to 12.40%.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Angle threshold between 70 and 80 can be easily searched to drop most noisy samples.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675" y="586088"/>
            <a:ext cx="4887326" cy="4029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229625" y="15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Proposed training flow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861800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Training Network using Sub-center ArcFace with K sub-classes, K&gt;1.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After enough discriminative power, we can clean the dataset by droping all no-dominant sub-classes, and using angle-threshold Øt.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Retrain Network from scratch with the cleaned dataset, with no sub-classes, for example denoted as K = 3 ↓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39" y="0"/>
            <a:ext cx="69555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/>
          <p:nvPr/>
        </p:nvSpPr>
        <p:spPr>
          <a:xfrm>
            <a:off x="6566175" y="1272200"/>
            <a:ext cx="424200" cy="3597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693825"/>
            <a:ext cx="76771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68400" y="246225"/>
            <a:ext cx="24624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Adding synthtic noise and training ResNet-50 on clean MS1MV3.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w"/>
              <a:t>open-set</a:t>
            </a:r>
            <a:r>
              <a:rPr lang="iw"/>
              <a:t>: 75% of Id’s remain clean, other are assigned with random labels. (outliers)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w"/>
              <a:t>close-set</a:t>
            </a:r>
            <a:r>
              <a:rPr lang="iw"/>
              <a:t>: randomly select 25% images of each Id and assign random labels. (label-flips)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13" y="166688"/>
            <a:ext cx="6772275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/>
          <p:nvPr/>
        </p:nvSpPr>
        <p:spPr>
          <a:xfrm>
            <a:off x="7947800" y="1450025"/>
            <a:ext cx="396600" cy="34335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1152475"/>
            <a:ext cx="68294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Ethnicity Bias ??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533475"/>
            <a:ext cx="3819600" cy="19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When combining all identities from MS1MV2 and Asian celebrities from DeepGlint, Arc-Face achieves the best identification performance 84.840%.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750" y="1400900"/>
            <a:ext cx="48577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23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Future improvements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23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Train with Imdb-Face dataset, large mannual cleaned.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Train with larger datasets such as, CelebFace500K or other, using Sub-Center ArcFace to relax intra-classes noise.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Scraping more data on search engines and imply ethnicity bias, regarding the mission.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Adding our labeled data, to </a:t>
            </a:r>
            <a:r>
              <a:rPr lang="iw"/>
              <a:t>imply ethnicity bias.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14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Appendix - MS1MV3 (our dataset training)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2571750"/>
            <a:ext cx="8520600" cy="24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Cleaned from raw MS-Celeb-1M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face images are pre-processed to the size of 112 × 112 by the five facial landmarks predicted by RetinaFace.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Semi-automatic refinement by employing the pre-trained ArcFace model and ethnicity-specific annotators.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Named also MS1M-RetinaFace, and contains 5.1M images of 93K identities.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863" y="798850"/>
            <a:ext cx="5880276" cy="15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Problem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Large Face Recognition datasets (MegaFace, MS-Celeb-1M) required for training strong convolutional network, are creating using automatic/semi-automatic methods, thus contain large amount of labe noises.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labels flip: sample has been given wrong label of another class within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outliers: sample does not belong to any of the classes within dataset, but mistakenly has one of their labels.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5" y="2854712"/>
            <a:ext cx="8367725" cy="228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5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Contribution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99375"/>
            <a:ext cx="85206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Analyze the effect of noisy labels on Face Recognition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Contribute relatively large manually cleaned dataset - IMDB-Face.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Analyze of labeling methods efficiency.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8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Datasets Overview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459025" y="724775"/>
            <a:ext cx="792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LFW - 13K images : 1.6K ID, collected from Yahoo News, running Viola-jones detector. Limited by detector most of faces are frontal. Considered sufficiently clean.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CASIA-WebFace - 500K images : 10K ID, collected from IMDB, semi-automatically cleaned via tag-constrained similarity clustering.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MS-Celeb-1M - scrapping from public search engines, approximately 100 images per ID. the data is deliberately left uncleaned.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MegaFace - based on YFCC100M dataset collected from Flickr, semi-automatic cleaned.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2638413"/>
            <a:ext cx="75438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Signal to Noise Ratio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988" y="1146175"/>
            <a:ext cx="52292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4525" y="1152475"/>
            <a:ext cx="389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Manually cleaned subsets: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2.7M from MegaFace.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3.7M from MS-Celeb-1M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Casia / CelebFaces 30 Id’s.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Face recognition datasets with more than </a:t>
            </a:r>
            <a:r>
              <a:rPr lang="iw"/>
              <a:t>million samples have a noise ratio higher than 30%.</a:t>
            </a:r>
            <a:r>
              <a:rPr lang="i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Imdb-Face: manually cleaned by workers, with approximated noise level under 2%.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Experiment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712925"/>
            <a:ext cx="85206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Attention-56, batch-size of 256, 256D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Imdb-Face dataset.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1818738"/>
            <a:ext cx="75152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41200" y="371830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average improvement of accuracy between clean and sampled is 4.14%.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close and in some cases better results than the larger raw dataset.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75" y="610988"/>
            <a:ext cx="74771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88" y="509050"/>
            <a:ext cx="61055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543850" y="153000"/>
            <a:ext cx="6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Training with different datasets: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594675" y="2471200"/>
            <a:ext cx="6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Comparison to SOTA?? : 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869" y="2884250"/>
            <a:ext cx="4064732" cy="21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