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71" r:id="rId15"/>
    <p:sldId id="259" r:id="rId16"/>
    <p:sldId id="287" r:id="rId17"/>
    <p:sldId id="288" r:id="rId18"/>
    <p:sldId id="289" r:id="rId19"/>
    <p:sldId id="284" r:id="rId20"/>
    <p:sldId id="290" r:id="rId21"/>
    <p:sldId id="291" r:id="rId22"/>
    <p:sldId id="263" r:id="rId23"/>
    <p:sldId id="265" r:id="rId24"/>
    <p:sldId id="266" r:id="rId25"/>
    <p:sldId id="260" r:id="rId26"/>
    <p:sldId id="261" r:id="rId27"/>
    <p:sldId id="267" r:id="rId28"/>
    <p:sldId id="268" r:id="rId29"/>
    <p:sldId id="26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3098" y="1690688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60020"/>
            <a:ext cx="7206018" cy="4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/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</a:p>
          <a:p>
            <a:r>
              <a:rPr lang="en-US" dirty="0" smtClean="0"/>
              <a:t>Number of carriers</a:t>
            </a:r>
          </a:p>
          <a:p>
            <a:r>
              <a:rPr lang="en-US" dirty="0" smtClean="0"/>
              <a:t>Sampling rate?</a:t>
            </a:r>
          </a:p>
          <a:p>
            <a:r>
              <a:rPr lang="en-US" dirty="0" smtClean="0"/>
              <a:t>Interpolation to approach the analog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37406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/>
                <a:gridCol w="1641805"/>
                <a:gridCol w="1498826"/>
                <a:gridCol w="1755202"/>
                <a:gridCol w="1203003"/>
                <a:gridCol w="1281890"/>
                <a:gridCol w="1321334"/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Coding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>
                          <a:effectLst/>
                        </a:rPr>
                        <a:t>Companding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777919"/>
            <a:ext cx="5705901" cy="52134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928045"/>
            <a:ext cx="5878773" cy="4954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improvement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at 1e-3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PTS technique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 simulations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Scrambling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</a:t>
            </a:r>
          </a:p>
          <a:p>
            <a:r>
              <a:rPr lang="en-US" dirty="0" smtClean="0"/>
              <a:t>scrambled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21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</a:t>
            </a:r>
            <a:r>
              <a:rPr lang="en-US" dirty="0" smtClean="0"/>
              <a:t>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6513" y="182562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513" y="182562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5391"/>
              </p:ext>
            </p:extLst>
          </p:nvPr>
        </p:nvGraphicFramePr>
        <p:xfrm>
          <a:off x="3401443" y="2364259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443" y="2364259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72489"/>
              </p:ext>
            </p:extLst>
          </p:nvPr>
        </p:nvGraphicFramePr>
        <p:xfrm>
          <a:off x="3401443" y="3566319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443" y="3566319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692"/>
              </p:ext>
            </p:extLst>
          </p:nvPr>
        </p:nvGraphicFramePr>
        <p:xfrm>
          <a:off x="2425700" y="4605312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1930320" imgH="495000" progId="Equation.DSMT4">
                  <p:embed/>
                </p:oleObj>
              </mc:Choice>
              <mc:Fallback>
                <p:oleObj name="Equation" r:id="rId7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4605312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13537</TotalTime>
  <Words>475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</vt:lpstr>
      <vt:lpstr>PAPR distribution (CCDF) [1]</vt:lpstr>
      <vt:lpstr>PAPR distribution –Interpolation [1]</vt:lpstr>
      <vt:lpstr>PAPR distribution -Interpolation</vt:lpstr>
      <vt:lpstr>PAPR dependencies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The improvement Metrics</vt:lpstr>
      <vt:lpstr>Iterative flipping</vt:lpstr>
      <vt:lpstr>Reduced complexity</vt:lpstr>
      <vt:lpstr>The PTS technique </vt:lpstr>
      <vt:lpstr>PTS simulations </vt:lpstr>
      <vt:lpstr>Scrambling method</vt:lpstr>
      <vt:lpstr>Reduced complexity Vs. Iterative flipping</vt:lpstr>
      <vt:lpstr>Incorporation into the OFDM modem 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User</cp:lastModifiedBy>
  <cp:revision>34</cp:revision>
  <dcterms:created xsi:type="dcterms:W3CDTF">2017-09-16T14:07:35Z</dcterms:created>
  <dcterms:modified xsi:type="dcterms:W3CDTF">2017-09-29T13:36:08Z</dcterms:modified>
</cp:coreProperties>
</file>