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48" r:id="rId2"/>
  </p:sldMasterIdLst>
  <p:notesMasterIdLst>
    <p:notesMasterId r:id="rId52"/>
  </p:notesMasterIdLst>
  <p:handoutMasterIdLst>
    <p:handoutMasterId r:id="rId53"/>
  </p:handoutMasterIdLst>
  <p:sldIdLst>
    <p:sldId id="287" r:id="rId3"/>
    <p:sldId id="330" r:id="rId4"/>
    <p:sldId id="288" r:id="rId5"/>
    <p:sldId id="325" r:id="rId6"/>
    <p:sldId id="356" r:id="rId7"/>
    <p:sldId id="326" r:id="rId8"/>
    <p:sldId id="354" r:id="rId9"/>
    <p:sldId id="355" r:id="rId10"/>
    <p:sldId id="328" r:id="rId11"/>
    <p:sldId id="327" r:id="rId12"/>
    <p:sldId id="296" r:id="rId13"/>
    <p:sldId id="352" r:id="rId14"/>
    <p:sldId id="353" r:id="rId15"/>
    <p:sldId id="334" r:id="rId16"/>
    <p:sldId id="332" r:id="rId17"/>
    <p:sldId id="299" r:id="rId18"/>
    <p:sldId id="300" r:id="rId19"/>
    <p:sldId id="301" r:id="rId20"/>
    <p:sldId id="303" r:id="rId21"/>
    <p:sldId id="304" r:id="rId22"/>
    <p:sldId id="336" r:id="rId23"/>
    <p:sldId id="342" r:id="rId24"/>
    <p:sldId id="307" r:id="rId25"/>
    <p:sldId id="350" r:id="rId26"/>
    <p:sldId id="347" r:id="rId27"/>
    <p:sldId id="344" r:id="rId28"/>
    <p:sldId id="345" r:id="rId29"/>
    <p:sldId id="339" r:id="rId30"/>
    <p:sldId id="340" r:id="rId31"/>
    <p:sldId id="349" r:id="rId32"/>
    <p:sldId id="337" r:id="rId33"/>
    <p:sldId id="348" r:id="rId34"/>
    <p:sldId id="338" r:id="rId35"/>
    <p:sldId id="351" r:id="rId36"/>
    <p:sldId id="333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2" r:id="rId50"/>
    <p:sldId id="33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מחבר" initials="א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4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5" d="100"/>
          <a:sy n="35" d="100"/>
        </p:scale>
        <p:origin x="-1626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B6B34-6533-4E37-BE65-534AABBA08AF}" type="doc">
      <dgm:prSet loTypeId="urn:microsoft.com/office/officeart/2005/8/layout/lProcess2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BC677C-F51F-4496-9FAE-D9C92E133C63}">
      <dgm:prSet phldrT="[טקסט]"/>
      <dgm:spPr/>
      <dgm:t>
        <a:bodyPr/>
        <a:lstStyle/>
        <a:p>
          <a:r>
            <a:rPr lang="he-IL" dirty="0" smtClean="0"/>
            <a:t>משאבים</a:t>
          </a:r>
          <a:endParaRPr lang="en-US" dirty="0"/>
        </a:p>
      </dgm:t>
    </dgm:pt>
    <dgm:pt modelId="{C78F97BE-B9EE-4EBC-89B1-045A6B5CADC8}" type="parTrans" cxnId="{0F587E71-E3AF-4DF6-ADA2-EB48ADD30EF7}">
      <dgm:prSet/>
      <dgm:spPr/>
      <dgm:t>
        <a:bodyPr/>
        <a:lstStyle/>
        <a:p>
          <a:endParaRPr lang="en-US"/>
        </a:p>
      </dgm:t>
    </dgm:pt>
    <dgm:pt modelId="{1772FCF0-277A-439E-AD0F-F3E98C3E8A7F}" type="sibTrans" cxnId="{0F587E71-E3AF-4DF6-ADA2-EB48ADD30EF7}">
      <dgm:prSet/>
      <dgm:spPr/>
      <dgm:t>
        <a:bodyPr/>
        <a:lstStyle/>
        <a:p>
          <a:endParaRPr lang="en-US"/>
        </a:p>
      </dgm:t>
    </dgm:pt>
    <dgm:pt modelId="{196BC919-D4EB-4A49-BE15-FB52113B3EFE}">
      <dgm:prSet phldrT="[טקסט]"/>
      <dgm:spPr/>
      <dgm:t>
        <a:bodyPr/>
        <a:lstStyle/>
        <a:p>
          <a:pPr rtl="1"/>
          <a:r>
            <a:rPr lang="he-IL" dirty="0" smtClean="0"/>
            <a:t>אפשרות להעלאה של משאבים כגון קבצים, קישורים, סרטונים, אוספי תמונות.</a:t>
          </a:r>
          <a:endParaRPr lang="en-US" dirty="0"/>
        </a:p>
      </dgm:t>
    </dgm:pt>
    <dgm:pt modelId="{610B0C75-29D9-4EBD-96C1-BAE8232DF185}" type="parTrans" cxnId="{0DED26AD-F22E-4E60-92BA-8CA2CCB1FC62}">
      <dgm:prSet/>
      <dgm:spPr/>
      <dgm:t>
        <a:bodyPr/>
        <a:lstStyle/>
        <a:p>
          <a:endParaRPr lang="en-US"/>
        </a:p>
      </dgm:t>
    </dgm:pt>
    <dgm:pt modelId="{1DEF39A2-5985-42D1-8AAA-C2588436D44A}" type="sibTrans" cxnId="{0DED26AD-F22E-4E60-92BA-8CA2CCB1FC62}">
      <dgm:prSet/>
      <dgm:spPr/>
      <dgm:t>
        <a:bodyPr/>
        <a:lstStyle/>
        <a:p>
          <a:endParaRPr lang="en-US"/>
        </a:p>
      </dgm:t>
    </dgm:pt>
    <dgm:pt modelId="{3DBC5EC5-34B3-4C87-B793-96A6BD91E39D}">
      <dgm:prSet phldrT="[טקסט]"/>
      <dgm:spPr/>
      <dgm:t>
        <a:bodyPr/>
        <a:lstStyle/>
        <a:p>
          <a:r>
            <a:rPr lang="he-IL" dirty="0" smtClean="0"/>
            <a:t>לוח הודעות</a:t>
          </a:r>
          <a:endParaRPr lang="en-US" dirty="0"/>
        </a:p>
      </dgm:t>
    </dgm:pt>
    <dgm:pt modelId="{C3E1BF6D-F802-4287-B813-07FD2442AA89}" type="parTrans" cxnId="{F61896D0-4AB1-4E37-BCC7-7A24716F906D}">
      <dgm:prSet/>
      <dgm:spPr/>
      <dgm:t>
        <a:bodyPr/>
        <a:lstStyle/>
        <a:p>
          <a:endParaRPr lang="en-US"/>
        </a:p>
      </dgm:t>
    </dgm:pt>
    <dgm:pt modelId="{86A0B491-744B-432E-981F-61117A37082A}" type="sibTrans" cxnId="{F61896D0-4AB1-4E37-BCC7-7A24716F906D}">
      <dgm:prSet/>
      <dgm:spPr/>
      <dgm:t>
        <a:bodyPr/>
        <a:lstStyle/>
        <a:p>
          <a:endParaRPr lang="en-US"/>
        </a:p>
      </dgm:t>
    </dgm:pt>
    <dgm:pt modelId="{BA372015-072B-45EA-8803-EF9D8B7E6B0B}">
      <dgm:prSet phldrT="[טקסט]"/>
      <dgm:spPr/>
      <dgm:t>
        <a:bodyPr/>
        <a:lstStyle/>
        <a:p>
          <a:r>
            <a:rPr lang="he-IL" dirty="0" smtClean="0"/>
            <a:t>פורום</a:t>
          </a:r>
          <a:endParaRPr lang="en-US" dirty="0"/>
        </a:p>
      </dgm:t>
    </dgm:pt>
    <dgm:pt modelId="{3A7DE6F6-5AD9-445C-84E0-271E045A0B61}" type="parTrans" cxnId="{6298C7CD-AEFF-4F3D-AD0B-CE86CBF53ABA}">
      <dgm:prSet/>
      <dgm:spPr/>
      <dgm:t>
        <a:bodyPr/>
        <a:lstStyle/>
        <a:p>
          <a:endParaRPr lang="en-US"/>
        </a:p>
      </dgm:t>
    </dgm:pt>
    <dgm:pt modelId="{321AB71F-67AC-4944-A1F5-7F72E06B8C99}" type="sibTrans" cxnId="{6298C7CD-AEFF-4F3D-AD0B-CE86CBF53ABA}">
      <dgm:prSet/>
      <dgm:spPr/>
      <dgm:t>
        <a:bodyPr/>
        <a:lstStyle/>
        <a:p>
          <a:endParaRPr lang="en-US"/>
        </a:p>
      </dgm:t>
    </dgm:pt>
    <dgm:pt modelId="{C6ABEF6E-5095-4C91-AF8A-28D538D44CC8}">
      <dgm:prSet phldrT="[טקסט]" custT="1"/>
      <dgm:spPr/>
      <dgm:t>
        <a:bodyPr/>
        <a:lstStyle/>
        <a:p>
          <a:pPr rtl="1"/>
          <a:r>
            <a:rPr lang="he-IL" sz="2000" dirty="0" smtClean="0"/>
            <a:t>קיימים מספר סוגי פורומים הבאים לתת מענה לצרכים פדגוגים שונים:</a:t>
          </a:r>
          <a:endParaRPr lang="en-US" sz="2000" dirty="0"/>
        </a:p>
      </dgm:t>
    </dgm:pt>
    <dgm:pt modelId="{8AC73FFE-A715-4616-91DE-0F8388026CEA}" type="parTrans" cxnId="{CAE5D62D-D492-4C4E-80C0-A85FB667787A}">
      <dgm:prSet/>
      <dgm:spPr/>
      <dgm:t>
        <a:bodyPr/>
        <a:lstStyle/>
        <a:p>
          <a:endParaRPr lang="en-US"/>
        </a:p>
      </dgm:t>
    </dgm:pt>
    <dgm:pt modelId="{229DAA8E-832A-4955-AE5E-47833744097E}" type="sibTrans" cxnId="{CAE5D62D-D492-4C4E-80C0-A85FB667787A}">
      <dgm:prSet/>
      <dgm:spPr/>
      <dgm:t>
        <a:bodyPr/>
        <a:lstStyle/>
        <a:p>
          <a:endParaRPr lang="en-US"/>
        </a:p>
      </dgm:t>
    </dgm:pt>
    <dgm:pt modelId="{ED8ED9AB-EA7A-41FF-BCA6-04835E619947}">
      <dgm:prSet custT="1"/>
      <dgm:spPr/>
      <dgm:t>
        <a:bodyPr/>
        <a:lstStyle/>
        <a:p>
          <a:pPr rtl="1"/>
          <a:r>
            <a:rPr lang="he-IL" sz="1400" dirty="0" smtClean="0"/>
            <a:t>כל ההודעות שהמרצה מעלה ללוח הודעות נשלחים גם באמצעות הדואר האלקטרוני לתאים האישיים של תלמידי הקורס.</a:t>
          </a:r>
          <a:endParaRPr lang="he-IL" sz="1400" dirty="0"/>
        </a:p>
      </dgm:t>
    </dgm:pt>
    <dgm:pt modelId="{5F0A74A2-8D78-42BC-80AA-A78A2102DB9B}" type="parTrans" cxnId="{3A024947-E150-4D5B-8768-D9B455EF9373}">
      <dgm:prSet/>
      <dgm:spPr/>
      <dgm:t>
        <a:bodyPr/>
        <a:lstStyle/>
        <a:p>
          <a:endParaRPr lang="en-US"/>
        </a:p>
      </dgm:t>
    </dgm:pt>
    <dgm:pt modelId="{B17160B4-DF37-4705-83C0-2443A271723A}" type="sibTrans" cxnId="{3A024947-E150-4D5B-8768-D9B455EF9373}">
      <dgm:prSet/>
      <dgm:spPr/>
      <dgm:t>
        <a:bodyPr/>
        <a:lstStyle/>
        <a:p>
          <a:endParaRPr lang="en-US"/>
        </a:p>
      </dgm:t>
    </dgm:pt>
    <dgm:pt modelId="{FD9D2CDF-56A0-4B97-9CF3-6274F36CECA8}">
      <dgm:prSet phldrT="[טקסט]"/>
      <dgm:spPr/>
      <dgm:t>
        <a:bodyPr/>
        <a:lstStyle/>
        <a:p>
          <a:pPr rtl="1"/>
          <a:r>
            <a:rPr lang="he-IL" dirty="0" smtClean="0"/>
            <a:t>צ'אט</a:t>
          </a:r>
          <a:endParaRPr lang="en-US" dirty="0"/>
        </a:p>
      </dgm:t>
    </dgm:pt>
    <dgm:pt modelId="{3490FC6F-2E2F-4BE4-86E1-1ABC21CC4F42}" type="parTrans" cxnId="{876A8DDD-E845-4BA8-8B43-BDC9158BB1E7}">
      <dgm:prSet/>
      <dgm:spPr/>
      <dgm:t>
        <a:bodyPr/>
        <a:lstStyle/>
        <a:p>
          <a:endParaRPr lang="en-US"/>
        </a:p>
      </dgm:t>
    </dgm:pt>
    <dgm:pt modelId="{A647FA2F-1F3C-4AAD-B045-94AB90F999A5}" type="sibTrans" cxnId="{876A8DDD-E845-4BA8-8B43-BDC9158BB1E7}">
      <dgm:prSet/>
      <dgm:spPr/>
      <dgm:t>
        <a:bodyPr/>
        <a:lstStyle/>
        <a:p>
          <a:endParaRPr lang="en-US"/>
        </a:p>
      </dgm:t>
    </dgm:pt>
    <dgm:pt modelId="{D6B93DAA-D2DD-4D06-9008-AA614ED1DD77}">
      <dgm:prSet phldrT="[טקסט]" custT="1"/>
      <dgm:spPr/>
      <dgm:t>
        <a:bodyPr/>
        <a:lstStyle/>
        <a:p>
          <a:pPr rtl="1"/>
          <a:r>
            <a:rPr lang="he-IL" sz="1800" dirty="0" smtClean="0"/>
            <a:t>ניתן להוסיף צ'אט לקורס ולקבוע זמנים קבועים שבהם הלומדים והמרצה יהיו נוכחים.</a:t>
          </a:r>
          <a:endParaRPr lang="en-US" sz="1800" dirty="0"/>
        </a:p>
      </dgm:t>
    </dgm:pt>
    <dgm:pt modelId="{F1CB5FA8-A982-428E-93A8-A4084C184A93}" type="parTrans" cxnId="{205839B3-5CEF-46B6-9581-9ED1C2575980}">
      <dgm:prSet/>
      <dgm:spPr/>
      <dgm:t>
        <a:bodyPr/>
        <a:lstStyle/>
        <a:p>
          <a:endParaRPr lang="en-US"/>
        </a:p>
      </dgm:t>
    </dgm:pt>
    <dgm:pt modelId="{2EE953D7-3404-4284-863B-C1566E61AC9E}" type="sibTrans" cxnId="{205839B3-5CEF-46B6-9581-9ED1C2575980}">
      <dgm:prSet/>
      <dgm:spPr/>
      <dgm:t>
        <a:bodyPr/>
        <a:lstStyle/>
        <a:p>
          <a:endParaRPr lang="en-US"/>
        </a:p>
      </dgm:t>
    </dgm:pt>
    <dgm:pt modelId="{2F88F974-1563-407B-BDDA-26444068D0C6}">
      <dgm:prSet phldrT="[טקסט]"/>
      <dgm:spPr/>
      <dgm:t>
        <a:bodyPr/>
        <a:lstStyle/>
        <a:p>
          <a:pPr rtl="1"/>
          <a:r>
            <a:rPr lang="he-IL" dirty="0" smtClean="0"/>
            <a:t>שיעור</a:t>
          </a:r>
          <a:endParaRPr lang="en-US" dirty="0"/>
        </a:p>
      </dgm:t>
    </dgm:pt>
    <dgm:pt modelId="{751980F3-401D-40C7-9682-DFAF93B2D2B5}" type="parTrans" cxnId="{8DA24DDD-24F1-4D06-9DF1-A3EF9A9C0F8A}">
      <dgm:prSet/>
      <dgm:spPr/>
      <dgm:t>
        <a:bodyPr/>
        <a:lstStyle/>
        <a:p>
          <a:endParaRPr lang="en-US"/>
        </a:p>
      </dgm:t>
    </dgm:pt>
    <dgm:pt modelId="{DE794C44-9236-489B-B157-80C990F1A3B4}" type="sibTrans" cxnId="{8DA24DDD-24F1-4D06-9DF1-A3EF9A9C0F8A}">
      <dgm:prSet/>
      <dgm:spPr/>
      <dgm:t>
        <a:bodyPr/>
        <a:lstStyle/>
        <a:p>
          <a:endParaRPr lang="en-US"/>
        </a:p>
      </dgm:t>
    </dgm:pt>
    <dgm:pt modelId="{5B86C646-0A22-4A27-8DAD-714A034A02E1}">
      <dgm:prSet phldrT="[טקסט]" custT="1"/>
      <dgm:spPr/>
      <dgm:t>
        <a:bodyPr/>
        <a:lstStyle/>
        <a:p>
          <a:pPr rtl="1"/>
          <a:r>
            <a:rPr lang="he-IL" sz="1800" dirty="0" smtClean="0"/>
            <a:t>יצירת שיעור מקוון. ניתן לשלב שאלות בלימוד ולפי התשובה</a:t>
          </a:r>
          <a:endParaRPr lang="en-US" sz="1800" dirty="0"/>
        </a:p>
      </dgm:t>
    </dgm:pt>
    <dgm:pt modelId="{A8C7CF6A-7BE5-4447-B8C9-70066BFEBE4C}" type="parTrans" cxnId="{1530705D-5A68-4853-AC46-944638F1555F}">
      <dgm:prSet/>
      <dgm:spPr/>
      <dgm:t>
        <a:bodyPr/>
        <a:lstStyle/>
        <a:p>
          <a:endParaRPr lang="en-US"/>
        </a:p>
      </dgm:t>
    </dgm:pt>
    <dgm:pt modelId="{CB7D1995-E619-4632-A731-1EAF89016AF4}" type="sibTrans" cxnId="{1530705D-5A68-4853-AC46-944638F1555F}">
      <dgm:prSet/>
      <dgm:spPr/>
      <dgm:t>
        <a:bodyPr/>
        <a:lstStyle/>
        <a:p>
          <a:endParaRPr lang="en-US"/>
        </a:p>
      </dgm:t>
    </dgm:pt>
    <dgm:pt modelId="{53712846-83C7-4FF2-8E65-1516397EF4EC}">
      <dgm:prSet phldrT="[טקסט]"/>
      <dgm:spPr/>
      <dgm:t>
        <a:bodyPr/>
        <a:lstStyle/>
        <a:p>
          <a:pPr rtl="1"/>
          <a:r>
            <a:rPr lang="he-IL" dirty="0" smtClean="0"/>
            <a:t>נוכחות תלמידים</a:t>
          </a:r>
          <a:endParaRPr lang="en-US" dirty="0"/>
        </a:p>
      </dgm:t>
    </dgm:pt>
    <dgm:pt modelId="{D6692ED7-4112-4A42-864C-ADB947966FB5}" type="parTrans" cxnId="{25F2B120-4479-4FA1-B86C-D6A6CB5991A2}">
      <dgm:prSet/>
      <dgm:spPr/>
      <dgm:t>
        <a:bodyPr/>
        <a:lstStyle/>
        <a:p>
          <a:endParaRPr lang="en-US"/>
        </a:p>
      </dgm:t>
    </dgm:pt>
    <dgm:pt modelId="{514EB41E-1417-451A-A7A0-8C02AC362135}" type="sibTrans" cxnId="{25F2B120-4479-4FA1-B86C-D6A6CB5991A2}">
      <dgm:prSet/>
      <dgm:spPr/>
      <dgm:t>
        <a:bodyPr/>
        <a:lstStyle/>
        <a:p>
          <a:endParaRPr lang="en-US"/>
        </a:p>
      </dgm:t>
    </dgm:pt>
    <dgm:pt modelId="{5E0BD11B-D30D-40CA-B4CB-A538B2B4A604}">
      <dgm:prSet custT="1"/>
      <dgm:spPr/>
      <dgm:t>
        <a:bodyPr/>
        <a:lstStyle/>
        <a:p>
          <a:pPr rtl="1"/>
          <a:r>
            <a:rPr lang="he-IL" sz="1800" dirty="0" smtClean="0"/>
            <a:t>מאפשר ציון ומעקב בזמן אמת על נוכחות תלמידים, איחורים, היעדרות והיעדרות באישור.</a:t>
          </a:r>
          <a:endParaRPr lang="en-US" sz="1800" dirty="0"/>
        </a:p>
      </dgm:t>
    </dgm:pt>
    <dgm:pt modelId="{BE66F9B8-DE3F-4ED0-A37B-858DF2889EBB}" type="parTrans" cxnId="{B7453191-056A-4085-945F-1501A0F29FE3}">
      <dgm:prSet/>
      <dgm:spPr/>
      <dgm:t>
        <a:bodyPr/>
        <a:lstStyle/>
        <a:p>
          <a:endParaRPr lang="en-US"/>
        </a:p>
      </dgm:t>
    </dgm:pt>
    <dgm:pt modelId="{2816A015-C280-401B-ABA6-8CD2CB995B06}" type="sibTrans" cxnId="{B7453191-056A-4085-945F-1501A0F29FE3}">
      <dgm:prSet/>
      <dgm:spPr/>
      <dgm:t>
        <a:bodyPr/>
        <a:lstStyle/>
        <a:p>
          <a:endParaRPr lang="en-US"/>
        </a:p>
      </dgm:t>
    </dgm:pt>
    <dgm:pt modelId="{140FB1AD-F132-40E0-B13A-43423A626A67}">
      <dgm:prSet/>
      <dgm:spPr/>
      <dgm:t>
        <a:bodyPr/>
        <a:lstStyle/>
        <a:p>
          <a:pPr rtl="1"/>
          <a:r>
            <a:rPr lang="he-IL" dirty="0" smtClean="0"/>
            <a:t>דוחות פעילות</a:t>
          </a:r>
          <a:endParaRPr lang="en-US" dirty="0"/>
        </a:p>
      </dgm:t>
    </dgm:pt>
    <dgm:pt modelId="{0BCEC760-E374-4E7C-BC5D-3D20A30C0C8F}" type="parTrans" cxnId="{97FE5EC1-4103-4D0E-BFC5-441155284C16}">
      <dgm:prSet/>
      <dgm:spPr/>
      <dgm:t>
        <a:bodyPr/>
        <a:lstStyle/>
        <a:p>
          <a:endParaRPr lang="en-US"/>
        </a:p>
      </dgm:t>
    </dgm:pt>
    <dgm:pt modelId="{9F73667A-620E-442D-8BE5-410DDB4EF9E9}" type="sibTrans" cxnId="{97FE5EC1-4103-4D0E-BFC5-441155284C16}">
      <dgm:prSet/>
      <dgm:spPr/>
      <dgm:t>
        <a:bodyPr/>
        <a:lstStyle/>
        <a:p>
          <a:endParaRPr lang="en-US"/>
        </a:p>
      </dgm:t>
    </dgm:pt>
    <dgm:pt modelId="{4B54B960-A8BC-4027-A295-81B02F70D420}">
      <dgm:prSet custT="1"/>
      <dgm:spPr/>
      <dgm:t>
        <a:bodyPr/>
        <a:lstStyle/>
        <a:p>
          <a:pPr rtl="1"/>
          <a:r>
            <a:rPr lang="he-IL" sz="1400" dirty="0" smtClean="0"/>
            <a:t>מאפשר מעקב אחרי </a:t>
          </a:r>
          <a:r>
            <a:rPr lang="he-IL" sz="1600" dirty="0" smtClean="0"/>
            <a:t>פעילות</a:t>
          </a:r>
          <a:r>
            <a:rPr lang="he-IL" sz="1400" dirty="0" smtClean="0"/>
            <a:t> הלומדים בקורס הנלמד. </a:t>
          </a:r>
          <a:endParaRPr lang="en-US" sz="1400" dirty="0"/>
        </a:p>
      </dgm:t>
    </dgm:pt>
    <dgm:pt modelId="{76D452A7-836A-40A9-8A33-A7CEE7F585E6}" type="parTrans" cxnId="{D2639D53-CBB5-4FF0-9677-40F6D2AB98C8}">
      <dgm:prSet/>
      <dgm:spPr/>
      <dgm:t>
        <a:bodyPr/>
        <a:lstStyle/>
        <a:p>
          <a:endParaRPr lang="en-US"/>
        </a:p>
      </dgm:t>
    </dgm:pt>
    <dgm:pt modelId="{9FCBA7BC-8B18-46FD-9F5C-DA377EBD156A}" type="sibTrans" cxnId="{D2639D53-CBB5-4FF0-9677-40F6D2AB98C8}">
      <dgm:prSet/>
      <dgm:spPr/>
      <dgm:t>
        <a:bodyPr/>
        <a:lstStyle/>
        <a:p>
          <a:endParaRPr lang="en-US"/>
        </a:p>
      </dgm:t>
    </dgm:pt>
    <dgm:pt modelId="{D9B7CC1E-EF6A-4126-872A-83D464AAE099}">
      <dgm:prSet custT="1"/>
      <dgm:spPr/>
      <dgm:t>
        <a:bodyPr/>
        <a:lstStyle/>
        <a:p>
          <a:pPr rtl="1"/>
          <a:r>
            <a:rPr lang="he-IL" sz="1400" dirty="0" smtClean="0"/>
            <a:t>ניתן להשתמש בדוחות אלה להערכה וקבלת משוב מידי</a:t>
          </a:r>
          <a:endParaRPr lang="en-US" sz="1400" dirty="0"/>
        </a:p>
      </dgm:t>
    </dgm:pt>
    <dgm:pt modelId="{F75FD305-B821-44AA-84DD-6CF890B22070}" type="parTrans" cxnId="{711778D7-5ADA-413B-8EAF-326F2470F908}">
      <dgm:prSet/>
      <dgm:spPr/>
      <dgm:t>
        <a:bodyPr/>
        <a:lstStyle/>
        <a:p>
          <a:endParaRPr lang="en-US"/>
        </a:p>
      </dgm:t>
    </dgm:pt>
    <dgm:pt modelId="{0F9D9271-8357-4979-8C7F-ED5FDAB0927E}" type="sibTrans" cxnId="{711778D7-5ADA-413B-8EAF-326F2470F908}">
      <dgm:prSet/>
      <dgm:spPr/>
      <dgm:t>
        <a:bodyPr/>
        <a:lstStyle/>
        <a:p>
          <a:endParaRPr lang="en-US"/>
        </a:p>
      </dgm:t>
    </dgm:pt>
    <dgm:pt modelId="{3AA5C33D-6E25-4276-9B06-F44599998A99}" type="pres">
      <dgm:prSet presAssocID="{9ACB6B34-6533-4E37-BE65-534AABBA08A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7756D4-2331-4923-B9DB-A0F5E44735EE}" type="pres">
      <dgm:prSet presAssocID="{A4BC677C-F51F-4496-9FAE-D9C92E133C63}" presName="compNode" presStyleCnt="0"/>
      <dgm:spPr/>
      <dgm:t>
        <a:bodyPr/>
        <a:lstStyle/>
        <a:p>
          <a:pPr rtl="1"/>
          <a:endParaRPr lang="he-IL"/>
        </a:p>
      </dgm:t>
    </dgm:pt>
    <dgm:pt modelId="{362A5889-06A0-45F8-86B9-05B5E83A9395}" type="pres">
      <dgm:prSet presAssocID="{A4BC677C-F51F-4496-9FAE-D9C92E133C63}" presName="aNode" presStyleLbl="bgShp" presStyleIdx="0" presStyleCnt="7"/>
      <dgm:spPr/>
      <dgm:t>
        <a:bodyPr/>
        <a:lstStyle/>
        <a:p>
          <a:endParaRPr lang="en-US"/>
        </a:p>
      </dgm:t>
    </dgm:pt>
    <dgm:pt modelId="{A8D04271-FD0C-422B-8DDD-88117066F4C9}" type="pres">
      <dgm:prSet presAssocID="{A4BC677C-F51F-4496-9FAE-D9C92E133C63}" presName="textNode" presStyleLbl="bgShp" presStyleIdx="0" presStyleCnt="7"/>
      <dgm:spPr/>
      <dgm:t>
        <a:bodyPr/>
        <a:lstStyle/>
        <a:p>
          <a:endParaRPr lang="en-US"/>
        </a:p>
      </dgm:t>
    </dgm:pt>
    <dgm:pt modelId="{7E437E5E-7ED1-4AEA-9E84-7894997690F4}" type="pres">
      <dgm:prSet presAssocID="{A4BC677C-F51F-4496-9FAE-D9C92E133C63}" presName="compChildNode" presStyleCnt="0"/>
      <dgm:spPr/>
      <dgm:t>
        <a:bodyPr/>
        <a:lstStyle/>
        <a:p>
          <a:pPr rtl="1"/>
          <a:endParaRPr lang="he-IL"/>
        </a:p>
      </dgm:t>
    </dgm:pt>
    <dgm:pt modelId="{F0A2EA88-3946-4710-8A5B-A50B218BFDB1}" type="pres">
      <dgm:prSet presAssocID="{A4BC677C-F51F-4496-9FAE-D9C92E133C63}" presName="theInnerList" presStyleCnt="0"/>
      <dgm:spPr/>
      <dgm:t>
        <a:bodyPr/>
        <a:lstStyle/>
        <a:p>
          <a:pPr rtl="1"/>
          <a:endParaRPr lang="he-IL"/>
        </a:p>
      </dgm:t>
    </dgm:pt>
    <dgm:pt modelId="{5DF32B94-C2FC-4DA2-8D73-617E690AA665}" type="pres">
      <dgm:prSet presAssocID="{196BC919-D4EB-4A49-BE15-FB52113B3EFE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1210E-3809-4A29-9006-8DBEA48F1A79}" type="pres">
      <dgm:prSet presAssocID="{A4BC677C-F51F-4496-9FAE-D9C92E133C63}" presName="aSpace" presStyleCnt="0"/>
      <dgm:spPr/>
      <dgm:t>
        <a:bodyPr/>
        <a:lstStyle/>
        <a:p>
          <a:pPr rtl="1"/>
          <a:endParaRPr lang="he-IL"/>
        </a:p>
      </dgm:t>
    </dgm:pt>
    <dgm:pt modelId="{D81B98F0-840A-4FF7-8997-4FF42C037D9A}" type="pres">
      <dgm:prSet presAssocID="{3DBC5EC5-34B3-4C87-B793-96A6BD91E39D}" presName="compNode" presStyleCnt="0"/>
      <dgm:spPr/>
      <dgm:t>
        <a:bodyPr/>
        <a:lstStyle/>
        <a:p>
          <a:pPr rtl="1"/>
          <a:endParaRPr lang="he-IL"/>
        </a:p>
      </dgm:t>
    </dgm:pt>
    <dgm:pt modelId="{46CD5B47-4E97-458E-B85B-E2E0A1FF911F}" type="pres">
      <dgm:prSet presAssocID="{3DBC5EC5-34B3-4C87-B793-96A6BD91E39D}" presName="aNode" presStyleLbl="bgShp" presStyleIdx="1" presStyleCnt="7"/>
      <dgm:spPr/>
      <dgm:t>
        <a:bodyPr/>
        <a:lstStyle/>
        <a:p>
          <a:endParaRPr lang="en-US"/>
        </a:p>
      </dgm:t>
    </dgm:pt>
    <dgm:pt modelId="{1A97020A-0983-44D2-AEC2-8898F8DB604A}" type="pres">
      <dgm:prSet presAssocID="{3DBC5EC5-34B3-4C87-B793-96A6BD91E39D}" presName="textNode" presStyleLbl="bgShp" presStyleIdx="1" presStyleCnt="7"/>
      <dgm:spPr/>
      <dgm:t>
        <a:bodyPr/>
        <a:lstStyle/>
        <a:p>
          <a:endParaRPr lang="en-US"/>
        </a:p>
      </dgm:t>
    </dgm:pt>
    <dgm:pt modelId="{DF75C691-B519-4210-8E2D-9EF029924DC1}" type="pres">
      <dgm:prSet presAssocID="{3DBC5EC5-34B3-4C87-B793-96A6BD91E39D}" presName="compChildNode" presStyleCnt="0"/>
      <dgm:spPr/>
      <dgm:t>
        <a:bodyPr/>
        <a:lstStyle/>
        <a:p>
          <a:pPr rtl="1"/>
          <a:endParaRPr lang="he-IL"/>
        </a:p>
      </dgm:t>
    </dgm:pt>
    <dgm:pt modelId="{A6255768-C6E7-4CD1-A049-C4FFBA1E2174}" type="pres">
      <dgm:prSet presAssocID="{3DBC5EC5-34B3-4C87-B793-96A6BD91E39D}" presName="theInnerList" presStyleCnt="0"/>
      <dgm:spPr/>
      <dgm:t>
        <a:bodyPr/>
        <a:lstStyle/>
        <a:p>
          <a:pPr rtl="1"/>
          <a:endParaRPr lang="he-IL"/>
        </a:p>
      </dgm:t>
    </dgm:pt>
    <dgm:pt modelId="{8B09C46D-32AD-47C5-A1AD-07AE55E88D66}" type="pres">
      <dgm:prSet presAssocID="{ED8ED9AB-EA7A-41FF-BCA6-04835E619947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79135-3522-4CBC-9409-758847943932}" type="pres">
      <dgm:prSet presAssocID="{3DBC5EC5-34B3-4C87-B793-96A6BD91E39D}" presName="aSpace" presStyleCnt="0"/>
      <dgm:spPr/>
      <dgm:t>
        <a:bodyPr/>
        <a:lstStyle/>
        <a:p>
          <a:pPr rtl="1"/>
          <a:endParaRPr lang="he-IL"/>
        </a:p>
      </dgm:t>
    </dgm:pt>
    <dgm:pt modelId="{1EFF74F2-7AC6-4FDE-9163-3E7F18C44E3E}" type="pres">
      <dgm:prSet presAssocID="{BA372015-072B-45EA-8803-EF9D8B7E6B0B}" presName="compNode" presStyleCnt="0"/>
      <dgm:spPr/>
      <dgm:t>
        <a:bodyPr/>
        <a:lstStyle/>
        <a:p>
          <a:pPr rtl="1"/>
          <a:endParaRPr lang="he-IL"/>
        </a:p>
      </dgm:t>
    </dgm:pt>
    <dgm:pt modelId="{C989D3D4-06E0-4B90-BCDF-D5BA50F2550B}" type="pres">
      <dgm:prSet presAssocID="{BA372015-072B-45EA-8803-EF9D8B7E6B0B}" presName="aNode" presStyleLbl="bgShp" presStyleIdx="2" presStyleCnt="7"/>
      <dgm:spPr/>
      <dgm:t>
        <a:bodyPr/>
        <a:lstStyle/>
        <a:p>
          <a:endParaRPr lang="en-US"/>
        </a:p>
      </dgm:t>
    </dgm:pt>
    <dgm:pt modelId="{CB78F1CD-0817-4A50-94E7-B4792A2A92C3}" type="pres">
      <dgm:prSet presAssocID="{BA372015-072B-45EA-8803-EF9D8B7E6B0B}" presName="textNode" presStyleLbl="bgShp" presStyleIdx="2" presStyleCnt="7"/>
      <dgm:spPr/>
      <dgm:t>
        <a:bodyPr/>
        <a:lstStyle/>
        <a:p>
          <a:endParaRPr lang="en-US"/>
        </a:p>
      </dgm:t>
    </dgm:pt>
    <dgm:pt modelId="{9B6CFE29-6F49-4DF2-9610-CAF636B9C6B5}" type="pres">
      <dgm:prSet presAssocID="{BA372015-072B-45EA-8803-EF9D8B7E6B0B}" presName="compChildNode" presStyleCnt="0"/>
      <dgm:spPr/>
      <dgm:t>
        <a:bodyPr/>
        <a:lstStyle/>
        <a:p>
          <a:pPr rtl="1"/>
          <a:endParaRPr lang="he-IL"/>
        </a:p>
      </dgm:t>
    </dgm:pt>
    <dgm:pt modelId="{A845A5EB-8EC6-47E9-A5F4-9A690D9D2D06}" type="pres">
      <dgm:prSet presAssocID="{BA372015-072B-45EA-8803-EF9D8B7E6B0B}" presName="theInnerList" presStyleCnt="0"/>
      <dgm:spPr/>
      <dgm:t>
        <a:bodyPr/>
        <a:lstStyle/>
        <a:p>
          <a:pPr rtl="1"/>
          <a:endParaRPr lang="he-IL"/>
        </a:p>
      </dgm:t>
    </dgm:pt>
    <dgm:pt modelId="{FBDA142E-51AE-4439-9EFA-B02EE7485BFB}" type="pres">
      <dgm:prSet presAssocID="{C6ABEF6E-5095-4C91-AF8A-28D538D44CC8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B3CA6-5D31-4477-A34D-6D906AFD30BA}" type="pres">
      <dgm:prSet presAssocID="{BA372015-072B-45EA-8803-EF9D8B7E6B0B}" presName="aSpace" presStyleCnt="0"/>
      <dgm:spPr/>
      <dgm:t>
        <a:bodyPr/>
        <a:lstStyle/>
        <a:p>
          <a:pPr rtl="1"/>
          <a:endParaRPr lang="he-IL"/>
        </a:p>
      </dgm:t>
    </dgm:pt>
    <dgm:pt modelId="{735B790C-2BA6-496E-BF95-27C3246C1E01}" type="pres">
      <dgm:prSet presAssocID="{FD9D2CDF-56A0-4B97-9CF3-6274F36CECA8}" presName="compNode" presStyleCnt="0"/>
      <dgm:spPr/>
      <dgm:t>
        <a:bodyPr/>
        <a:lstStyle/>
        <a:p>
          <a:pPr rtl="1"/>
          <a:endParaRPr lang="he-IL"/>
        </a:p>
      </dgm:t>
    </dgm:pt>
    <dgm:pt modelId="{9F79AD1E-195F-4F56-ADB1-F0DE4C45F0EC}" type="pres">
      <dgm:prSet presAssocID="{FD9D2CDF-56A0-4B97-9CF3-6274F36CECA8}" presName="aNode" presStyleLbl="bgShp" presStyleIdx="3" presStyleCnt="7" custLinFactNeighborY="281"/>
      <dgm:spPr/>
      <dgm:t>
        <a:bodyPr/>
        <a:lstStyle/>
        <a:p>
          <a:endParaRPr lang="en-US"/>
        </a:p>
      </dgm:t>
    </dgm:pt>
    <dgm:pt modelId="{93B0DAB5-6B1B-485F-B523-A35B74BD6552}" type="pres">
      <dgm:prSet presAssocID="{FD9D2CDF-56A0-4B97-9CF3-6274F36CECA8}" presName="textNode" presStyleLbl="bgShp" presStyleIdx="3" presStyleCnt="7"/>
      <dgm:spPr/>
      <dgm:t>
        <a:bodyPr/>
        <a:lstStyle/>
        <a:p>
          <a:endParaRPr lang="en-US"/>
        </a:p>
      </dgm:t>
    </dgm:pt>
    <dgm:pt modelId="{BAB8BAA6-8514-4494-938A-2B4BA0CF44D8}" type="pres">
      <dgm:prSet presAssocID="{FD9D2CDF-56A0-4B97-9CF3-6274F36CECA8}" presName="compChildNode" presStyleCnt="0"/>
      <dgm:spPr/>
      <dgm:t>
        <a:bodyPr/>
        <a:lstStyle/>
        <a:p>
          <a:pPr rtl="1"/>
          <a:endParaRPr lang="he-IL"/>
        </a:p>
      </dgm:t>
    </dgm:pt>
    <dgm:pt modelId="{010B0C4A-4B98-45E9-9B68-04AD9A3E75A3}" type="pres">
      <dgm:prSet presAssocID="{FD9D2CDF-56A0-4B97-9CF3-6274F36CECA8}" presName="theInnerList" presStyleCnt="0"/>
      <dgm:spPr/>
      <dgm:t>
        <a:bodyPr/>
        <a:lstStyle/>
        <a:p>
          <a:pPr rtl="1"/>
          <a:endParaRPr lang="he-IL"/>
        </a:p>
      </dgm:t>
    </dgm:pt>
    <dgm:pt modelId="{C695729F-689F-4ABE-9685-536951BECFF5}" type="pres">
      <dgm:prSet presAssocID="{D6B93DAA-D2DD-4D06-9008-AA614ED1DD77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3AC22-4210-4C13-AD37-5C583B4350C1}" type="pres">
      <dgm:prSet presAssocID="{FD9D2CDF-56A0-4B97-9CF3-6274F36CECA8}" presName="aSpace" presStyleCnt="0"/>
      <dgm:spPr/>
      <dgm:t>
        <a:bodyPr/>
        <a:lstStyle/>
        <a:p>
          <a:pPr rtl="1"/>
          <a:endParaRPr lang="he-IL"/>
        </a:p>
      </dgm:t>
    </dgm:pt>
    <dgm:pt modelId="{F5C655FD-B178-41D1-9F72-D5A362F24212}" type="pres">
      <dgm:prSet presAssocID="{2F88F974-1563-407B-BDDA-26444068D0C6}" presName="compNode" presStyleCnt="0"/>
      <dgm:spPr/>
      <dgm:t>
        <a:bodyPr/>
        <a:lstStyle/>
        <a:p>
          <a:pPr rtl="1"/>
          <a:endParaRPr lang="he-IL"/>
        </a:p>
      </dgm:t>
    </dgm:pt>
    <dgm:pt modelId="{735110F3-D5D3-4939-BAE0-4348092A3E8F}" type="pres">
      <dgm:prSet presAssocID="{2F88F974-1563-407B-BDDA-26444068D0C6}" presName="aNode" presStyleLbl="bgShp" presStyleIdx="4" presStyleCnt="7"/>
      <dgm:spPr/>
      <dgm:t>
        <a:bodyPr/>
        <a:lstStyle/>
        <a:p>
          <a:endParaRPr lang="en-US"/>
        </a:p>
      </dgm:t>
    </dgm:pt>
    <dgm:pt modelId="{CCA9FF85-40ED-425E-9381-3CEAAEED7EBB}" type="pres">
      <dgm:prSet presAssocID="{2F88F974-1563-407B-BDDA-26444068D0C6}" presName="textNode" presStyleLbl="bgShp" presStyleIdx="4" presStyleCnt="7"/>
      <dgm:spPr/>
      <dgm:t>
        <a:bodyPr/>
        <a:lstStyle/>
        <a:p>
          <a:endParaRPr lang="en-US"/>
        </a:p>
      </dgm:t>
    </dgm:pt>
    <dgm:pt modelId="{0713229B-DD14-4AF2-96B1-93B497F5DCA9}" type="pres">
      <dgm:prSet presAssocID="{2F88F974-1563-407B-BDDA-26444068D0C6}" presName="compChildNode" presStyleCnt="0"/>
      <dgm:spPr/>
      <dgm:t>
        <a:bodyPr/>
        <a:lstStyle/>
        <a:p>
          <a:pPr rtl="1"/>
          <a:endParaRPr lang="he-IL"/>
        </a:p>
      </dgm:t>
    </dgm:pt>
    <dgm:pt modelId="{4E5CE7F6-851E-4AC2-9325-F0DFC64A873C}" type="pres">
      <dgm:prSet presAssocID="{2F88F974-1563-407B-BDDA-26444068D0C6}" presName="theInnerList" presStyleCnt="0"/>
      <dgm:spPr/>
      <dgm:t>
        <a:bodyPr/>
        <a:lstStyle/>
        <a:p>
          <a:pPr rtl="1"/>
          <a:endParaRPr lang="he-IL"/>
        </a:p>
      </dgm:t>
    </dgm:pt>
    <dgm:pt modelId="{DB2506B0-A335-4C83-B91E-506A0FBE9CC0}" type="pres">
      <dgm:prSet presAssocID="{5B86C646-0A22-4A27-8DAD-714A034A02E1}" presName="childNode" presStyleLbl="node1" presStyleIdx="4" presStyleCnt="8" custLinFactNeighborX="-1328" custLinFactNeighborY="-3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6533C-40AA-4153-969D-CE14994B78BA}" type="pres">
      <dgm:prSet presAssocID="{2F88F974-1563-407B-BDDA-26444068D0C6}" presName="aSpace" presStyleCnt="0"/>
      <dgm:spPr/>
      <dgm:t>
        <a:bodyPr/>
        <a:lstStyle/>
        <a:p>
          <a:pPr rtl="1"/>
          <a:endParaRPr lang="he-IL"/>
        </a:p>
      </dgm:t>
    </dgm:pt>
    <dgm:pt modelId="{394C3102-4E1C-4321-816E-BC72E54CDB3A}" type="pres">
      <dgm:prSet presAssocID="{53712846-83C7-4FF2-8E65-1516397EF4EC}" presName="compNode" presStyleCnt="0"/>
      <dgm:spPr/>
      <dgm:t>
        <a:bodyPr/>
        <a:lstStyle/>
        <a:p>
          <a:pPr rtl="1"/>
          <a:endParaRPr lang="he-IL"/>
        </a:p>
      </dgm:t>
    </dgm:pt>
    <dgm:pt modelId="{28F66E51-1BB4-455C-8D0B-FAA8933B6E61}" type="pres">
      <dgm:prSet presAssocID="{53712846-83C7-4FF2-8E65-1516397EF4EC}" presName="aNode" presStyleLbl="bgShp" presStyleIdx="5" presStyleCnt="7"/>
      <dgm:spPr/>
      <dgm:t>
        <a:bodyPr/>
        <a:lstStyle/>
        <a:p>
          <a:endParaRPr lang="en-US"/>
        </a:p>
      </dgm:t>
    </dgm:pt>
    <dgm:pt modelId="{9FE54978-C18C-4E46-A6CF-29046E0504F4}" type="pres">
      <dgm:prSet presAssocID="{53712846-83C7-4FF2-8E65-1516397EF4EC}" presName="textNode" presStyleLbl="bgShp" presStyleIdx="5" presStyleCnt="7"/>
      <dgm:spPr/>
      <dgm:t>
        <a:bodyPr/>
        <a:lstStyle/>
        <a:p>
          <a:endParaRPr lang="en-US"/>
        </a:p>
      </dgm:t>
    </dgm:pt>
    <dgm:pt modelId="{A66C08D9-7F85-4E4B-830B-4ACA99680909}" type="pres">
      <dgm:prSet presAssocID="{53712846-83C7-4FF2-8E65-1516397EF4EC}" presName="compChildNode" presStyleCnt="0"/>
      <dgm:spPr/>
      <dgm:t>
        <a:bodyPr/>
        <a:lstStyle/>
        <a:p>
          <a:pPr rtl="1"/>
          <a:endParaRPr lang="he-IL"/>
        </a:p>
      </dgm:t>
    </dgm:pt>
    <dgm:pt modelId="{444E675F-153F-4BE0-96FA-B4EF2C8CB6E0}" type="pres">
      <dgm:prSet presAssocID="{53712846-83C7-4FF2-8E65-1516397EF4EC}" presName="theInnerList" presStyleCnt="0"/>
      <dgm:spPr/>
      <dgm:t>
        <a:bodyPr/>
        <a:lstStyle/>
        <a:p>
          <a:pPr rtl="1"/>
          <a:endParaRPr lang="he-IL"/>
        </a:p>
      </dgm:t>
    </dgm:pt>
    <dgm:pt modelId="{8DA62A8C-13AD-4320-8A55-1F3721328E8B}" type="pres">
      <dgm:prSet presAssocID="{5E0BD11B-D30D-40CA-B4CB-A538B2B4A604}" presName="childNode" presStyleLbl="node1" presStyleIdx="5" presStyleCnt="8" custLinFactNeighborY="1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81725-BBD9-4472-ACE9-B0EAFC5D2429}" type="pres">
      <dgm:prSet presAssocID="{53712846-83C7-4FF2-8E65-1516397EF4EC}" presName="aSpace" presStyleCnt="0"/>
      <dgm:spPr/>
      <dgm:t>
        <a:bodyPr/>
        <a:lstStyle/>
        <a:p>
          <a:pPr rtl="1"/>
          <a:endParaRPr lang="he-IL"/>
        </a:p>
      </dgm:t>
    </dgm:pt>
    <dgm:pt modelId="{1F8ED7B8-CF69-46E1-A556-C94B29EBB9C7}" type="pres">
      <dgm:prSet presAssocID="{140FB1AD-F132-40E0-B13A-43423A626A67}" presName="compNode" presStyleCnt="0"/>
      <dgm:spPr/>
      <dgm:t>
        <a:bodyPr/>
        <a:lstStyle/>
        <a:p>
          <a:pPr rtl="1"/>
          <a:endParaRPr lang="he-IL"/>
        </a:p>
      </dgm:t>
    </dgm:pt>
    <dgm:pt modelId="{BD1FEF91-AF89-48E9-BFE4-B39939D7E891}" type="pres">
      <dgm:prSet presAssocID="{140FB1AD-F132-40E0-B13A-43423A626A67}" presName="aNode" presStyleLbl="bgShp" presStyleIdx="6" presStyleCnt="7"/>
      <dgm:spPr/>
      <dgm:t>
        <a:bodyPr/>
        <a:lstStyle/>
        <a:p>
          <a:endParaRPr lang="en-US"/>
        </a:p>
      </dgm:t>
    </dgm:pt>
    <dgm:pt modelId="{FE85F224-9075-4E20-9755-8E6CAC88A3CB}" type="pres">
      <dgm:prSet presAssocID="{140FB1AD-F132-40E0-B13A-43423A626A67}" presName="textNode" presStyleLbl="bgShp" presStyleIdx="6" presStyleCnt="7"/>
      <dgm:spPr/>
      <dgm:t>
        <a:bodyPr/>
        <a:lstStyle/>
        <a:p>
          <a:endParaRPr lang="en-US"/>
        </a:p>
      </dgm:t>
    </dgm:pt>
    <dgm:pt modelId="{3764F317-0EFB-4DF0-8D0B-958F54AEF5B2}" type="pres">
      <dgm:prSet presAssocID="{140FB1AD-F132-40E0-B13A-43423A626A67}" presName="compChildNode" presStyleCnt="0"/>
      <dgm:spPr/>
      <dgm:t>
        <a:bodyPr/>
        <a:lstStyle/>
        <a:p>
          <a:pPr rtl="1"/>
          <a:endParaRPr lang="he-IL"/>
        </a:p>
      </dgm:t>
    </dgm:pt>
    <dgm:pt modelId="{2376EDEC-EE32-4045-987E-AE59ACADB66F}" type="pres">
      <dgm:prSet presAssocID="{140FB1AD-F132-40E0-B13A-43423A626A67}" presName="theInnerList" presStyleCnt="0"/>
      <dgm:spPr/>
      <dgm:t>
        <a:bodyPr/>
        <a:lstStyle/>
        <a:p>
          <a:pPr rtl="1"/>
          <a:endParaRPr lang="he-IL"/>
        </a:p>
      </dgm:t>
    </dgm:pt>
    <dgm:pt modelId="{5DDCD2D3-5949-4CE9-8FF9-05A9CD3C3FCF}" type="pres">
      <dgm:prSet presAssocID="{4B54B960-A8BC-4027-A295-81B02F70D420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111E0-5414-4FA3-B75E-3E5FA21DBC75}" type="pres">
      <dgm:prSet presAssocID="{4B54B960-A8BC-4027-A295-81B02F70D420}" presName="aSpace2" presStyleCnt="0"/>
      <dgm:spPr/>
    </dgm:pt>
    <dgm:pt modelId="{FACBB32A-C145-45F9-BB93-BBE2E24095EB}" type="pres">
      <dgm:prSet presAssocID="{D9B7CC1E-EF6A-4126-872A-83D464AAE099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A24DDD-24F1-4D06-9DF1-A3EF9A9C0F8A}" srcId="{9ACB6B34-6533-4E37-BE65-534AABBA08AF}" destId="{2F88F974-1563-407B-BDDA-26444068D0C6}" srcOrd="4" destOrd="0" parTransId="{751980F3-401D-40C7-9682-DFAF93B2D2B5}" sibTransId="{DE794C44-9236-489B-B157-80C990F1A3B4}"/>
    <dgm:cxn modelId="{6149E47C-507B-4ED1-BEA5-AFCC7DECD7D2}" type="presOf" srcId="{FD9D2CDF-56A0-4B97-9CF3-6274F36CECA8}" destId="{93B0DAB5-6B1B-485F-B523-A35B74BD6552}" srcOrd="1" destOrd="0" presId="urn:microsoft.com/office/officeart/2005/8/layout/lProcess2"/>
    <dgm:cxn modelId="{0DED26AD-F22E-4E60-92BA-8CA2CCB1FC62}" srcId="{A4BC677C-F51F-4496-9FAE-D9C92E133C63}" destId="{196BC919-D4EB-4A49-BE15-FB52113B3EFE}" srcOrd="0" destOrd="0" parTransId="{610B0C75-29D9-4EBD-96C1-BAE8232DF185}" sibTransId="{1DEF39A2-5985-42D1-8AAA-C2588436D44A}"/>
    <dgm:cxn modelId="{9A3BF70E-3635-48CD-8240-1C0670B75D07}" type="presOf" srcId="{9ACB6B34-6533-4E37-BE65-534AABBA08AF}" destId="{3AA5C33D-6E25-4276-9B06-F44599998A99}" srcOrd="0" destOrd="0" presId="urn:microsoft.com/office/officeart/2005/8/layout/lProcess2"/>
    <dgm:cxn modelId="{3A024947-E150-4D5B-8768-D9B455EF9373}" srcId="{3DBC5EC5-34B3-4C87-B793-96A6BD91E39D}" destId="{ED8ED9AB-EA7A-41FF-BCA6-04835E619947}" srcOrd="0" destOrd="0" parTransId="{5F0A74A2-8D78-42BC-80AA-A78A2102DB9B}" sibTransId="{B17160B4-DF37-4705-83C0-2443A271723A}"/>
    <dgm:cxn modelId="{E8537A39-3D00-4A0A-82D5-F81F7108AFDB}" type="presOf" srcId="{2F88F974-1563-407B-BDDA-26444068D0C6}" destId="{CCA9FF85-40ED-425E-9381-3CEAAEED7EBB}" srcOrd="1" destOrd="0" presId="urn:microsoft.com/office/officeart/2005/8/layout/lProcess2"/>
    <dgm:cxn modelId="{0D963B51-3A70-4324-9E04-EF2870A78E0F}" type="presOf" srcId="{3DBC5EC5-34B3-4C87-B793-96A6BD91E39D}" destId="{46CD5B47-4E97-458E-B85B-E2E0A1FF911F}" srcOrd="0" destOrd="0" presId="urn:microsoft.com/office/officeart/2005/8/layout/lProcess2"/>
    <dgm:cxn modelId="{5FC6981A-7A55-4313-BA8B-C7F617A3B28B}" type="presOf" srcId="{FD9D2CDF-56A0-4B97-9CF3-6274F36CECA8}" destId="{9F79AD1E-195F-4F56-ADB1-F0DE4C45F0EC}" srcOrd="0" destOrd="0" presId="urn:microsoft.com/office/officeart/2005/8/layout/lProcess2"/>
    <dgm:cxn modelId="{6298C7CD-AEFF-4F3D-AD0B-CE86CBF53ABA}" srcId="{9ACB6B34-6533-4E37-BE65-534AABBA08AF}" destId="{BA372015-072B-45EA-8803-EF9D8B7E6B0B}" srcOrd="2" destOrd="0" parTransId="{3A7DE6F6-5AD9-445C-84E0-271E045A0B61}" sibTransId="{321AB71F-67AC-4944-A1F5-7F72E06B8C99}"/>
    <dgm:cxn modelId="{1DA3A8E2-AC83-453B-80F8-2EC89C480CBD}" type="presOf" srcId="{A4BC677C-F51F-4496-9FAE-D9C92E133C63}" destId="{A8D04271-FD0C-422B-8DDD-88117066F4C9}" srcOrd="1" destOrd="0" presId="urn:microsoft.com/office/officeart/2005/8/layout/lProcess2"/>
    <dgm:cxn modelId="{97FE5EC1-4103-4D0E-BFC5-441155284C16}" srcId="{9ACB6B34-6533-4E37-BE65-534AABBA08AF}" destId="{140FB1AD-F132-40E0-B13A-43423A626A67}" srcOrd="6" destOrd="0" parTransId="{0BCEC760-E374-4E7C-BC5D-3D20A30C0C8F}" sibTransId="{9F73667A-620E-442D-8BE5-410DDB4EF9E9}"/>
    <dgm:cxn modelId="{8B5D19E5-186E-4BE9-B890-75066D780CAA}" type="presOf" srcId="{A4BC677C-F51F-4496-9FAE-D9C92E133C63}" destId="{362A5889-06A0-45F8-86B9-05B5E83A9395}" srcOrd="0" destOrd="0" presId="urn:microsoft.com/office/officeart/2005/8/layout/lProcess2"/>
    <dgm:cxn modelId="{0BB75AA6-4907-4F72-A489-E08732C32E94}" type="presOf" srcId="{5B86C646-0A22-4A27-8DAD-714A034A02E1}" destId="{DB2506B0-A335-4C83-B91E-506A0FBE9CC0}" srcOrd="0" destOrd="0" presId="urn:microsoft.com/office/officeart/2005/8/layout/lProcess2"/>
    <dgm:cxn modelId="{0C4D1CD6-B0E4-4AA1-BA06-C35C2BA3AD47}" type="presOf" srcId="{53712846-83C7-4FF2-8E65-1516397EF4EC}" destId="{28F66E51-1BB4-455C-8D0B-FAA8933B6E61}" srcOrd="0" destOrd="0" presId="urn:microsoft.com/office/officeart/2005/8/layout/lProcess2"/>
    <dgm:cxn modelId="{B7453191-056A-4085-945F-1501A0F29FE3}" srcId="{53712846-83C7-4FF2-8E65-1516397EF4EC}" destId="{5E0BD11B-D30D-40CA-B4CB-A538B2B4A604}" srcOrd="0" destOrd="0" parTransId="{BE66F9B8-DE3F-4ED0-A37B-858DF2889EBB}" sibTransId="{2816A015-C280-401B-ABA6-8CD2CB995B06}"/>
    <dgm:cxn modelId="{857A1D05-E289-4031-ACB6-291FA4925747}" type="presOf" srcId="{D9B7CC1E-EF6A-4126-872A-83D464AAE099}" destId="{FACBB32A-C145-45F9-BB93-BBE2E24095EB}" srcOrd="0" destOrd="0" presId="urn:microsoft.com/office/officeart/2005/8/layout/lProcess2"/>
    <dgm:cxn modelId="{876A8DDD-E845-4BA8-8B43-BDC9158BB1E7}" srcId="{9ACB6B34-6533-4E37-BE65-534AABBA08AF}" destId="{FD9D2CDF-56A0-4B97-9CF3-6274F36CECA8}" srcOrd="3" destOrd="0" parTransId="{3490FC6F-2E2F-4BE4-86E1-1ABC21CC4F42}" sibTransId="{A647FA2F-1F3C-4AAD-B045-94AB90F999A5}"/>
    <dgm:cxn modelId="{0F587E71-E3AF-4DF6-ADA2-EB48ADD30EF7}" srcId="{9ACB6B34-6533-4E37-BE65-534AABBA08AF}" destId="{A4BC677C-F51F-4496-9FAE-D9C92E133C63}" srcOrd="0" destOrd="0" parTransId="{C78F97BE-B9EE-4EBC-89B1-045A6B5CADC8}" sibTransId="{1772FCF0-277A-439E-AD0F-F3E98C3E8A7F}"/>
    <dgm:cxn modelId="{38657B08-FC44-493A-9AED-62DD6DA1F5A7}" type="presOf" srcId="{5E0BD11B-D30D-40CA-B4CB-A538B2B4A604}" destId="{8DA62A8C-13AD-4320-8A55-1F3721328E8B}" srcOrd="0" destOrd="0" presId="urn:microsoft.com/office/officeart/2005/8/layout/lProcess2"/>
    <dgm:cxn modelId="{25F2B120-4479-4FA1-B86C-D6A6CB5991A2}" srcId="{9ACB6B34-6533-4E37-BE65-534AABBA08AF}" destId="{53712846-83C7-4FF2-8E65-1516397EF4EC}" srcOrd="5" destOrd="0" parTransId="{D6692ED7-4112-4A42-864C-ADB947966FB5}" sibTransId="{514EB41E-1417-451A-A7A0-8C02AC362135}"/>
    <dgm:cxn modelId="{50C1E42E-B194-4B92-8CA0-DFA9453AB467}" type="presOf" srcId="{BA372015-072B-45EA-8803-EF9D8B7E6B0B}" destId="{CB78F1CD-0817-4A50-94E7-B4792A2A92C3}" srcOrd="1" destOrd="0" presId="urn:microsoft.com/office/officeart/2005/8/layout/lProcess2"/>
    <dgm:cxn modelId="{EE0647D4-2497-4A82-B58B-DA934EB368DF}" type="presOf" srcId="{140FB1AD-F132-40E0-B13A-43423A626A67}" destId="{BD1FEF91-AF89-48E9-BFE4-B39939D7E891}" srcOrd="0" destOrd="0" presId="urn:microsoft.com/office/officeart/2005/8/layout/lProcess2"/>
    <dgm:cxn modelId="{F61896D0-4AB1-4E37-BCC7-7A24716F906D}" srcId="{9ACB6B34-6533-4E37-BE65-534AABBA08AF}" destId="{3DBC5EC5-34B3-4C87-B793-96A6BD91E39D}" srcOrd="1" destOrd="0" parTransId="{C3E1BF6D-F802-4287-B813-07FD2442AA89}" sibTransId="{86A0B491-744B-432E-981F-61117A37082A}"/>
    <dgm:cxn modelId="{C6BDFF8D-C8EF-4092-AA84-C6614BDF1CD1}" type="presOf" srcId="{140FB1AD-F132-40E0-B13A-43423A626A67}" destId="{FE85F224-9075-4E20-9755-8E6CAC88A3CB}" srcOrd="1" destOrd="0" presId="urn:microsoft.com/office/officeart/2005/8/layout/lProcess2"/>
    <dgm:cxn modelId="{8822E310-11AC-4133-847C-5BE3A974A732}" type="presOf" srcId="{53712846-83C7-4FF2-8E65-1516397EF4EC}" destId="{9FE54978-C18C-4E46-A6CF-29046E0504F4}" srcOrd="1" destOrd="0" presId="urn:microsoft.com/office/officeart/2005/8/layout/lProcess2"/>
    <dgm:cxn modelId="{711778D7-5ADA-413B-8EAF-326F2470F908}" srcId="{140FB1AD-F132-40E0-B13A-43423A626A67}" destId="{D9B7CC1E-EF6A-4126-872A-83D464AAE099}" srcOrd="1" destOrd="0" parTransId="{F75FD305-B821-44AA-84DD-6CF890B22070}" sibTransId="{0F9D9271-8357-4979-8C7F-ED5FDAB0927E}"/>
    <dgm:cxn modelId="{CAE5D62D-D492-4C4E-80C0-A85FB667787A}" srcId="{BA372015-072B-45EA-8803-EF9D8B7E6B0B}" destId="{C6ABEF6E-5095-4C91-AF8A-28D538D44CC8}" srcOrd="0" destOrd="0" parTransId="{8AC73FFE-A715-4616-91DE-0F8388026CEA}" sibTransId="{229DAA8E-832A-4955-AE5E-47833744097E}"/>
    <dgm:cxn modelId="{1530705D-5A68-4853-AC46-944638F1555F}" srcId="{2F88F974-1563-407B-BDDA-26444068D0C6}" destId="{5B86C646-0A22-4A27-8DAD-714A034A02E1}" srcOrd="0" destOrd="0" parTransId="{A8C7CF6A-7BE5-4447-B8C9-70066BFEBE4C}" sibTransId="{CB7D1995-E619-4632-A731-1EAF89016AF4}"/>
    <dgm:cxn modelId="{EB8A63F2-6BFB-459C-87AD-E1B7479E0A79}" type="presOf" srcId="{C6ABEF6E-5095-4C91-AF8A-28D538D44CC8}" destId="{FBDA142E-51AE-4439-9EFA-B02EE7485BFB}" srcOrd="0" destOrd="0" presId="urn:microsoft.com/office/officeart/2005/8/layout/lProcess2"/>
    <dgm:cxn modelId="{FF113274-A266-447E-8357-8451BA54C1A9}" type="presOf" srcId="{2F88F974-1563-407B-BDDA-26444068D0C6}" destId="{735110F3-D5D3-4939-BAE0-4348092A3E8F}" srcOrd="0" destOrd="0" presId="urn:microsoft.com/office/officeart/2005/8/layout/lProcess2"/>
    <dgm:cxn modelId="{D2639D53-CBB5-4FF0-9677-40F6D2AB98C8}" srcId="{140FB1AD-F132-40E0-B13A-43423A626A67}" destId="{4B54B960-A8BC-4027-A295-81B02F70D420}" srcOrd="0" destOrd="0" parTransId="{76D452A7-836A-40A9-8A33-A7CEE7F585E6}" sibTransId="{9FCBA7BC-8B18-46FD-9F5C-DA377EBD156A}"/>
    <dgm:cxn modelId="{B3F5E30C-08CB-4727-B734-4F6EC0DC4E90}" type="presOf" srcId="{ED8ED9AB-EA7A-41FF-BCA6-04835E619947}" destId="{8B09C46D-32AD-47C5-A1AD-07AE55E88D66}" srcOrd="0" destOrd="0" presId="urn:microsoft.com/office/officeart/2005/8/layout/lProcess2"/>
    <dgm:cxn modelId="{13FC16D3-0373-476E-8442-B5D7487E2669}" type="presOf" srcId="{D6B93DAA-D2DD-4D06-9008-AA614ED1DD77}" destId="{C695729F-689F-4ABE-9685-536951BECFF5}" srcOrd="0" destOrd="0" presId="urn:microsoft.com/office/officeart/2005/8/layout/lProcess2"/>
    <dgm:cxn modelId="{C9CE6B79-5DE6-4872-BB97-6DBF19226968}" type="presOf" srcId="{3DBC5EC5-34B3-4C87-B793-96A6BD91E39D}" destId="{1A97020A-0983-44D2-AEC2-8898F8DB604A}" srcOrd="1" destOrd="0" presId="urn:microsoft.com/office/officeart/2005/8/layout/lProcess2"/>
    <dgm:cxn modelId="{BF5B6537-E9D6-4CD3-805E-ADB391E30FF8}" type="presOf" srcId="{196BC919-D4EB-4A49-BE15-FB52113B3EFE}" destId="{5DF32B94-C2FC-4DA2-8D73-617E690AA665}" srcOrd="0" destOrd="0" presId="urn:microsoft.com/office/officeart/2005/8/layout/lProcess2"/>
    <dgm:cxn modelId="{4D778EBA-4D30-490B-A828-B0FD6D9A9018}" type="presOf" srcId="{4B54B960-A8BC-4027-A295-81B02F70D420}" destId="{5DDCD2D3-5949-4CE9-8FF9-05A9CD3C3FCF}" srcOrd="0" destOrd="0" presId="urn:microsoft.com/office/officeart/2005/8/layout/lProcess2"/>
    <dgm:cxn modelId="{205839B3-5CEF-46B6-9581-9ED1C2575980}" srcId="{FD9D2CDF-56A0-4B97-9CF3-6274F36CECA8}" destId="{D6B93DAA-D2DD-4D06-9008-AA614ED1DD77}" srcOrd="0" destOrd="0" parTransId="{F1CB5FA8-A982-428E-93A8-A4084C184A93}" sibTransId="{2EE953D7-3404-4284-863B-C1566E61AC9E}"/>
    <dgm:cxn modelId="{0051D502-A72E-4317-B1EB-4BB9DE78234B}" type="presOf" srcId="{BA372015-072B-45EA-8803-EF9D8B7E6B0B}" destId="{C989D3D4-06E0-4B90-BCDF-D5BA50F2550B}" srcOrd="0" destOrd="0" presId="urn:microsoft.com/office/officeart/2005/8/layout/lProcess2"/>
    <dgm:cxn modelId="{B0D8D578-A9F2-4091-9C1F-0BB9C3CDCCE3}" type="presParOf" srcId="{3AA5C33D-6E25-4276-9B06-F44599998A99}" destId="{687756D4-2331-4923-B9DB-A0F5E44735EE}" srcOrd="0" destOrd="0" presId="urn:microsoft.com/office/officeart/2005/8/layout/lProcess2"/>
    <dgm:cxn modelId="{88D26B1F-2AF9-4298-83C6-43CE2968443F}" type="presParOf" srcId="{687756D4-2331-4923-B9DB-A0F5E44735EE}" destId="{362A5889-06A0-45F8-86B9-05B5E83A9395}" srcOrd="0" destOrd="0" presId="urn:microsoft.com/office/officeart/2005/8/layout/lProcess2"/>
    <dgm:cxn modelId="{FA88BE35-7585-4DAA-9B27-D7D190F916E3}" type="presParOf" srcId="{687756D4-2331-4923-B9DB-A0F5E44735EE}" destId="{A8D04271-FD0C-422B-8DDD-88117066F4C9}" srcOrd="1" destOrd="0" presId="urn:microsoft.com/office/officeart/2005/8/layout/lProcess2"/>
    <dgm:cxn modelId="{85A332D3-D739-4162-8108-9F3A531D7E8F}" type="presParOf" srcId="{687756D4-2331-4923-B9DB-A0F5E44735EE}" destId="{7E437E5E-7ED1-4AEA-9E84-7894997690F4}" srcOrd="2" destOrd="0" presId="urn:microsoft.com/office/officeart/2005/8/layout/lProcess2"/>
    <dgm:cxn modelId="{30ABBEA6-1B6C-4296-99CA-81078D8C01BB}" type="presParOf" srcId="{7E437E5E-7ED1-4AEA-9E84-7894997690F4}" destId="{F0A2EA88-3946-4710-8A5B-A50B218BFDB1}" srcOrd="0" destOrd="0" presId="urn:microsoft.com/office/officeart/2005/8/layout/lProcess2"/>
    <dgm:cxn modelId="{4C3BCFD6-0A1D-4D36-A083-7C4F49F1CB91}" type="presParOf" srcId="{F0A2EA88-3946-4710-8A5B-A50B218BFDB1}" destId="{5DF32B94-C2FC-4DA2-8D73-617E690AA665}" srcOrd="0" destOrd="0" presId="urn:microsoft.com/office/officeart/2005/8/layout/lProcess2"/>
    <dgm:cxn modelId="{13EB9FDF-C905-49A3-B14D-FE18AEE58D6F}" type="presParOf" srcId="{3AA5C33D-6E25-4276-9B06-F44599998A99}" destId="{C131210E-3809-4A29-9006-8DBEA48F1A79}" srcOrd="1" destOrd="0" presId="urn:microsoft.com/office/officeart/2005/8/layout/lProcess2"/>
    <dgm:cxn modelId="{E06F8217-0596-44E7-88F2-45F1149B45F5}" type="presParOf" srcId="{3AA5C33D-6E25-4276-9B06-F44599998A99}" destId="{D81B98F0-840A-4FF7-8997-4FF42C037D9A}" srcOrd="2" destOrd="0" presId="urn:microsoft.com/office/officeart/2005/8/layout/lProcess2"/>
    <dgm:cxn modelId="{C1F7A1A9-E885-400E-8EE3-6D74AAFEEC52}" type="presParOf" srcId="{D81B98F0-840A-4FF7-8997-4FF42C037D9A}" destId="{46CD5B47-4E97-458E-B85B-E2E0A1FF911F}" srcOrd="0" destOrd="0" presId="urn:microsoft.com/office/officeart/2005/8/layout/lProcess2"/>
    <dgm:cxn modelId="{F8174E09-56E0-4415-8029-15B64A029034}" type="presParOf" srcId="{D81B98F0-840A-4FF7-8997-4FF42C037D9A}" destId="{1A97020A-0983-44D2-AEC2-8898F8DB604A}" srcOrd="1" destOrd="0" presId="urn:microsoft.com/office/officeart/2005/8/layout/lProcess2"/>
    <dgm:cxn modelId="{4313F8C5-BE38-4E56-B56C-41820DF18B07}" type="presParOf" srcId="{D81B98F0-840A-4FF7-8997-4FF42C037D9A}" destId="{DF75C691-B519-4210-8E2D-9EF029924DC1}" srcOrd="2" destOrd="0" presId="urn:microsoft.com/office/officeart/2005/8/layout/lProcess2"/>
    <dgm:cxn modelId="{3082059D-0385-43A3-AFC5-245FE8FAE306}" type="presParOf" srcId="{DF75C691-B519-4210-8E2D-9EF029924DC1}" destId="{A6255768-C6E7-4CD1-A049-C4FFBA1E2174}" srcOrd="0" destOrd="0" presId="urn:microsoft.com/office/officeart/2005/8/layout/lProcess2"/>
    <dgm:cxn modelId="{707E52D7-FAE2-41F2-8A51-50CE521DDC73}" type="presParOf" srcId="{A6255768-C6E7-4CD1-A049-C4FFBA1E2174}" destId="{8B09C46D-32AD-47C5-A1AD-07AE55E88D66}" srcOrd="0" destOrd="0" presId="urn:microsoft.com/office/officeart/2005/8/layout/lProcess2"/>
    <dgm:cxn modelId="{74C07D44-3928-42C7-878C-D815FC61625F}" type="presParOf" srcId="{3AA5C33D-6E25-4276-9B06-F44599998A99}" destId="{FA079135-3522-4CBC-9409-758847943932}" srcOrd="3" destOrd="0" presId="urn:microsoft.com/office/officeart/2005/8/layout/lProcess2"/>
    <dgm:cxn modelId="{81E15404-0C68-4104-8F18-DF9C00E2A67D}" type="presParOf" srcId="{3AA5C33D-6E25-4276-9B06-F44599998A99}" destId="{1EFF74F2-7AC6-4FDE-9163-3E7F18C44E3E}" srcOrd="4" destOrd="0" presId="urn:microsoft.com/office/officeart/2005/8/layout/lProcess2"/>
    <dgm:cxn modelId="{32768D9E-7181-427C-B5D5-82A05FF00038}" type="presParOf" srcId="{1EFF74F2-7AC6-4FDE-9163-3E7F18C44E3E}" destId="{C989D3D4-06E0-4B90-BCDF-D5BA50F2550B}" srcOrd="0" destOrd="0" presId="urn:microsoft.com/office/officeart/2005/8/layout/lProcess2"/>
    <dgm:cxn modelId="{998B3325-1A03-4EF2-96CE-6D41E83DF746}" type="presParOf" srcId="{1EFF74F2-7AC6-4FDE-9163-3E7F18C44E3E}" destId="{CB78F1CD-0817-4A50-94E7-B4792A2A92C3}" srcOrd="1" destOrd="0" presId="urn:microsoft.com/office/officeart/2005/8/layout/lProcess2"/>
    <dgm:cxn modelId="{9CBED3A0-5452-4213-BD66-98495BB33E57}" type="presParOf" srcId="{1EFF74F2-7AC6-4FDE-9163-3E7F18C44E3E}" destId="{9B6CFE29-6F49-4DF2-9610-CAF636B9C6B5}" srcOrd="2" destOrd="0" presId="urn:microsoft.com/office/officeart/2005/8/layout/lProcess2"/>
    <dgm:cxn modelId="{078FC3CB-9297-41B6-931A-0A86C2C36FA8}" type="presParOf" srcId="{9B6CFE29-6F49-4DF2-9610-CAF636B9C6B5}" destId="{A845A5EB-8EC6-47E9-A5F4-9A690D9D2D06}" srcOrd="0" destOrd="0" presId="urn:microsoft.com/office/officeart/2005/8/layout/lProcess2"/>
    <dgm:cxn modelId="{A808CF59-A049-4B40-9FDF-941C86D49DDA}" type="presParOf" srcId="{A845A5EB-8EC6-47E9-A5F4-9A690D9D2D06}" destId="{FBDA142E-51AE-4439-9EFA-B02EE7485BFB}" srcOrd="0" destOrd="0" presId="urn:microsoft.com/office/officeart/2005/8/layout/lProcess2"/>
    <dgm:cxn modelId="{6340BFA7-2FB7-4922-B597-5B86EBFD69A6}" type="presParOf" srcId="{3AA5C33D-6E25-4276-9B06-F44599998A99}" destId="{538B3CA6-5D31-4477-A34D-6D906AFD30BA}" srcOrd="5" destOrd="0" presId="urn:microsoft.com/office/officeart/2005/8/layout/lProcess2"/>
    <dgm:cxn modelId="{81B21604-4C72-4DB1-BC72-EFEB71FA2D0F}" type="presParOf" srcId="{3AA5C33D-6E25-4276-9B06-F44599998A99}" destId="{735B790C-2BA6-496E-BF95-27C3246C1E01}" srcOrd="6" destOrd="0" presId="urn:microsoft.com/office/officeart/2005/8/layout/lProcess2"/>
    <dgm:cxn modelId="{95FF0255-FF7F-49B1-8E90-317CDF497543}" type="presParOf" srcId="{735B790C-2BA6-496E-BF95-27C3246C1E01}" destId="{9F79AD1E-195F-4F56-ADB1-F0DE4C45F0EC}" srcOrd="0" destOrd="0" presId="urn:microsoft.com/office/officeart/2005/8/layout/lProcess2"/>
    <dgm:cxn modelId="{C6B5EE73-053A-4007-A1BA-897C9B0D8688}" type="presParOf" srcId="{735B790C-2BA6-496E-BF95-27C3246C1E01}" destId="{93B0DAB5-6B1B-485F-B523-A35B74BD6552}" srcOrd="1" destOrd="0" presId="urn:microsoft.com/office/officeart/2005/8/layout/lProcess2"/>
    <dgm:cxn modelId="{D26A21A2-D792-438B-8A91-027C3A348B37}" type="presParOf" srcId="{735B790C-2BA6-496E-BF95-27C3246C1E01}" destId="{BAB8BAA6-8514-4494-938A-2B4BA0CF44D8}" srcOrd="2" destOrd="0" presId="urn:microsoft.com/office/officeart/2005/8/layout/lProcess2"/>
    <dgm:cxn modelId="{CF1AA5B0-109B-4589-A588-8CEB196BA924}" type="presParOf" srcId="{BAB8BAA6-8514-4494-938A-2B4BA0CF44D8}" destId="{010B0C4A-4B98-45E9-9B68-04AD9A3E75A3}" srcOrd="0" destOrd="0" presId="urn:microsoft.com/office/officeart/2005/8/layout/lProcess2"/>
    <dgm:cxn modelId="{DAAF592A-729E-431F-9055-C5D39EE1FE3B}" type="presParOf" srcId="{010B0C4A-4B98-45E9-9B68-04AD9A3E75A3}" destId="{C695729F-689F-4ABE-9685-536951BECFF5}" srcOrd="0" destOrd="0" presId="urn:microsoft.com/office/officeart/2005/8/layout/lProcess2"/>
    <dgm:cxn modelId="{81685446-B769-4A0D-A48D-EFCD6A82E213}" type="presParOf" srcId="{3AA5C33D-6E25-4276-9B06-F44599998A99}" destId="{73E3AC22-4210-4C13-AD37-5C583B4350C1}" srcOrd="7" destOrd="0" presId="urn:microsoft.com/office/officeart/2005/8/layout/lProcess2"/>
    <dgm:cxn modelId="{EF74138D-9127-4140-81F9-39877E8446D8}" type="presParOf" srcId="{3AA5C33D-6E25-4276-9B06-F44599998A99}" destId="{F5C655FD-B178-41D1-9F72-D5A362F24212}" srcOrd="8" destOrd="0" presId="urn:microsoft.com/office/officeart/2005/8/layout/lProcess2"/>
    <dgm:cxn modelId="{00C58DFC-BA27-49E6-836F-1F16EFDC3B63}" type="presParOf" srcId="{F5C655FD-B178-41D1-9F72-D5A362F24212}" destId="{735110F3-D5D3-4939-BAE0-4348092A3E8F}" srcOrd="0" destOrd="0" presId="urn:microsoft.com/office/officeart/2005/8/layout/lProcess2"/>
    <dgm:cxn modelId="{B043F9FF-17AE-45FF-89E4-292CA8E6FF45}" type="presParOf" srcId="{F5C655FD-B178-41D1-9F72-D5A362F24212}" destId="{CCA9FF85-40ED-425E-9381-3CEAAEED7EBB}" srcOrd="1" destOrd="0" presId="urn:microsoft.com/office/officeart/2005/8/layout/lProcess2"/>
    <dgm:cxn modelId="{73E9B765-1F0F-4B19-969A-F4A70AE65E29}" type="presParOf" srcId="{F5C655FD-B178-41D1-9F72-D5A362F24212}" destId="{0713229B-DD14-4AF2-96B1-93B497F5DCA9}" srcOrd="2" destOrd="0" presId="urn:microsoft.com/office/officeart/2005/8/layout/lProcess2"/>
    <dgm:cxn modelId="{06B27A82-4FC4-4283-AB81-B255C11B6F78}" type="presParOf" srcId="{0713229B-DD14-4AF2-96B1-93B497F5DCA9}" destId="{4E5CE7F6-851E-4AC2-9325-F0DFC64A873C}" srcOrd="0" destOrd="0" presId="urn:microsoft.com/office/officeart/2005/8/layout/lProcess2"/>
    <dgm:cxn modelId="{92D34CC2-02BE-4766-BCFD-954E324987C1}" type="presParOf" srcId="{4E5CE7F6-851E-4AC2-9325-F0DFC64A873C}" destId="{DB2506B0-A335-4C83-B91E-506A0FBE9CC0}" srcOrd="0" destOrd="0" presId="urn:microsoft.com/office/officeart/2005/8/layout/lProcess2"/>
    <dgm:cxn modelId="{1B619AB0-4898-4746-B765-BED901951427}" type="presParOf" srcId="{3AA5C33D-6E25-4276-9B06-F44599998A99}" destId="{3F36533C-40AA-4153-969D-CE14994B78BA}" srcOrd="9" destOrd="0" presId="urn:microsoft.com/office/officeart/2005/8/layout/lProcess2"/>
    <dgm:cxn modelId="{F771DC1E-4EA5-4216-9081-D236065DEA5F}" type="presParOf" srcId="{3AA5C33D-6E25-4276-9B06-F44599998A99}" destId="{394C3102-4E1C-4321-816E-BC72E54CDB3A}" srcOrd="10" destOrd="0" presId="urn:microsoft.com/office/officeart/2005/8/layout/lProcess2"/>
    <dgm:cxn modelId="{F5DD5FCC-855F-4DF3-8AD3-FA777451C8F3}" type="presParOf" srcId="{394C3102-4E1C-4321-816E-BC72E54CDB3A}" destId="{28F66E51-1BB4-455C-8D0B-FAA8933B6E61}" srcOrd="0" destOrd="0" presId="urn:microsoft.com/office/officeart/2005/8/layout/lProcess2"/>
    <dgm:cxn modelId="{BA9A2114-A592-4BEA-9F38-D0AA466CB0DF}" type="presParOf" srcId="{394C3102-4E1C-4321-816E-BC72E54CDB3A}" destId="{9FE54978-C18C-4E46-A6CF-29046E0504F4}" srcOrd="1" destOrd="0" presId="urn:microsoft.com/office/officeart/2005/8/layout/lProcess2"/>
    <dgm:cxn modelId="{BB6F57FF-543B-4339-939D-71C18CE4764B}" type="presParOf" srcId="{394C3102-4E1C-4321-816E-BC72E54CDB3A}" destId="{A66C08D9-7F85-4E4B-830B-4ACA99680909}" srcOrd="2" destOrd="0" presId="urn:microsoft.com/office/officeart/2005/8/layout/lProcess2"/>
    <dgm:cxn modelId="{15B11460-B89A-4337-B125-73FFA52236BB}" type="presParOf" srcId="{A66C08D9-7F85-4E4B-830B-4ACA99680909}" destId="{444E675F-153F-4BE0-96FA-B4EF2C8CB6E0}" srcOrd="0" destOrd="0" presId="urn:microsoft.com/office/officeart/2005/8/layout/lProcess2"/>
    <dgm:cxn modelId="{0A328A67-613E-4394-A8B9-A620B5DE614B}" type="presParOf" srcId="{444E675F-153F-4BE0-96FA-B4EF2C8CB6E0}" destId="{8DA62A8C-13AD-4320-8A55-1F3721328E8B}" srcOrd="0" destOrd="0" presId="urn:microsoft.com/office/officeart/2005/8/layout/lProcess2"/>
    <dgm:cxn modelId="{E45A306F-82D4-4EF6-B484-539A5BDD8A2E}" type="presParOf" srcId="{3AA5C33D-6E25-4276-9B06-F44599998A99}" destId="{ECA81725-BBD9-4472-ACE9-B0EAFC5D2429}" srcOrd="11" destOrd="0" presId="urn:microsoft.com/office/officeart/2005/8/layout/lProcess2"/>
    <dgm:cxn modelId="{632C63BC-E898-465A-A018-075FA3C51681}" type="presParOf" srcId="{3AA5C33D-6E25-4276-9B06-F44599998A99}" destId="{1F8ED7B8-CF69-46E1-A556-C94B29EBB9C7}" srcOrd="12" destOrd="0" presId="urn:microsoft.com/office/officeart/2005/8/layout/lProcess2"/>
    <dgm:cxn modelId="{1D24E926-3FA4-49F7-809E-A70E66712037}" type="presParOf" srcId="{1F8ED7B8-CF69-46E1-A556-C94B29EBB9C7}" destId="{BD1FEF91-AF89-48E9-BFE4-B39939D7E891}" srcOrd="0" destOrd="0" presId="urn:microsoft.com/office/officeart/2005/8/layout/lProcess2"/>
    <dgm:cxn modelId="{1AC4E5E6-AB7F-45A5-A054-E50BD2B82A1F}" type="presParOf" srcId="{1F8ED7B8-CF69-46E1-A556-C94B29EBB9C7}" destId="{FE85F224-9075-4E20-9755-8E6CAC88A3CB}" srcOrd="1" destOrd="0" presId="urn:microsoft.com/office/officeart/2005/8/layout/lProcess2"/>
    <dgm:cxn modelId="{4EA47AC5-96D8-40D3-A5CD-DF6FA8F32F22}" type="presParOf" srcId="{1F8ED7B8-CF69-46E1-A556-C94B29EBB9C7}" destId="{3764F317-0EFB-4DF0-8D0B-958F54AEF5B2}" srcOrd="2" destOrd="0" presId="urn:microsoft.com/office/officeart/2005/8/layout/lProcess2"/>
    <dgm:cxn modelId="{6F0906DE-A4C9-4B86-8FDE-AF9C947C7B5B}" type="presParOf" srcId="{3764F317-0EFB-4DF0-8D0B-958F54AEF5B2}" destId="{2376EDEC-EE32-4045-987E-AE59ACADB66F}" srcOrd="0" destOrd="0" presId="urn:microsoft.com/office/officeart/2005/8/layout/lProcess2"/>
    <dgm:cxn modelId="{B1E25937-8496-472F-961F-A81875A7679D}" type="presParOf" srcId="{2376EDEC-EE32-4045-987E-AE59ACADB66F}" destId="{5DDCD2D3-5949-4CE9-8FF9-05A9CD3C3FCF}" srcOrd="0" destOrd="0" presId="urn:microsoft.com/office/officeart/2005/8/layout/lProcess2"/>
    <dgm:cxn modelId="{6A173084-EF88-4BB2-A0A4-C5C387C3659B}" type="presParOf" srcId="{2376EDEC-EE32-4045-987E-AE59ACADB66F}" destId="{1D0111E0-5414-4FA3-B75E-3E5FA21DBC75}" srcOrd="1" destOrd="0" presId="urn:microsoft.com/office/officeart/2005/8/layout/lProcess2"/>
    <dgm:cxn modelId="{D1D391BE-1F7E-4656-A4FF-B4B89927B5CE}" type="presParOf" srcId="{2376EDEC-EE32-4045-987E-AE59ACADB66F}" destId="{FACBB32A-C145-45F9-BB93-BBE2E24095E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CB6B34-6533-4E37-BE65-534AABBA08AF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BC677C-F51F-4496-9FAE-D9C92E133C63}">
      <dgm:prSet phldrT="[טקסט]"/>
      <dgm:spPr/>
      <dgm:t>
        <a:bodyPr/>
        <a:lstStyle/>
        <a:p>
          <a:r>
            <a:rPr lang="he-IL" dirty="0" smtClean="0"/>
            <a:t>בוחן</a:t>
          </a:r>
          <a:endParaRPr lang="en-US" dirty="0"/>
        </a:p>
      </dgm:t>
    </dgm:pt>
    <dgm:pt modelId="{C78F97BE-B9EE-4EBC-89B1-045A6B5CADC8}" type="parTrans" cxnId="{0F587E71-E3AF-4DF6-ADA2-EB48ADD30EF7}">
      <dgm:prSet/>
      <dgm:spPr/>
      <dgm:t>
        <a:bodyPr/>
        <a:lstStyle/>
        <a:p>
          <a:endParaRPr lang="en-US"/>
        </a:p>
      </dgm:t>
    </dgm:pt>
    <dgm:pt modelId="{1772FCF0-277A-439E-AD0F-F3E98C3E8A7F}" type="sibTrans" cxnId="{0F587E71-E3AF-4DF6-ADA2-EB48ADD30EF7}">
      <dgm:prSet/>
      <dgm:spPr/>
      <dgm:t>
        <a:bodyPr/>
        <a:lstStyle/>
        <a:p>
          <a:endParaRPr lang="en-US"/>
        </a:p>
      </dgm:t>
    </dgm:pt>
    <dgm:pt modelId="{196BC919-D4EB-4A49-BE15-FB52113B3EFE}">
      <dgm:prSet phldrT="[טקסט]"/>
      <dgm:spPr/>
      <dgm:t>
        <a:bodyPr/>
        <a:lstStyle/>
        <a:p>
          <a:pPr rtl="1"/>
          <a:r>
            <a:rPr lang="he-IL" dirty="0" smtClean="0"/>
            <a:t>מאפשרת תכנון ועריכת בחנים המורכבים משאלות אמריקאיות ושאלות בעלות תשובות קצרות. </a:t>
          </a:r>
          <a:endParaRPr lang="en-US" dirty="0"/>
        </a:p>
      </dgm:t>
    </dgm:pt>
    <dgm:pt modelId="{610B0C75-29D9-4EBD-96C1-BAE8232DF185}" type="parTrans" cxnId="{0DED26AD-F22E-4E60-92BA-8CA2CCB1FC62}">
      <dgm:prSet/>
      <dgm:spPr/>
      <dgm:t>
        <a:bodyPr/>
        <a:lstStyle/>
        <a:p>
          <a:endParaRPr lang="en-US"/>
        </a:p>
      </dgm:t>
    </dgm:pt>
    <dgm:pt modelId="{1DEF39A2-5985-42D1-8AAA-C2588436D44A}" type="sibTrans" cxnId="{0DED26AD-F22E-4E60-92BA-8CA2CCB1FC62}">
      <dgm:prSet/>
      <dgm:spPr/>
      <dgm:t>
        <a:bodyPr/>
        <a:lstStyle/>
        <a:p>
          <a:endParaRPr lang="en-US"/>
        </a:p>
      </dgm:t>
    </dgm:pt>
    <dgm:pt modelId="{3DBC5EC5-34B3-4C87-B793-96A6BD91E39D}">
      <dgm:prSet phldrT="[טקסט]"/>
      <dgm:spPr/>
      <dgm:t>
        <a:bodyPr/>
        <a:lstStyle/>
        <a:p>
          <a:r>
            <a:rPr lang="he-IL" dirty="0" smtClean="0"/>
            <a:t>אגרון מונחים</a:t>
          </a:r>
          <a:endParaRPr lang="en-US" dirty="0"/>
        </a:p>
      </dgm:t>
    </dgm:pt>
    <dgm:pt modelId="{C3E1BF6D-F802-4287-B813-07FD2442AA89}" type="parTrans" cxnId="{F61896D0-4AB1-4E37-BCC7-7A24716F906D}">
      <dgm:prSet/>
      <dgm:spPr/>
      <dgm:t>
        <a:bodyPr/>
        <a:lstStyle/>
        <a:p>
          <a:endParaRPr lang="en-US"/>
        </a:p>
      </dgm:t>
    </dgm:pt>
    <dgm:pt modelId="{86A0B491-744B-432E-981F-61117A37082A}" type="sibTrans" cxnId="{F61896D0-4AB1-4E37-BCC7-7A24716F906D}">
      <dgm:prSet/>
      <dgm:spPr/>
      <dgm:t>
        <a:bodyPr/>
        <a:lstStyle/>
        <a:p>
          <a:endParaRPr lang="en-US"/>
        </a:p>
      </dgm:t>
    </dgm:pt>
    <dgm:pt modelId="{BA372015-072B-45EA-8803-EF9D8B7E6B0B}">
      <dgm:prSet phldrT="[טקסט]"/>
      <dgm:spPr/>
      <dgm:t>
        <a:bodyPr/>
        <a:lstStyle/>
        <a:p>
          <a:r>
            <a:rPr lang="he-IL" dirty="0" smtClean="0"/>
            <a:t>גלריית תמונות</a:t>
          </a:r>
          <a:endParaRPr lang="en-US" dirty="0"/>
        </a:p>
      </dgm:t>
    </dgm:pt>
    <dgm:pt modelId="{3A7DE6F6-5AD9-445C-84E0-271E045A0B61}" type="parTrans" cxnId="{6298C7CD-AEFF-4F3D-AD0B-CE86CBF53ABA}">
      <dgm:prSet/>
      <dgm:spPr/>
      <dgm:t>
        <a:bodyPr/>
        <a:lstStyle/>
        <a:p>
          <a:endParaRPr lang="en-US"/>
        </a:p>
      </dgm:t>
    </dgm:pt>
    <dgm:pt modelId="{321AB71F-67AC-4944-A1F5-7F72E06B8C99}" type="sibTrans" cxnId="{6298C7CD-AEFF-4F3D-AD0B-CE86CBF53ABA}">
      <dgm:prSet/>
      <dgm:spPr/>
      <dgm:t>
        <a:bodyPr/>
        <a:lstStyle/>
        <a:p>
          <a:endParaRPr lang="en-US"/>
        </a:p>
      </dgm:t>
    </dgm:pt>
    <dgm:pt modelId="{C6ABEF6E-5095-4C91-AF8A-28D538D44CC8}">
      <dgm:prSet phldrT="[טקסט]" custT="1"/>
      <dgm:spPr/>
      <dgm:t>
        <a:bodyPr/>
        <a:lstStyle/>
        <a:p>
          <a:pPr rtl="1"/>
          <a:r>
            <a:rPr lang="he-IL" sz="1600" dirty="0" smtClean="0"/>
            <a:t>העלאת תמונות לגלריה נעשית על ידי הלומדים לפי ההנחיה של המרצה. ניתן להגדיר שהתמונות תהיינה לצפייה בלבד.</a:t>
          </a:r>
          <a:endParaRPr lang="en-US" sz="1600" dirty="0"/>
        </a:p>
      </dgm:t>
    </dgm:pt>
    <dgm:pt modelId="{8AC73FFE-A715-4616-91DE-0F8388026CEA}" type="parTrans" cxnId="{CAE5D62D-D492-4C4E-80C0-A85FB667787A}">
      <dgm:prSet/>
      <dgm:spPr/>
      <dgm:t>
        <a:bodyPr/>
        <a:lstStyle/>
        <a:p>
          <a:endParaRPr lang="en-US"/>
        </a:p>
      </dgm:t>
    </dgm:pt>
    <dgm:pt modelId="{229DAA8E-832A-4955-AE5E-47833744097E}" type="sibTrans" cxnId="{CAE5D62D-D492-4C4E-80C0-A85FB667787A}">
      <dgm:prSet/>
      <dgm:spPr/>
      <dgm:t>
        <a:bodyPr/>
        <a:lstStyle/>
        <a:p>
          <a:endParaRPr lang="en-US"/>
        </a:p>
      </dgm:t>
    </dgm:pt>
    <dgm:pt modelId="{ED8ED9AB-EA7A-41FF-BCA6-04835E619947}">
      <dgm:prSet custT="1"/>
      <dgm:spPr/>
      <dgm:t>
        <a:bodyPr/>
        <a:lstStyle/>
        <a:p>
          <a:pPr rtl="1"/>
          <a:r>
            <a:rPr lang="he-IL" sz="1200" dirty="0" smtClean="0"/>
            <a:t>מאפשרת ללומדים ליצור ולתחזק רשימה של הגדרות, בדומה למילון. ברשומות ניתן לערוך חיפוש או לדפדף בהם, בפורמטים שונים. ניתן לאפשר יצירה אוטומטית של קישורים לרשומות הללו מכל רחבי סביבת הלמידה.</a:t>
          </a:r>
          <a:endParaRPr lang="he-IL" sz="1200" dirty="0"/>
        </a:p>
      </dgm:t>
    </dgm:pt>
    <dgm:pt modelId="{5F0A74A2-8D78-42BC-80AA-A78A2102DB9B}" type="parTrans" cxnId="{3A024947-E150-4D5B-8768-D9B455EF9373}">
      <dgm:prSet/>
      <dgm:spPr/>
      <dgm:t>
        <a:bodyPr/>
        <a:lstStyle/>
        <a:p>
          <a:endParaRPr lang="en-US"/>
        </a:p>
      </dgm:t>
    </dgm:pt>
    <dgm:pt modelId="{B17160B4-DF37-4705-83C0-2443A271723A}" type="sibTrans" cxnId="{3A024947-E150-4D5B-8768-D9B455EF9373}">
      <dgm:prSet/>
      <dgm:spPr/>
      <dgm:t>
        <a:bodyPr/>
        <a:lstStyle/>
        <a:p>
          <a:endParaRPr lang="en-US"/>
        </a:p>
      </dgm:t>
    </dgm:pt>
    <dgm:pt modelId="{FD9D2CDF-56A0-4B97-9CF3-6274F36CECA8}">
      <dgm:prSet phldrT="[טקסט]"/>
      <dgm:spPr/>
      <dgm:t>
        <a:bodyPr/>
        <a:lstStyle/>
        <a:p>
          <a:pPr rtl="1"/>
          <a:r>
            <a:rPr lang="he-IL" dirty="0" smtClean="0"/>
            <a:t>שאלון משוב</a:t>
          </a:r>
          <a:endParaRPr lang="en-US" dirty="0"/>
        </a:p>
      </dgm:t>
    </dgm:pt>
    <dgm:pt modelId="{3490FC6F-2E2F-4BE4-86E1-1ABC21CC4F42}" type="parTrans" cxnId="{876A8DDD-E845-4BA8-8B43-BDC9158BB1E7}">
      <dgm:prSet/>
      <dgm:spPr/>
      <dgm:t>
        <a:bodyPr/>
        <a:lstStyle/>
        <a:p>
          <a:endParaRPr lang="en-US"/>
        </a:p>
      </dgm:t>
    </dgm:pt>
    <dgm:pt modelId="{A647FA2F-1F3C-4AAD-B045-94AB90F999A5}" type="sibTrans" cxnId="{876A8DDD-E845-4BA8-8B43-BDC9158BB1E7}">
      <dgm:prSet/>
      <dgm:spPr/>
      <dgm:t>
        <a:bodyPr/>
        <a:lstStyle/>
        <a:p>
          <a:endParaRPr lang="en-US"/>
        </a:p>
      </dgm:t>
    </dgm:pt>
    <dgm:pt modelId="{D6B93DAA-D2DD-4D06-9008-AA614ED1DD77}">
      <dgm:prSet phldrT="[טקסט]" custT="1"/>
      <dgm:spPr/>
      <dgm:t>
        <a:bodyPr/>
        <a:lstStyle/>
        <a:p>
          <a:pPr rtl="1"/>
          <a:r>
            <a:rPr lang="he-IL" sz="1600" dirty="0" smtClean="0"/>
            <a:t>מאפשרת יצירה של שאלון משוב המכיל שאלות מסוגים שונים וקבלת משוב </a:t>
          </a:r>
          <a:r>
            <a:rPr lang="he-IL" sz="1600" dirty="0" err="1" smtClean="0"/>
            <a:t>מיידי</a:t>
          </a:r>
          <a:r>
            <a:rPr lang="he-IL" sz="1600" dirty="0" smtClean="0"/>
            <a:t> מהלומדים. התוצאות יהיו אנונימיות או שמיות.</a:t>
          </a:r>
          <a:endParaRPr lang="en-US" sz="1600" dirty="0"/>
        </a:p>
      </dgm:t>
    </dgm:pt>
    <dgm:pt modelId="{F1CB5FA8-A982-428E-93A8-A4084C184A93}" type="parTrans" cxnId="{205839B3-5CEF-46B6-9581-9ED1C2575980}">
      <dgm:prSet/>
      <dgm:spPr/>
      <dgm:t>
        <a:bodyPr/>
        <a:lstStyle/>
        <a:p>
          <a:endParaRPr lang="en-US"/>
        </a:p>
      </dgm:t>
    </dgm:pt>
    <dgm:pt modelId="{2EE953D7-3404-4284-863B-C1566E61AC9E}" type="sibTrans" cxnId="{205839B3-5CEF-46B6-9581-9ED1C2575980}">
      <dgm:prSet/>
      <dgm:spPr/>
      <dgm:t>
        <a:bodyPr/>
        <a:lstStyle/>
        <a:p>
          <a:endParaRPr lang="en-US"/>
        </a:p>
      </dgm:t>
    </dgm:pt>
    <dgm:pt modelId="{2F88F974-1563-407B-BDDA-26444068D0C6}">
      <dgm:prSet phldrT="[טקסט]"/>
      <dgm:spPr/>
      <dgm:t>
        <a:bodyPr/>
        <a:lstStyle/>
        <a:p>
          <a:pPr rtl="1"/>
          <a:r>
            <a:rPr lang="he-IL" dirty="0" smtClean="0"/>
            <a:t>בחירה</a:t>
          </a:r>
          <a:endParaRPr lang="en-US" dirty="0"/>
        </a:p>
      </dgm:t>
    </dgm:pt>
    <dgm:pt modelId="{751980F3-401D-40C7-9682-DFAF93B2D2B5}" type="parTrans" cxnId="{8DA24DDD-24F1-4D06-9DF1-A3EF9A9C0F8A}">
      <dgm:prSet/>
      <dgm:spPr/>
      <dgm:t>
        <a:bodyPr/>
        <a:lstStyle/>
        <a:p>
          <a:endParaRPr lang="en-US"/>
        </a:p>
      </dgm:t>
    </dgm:pt>
    <dgm:pt modelId="{DE794C44-9236-489B-B157-80C990F1A3B4}" type="sibTrans" cxnId="{8DA24DDD-24F1-4D06-9DF1-A3EF9A9C0F8A}">
      <dgm:prSet/>
      <dgm:spPr/>
      <dgm:t>
        <a:bodyPr/>
        <a:lstStyle/>
        <a:p>
          <a:endParaRPr lang="en-US"/>
        </a:p>
      </dgm:t>
    </dgm:pt>
    <dgm:pt modelId="{5B86C646-0A22-4A27-8DAD-714A034A02E1}">
      <dgm:prSet phldrT="[טקסט]" custT="1"/>
      <dgm:spPr/>
      <dgm:t>
        <a:bodyPr/>
        <a:lstStyle/>
        <a:p>
          <a:pPr rtl="1"/>
          <a:r>
            <a:rPr lang="he-IL" sz="1600" dirty="0" smtClean="0"/>
            <a:t>אפשרות להציג בפני הלומדים סקר בן שאלה אחת. רכיב זה משמש גם ככלי לחלוקת הכיתה לצוותי עבודה על פי עניין.</a:t>
          </a:r>
          <a:endParaRPr lang="en-US" sz="1600" dirty="0"/>
        </a:p>
      </dgm:t>
    </dgm:pt>
    <dgm:pt modelId="{A8C7CF6A-7BE5-4447-B8C9-70066BFEBE4C}" type="parTrans" cxnId="{1530705D-5A68-4853-AC46-944638F1555F}">
      <dgm:prSet/>
      <dgm:spPr/>
      <dgm:t>
        <a:bodyPr/>
        <a:lstStyle/>
        <a:p>
          <a:endParaRPr lang="en-US"/>
        </a:p>
      </dgm:t>
    </dgm:pt>
    <dgm:pt modelId="{CB7D1995-E619-4632-A731-1EAF89016AF4}" type="sibTrans" cxnId="{1530705D-5A68-4853-AC46-944638F1555F}">
      <dgm:prSet/>
      <dgm:spPr/>
      <dgm:t>
        <a:bodyPr/>
        <a:lstStyle/>
        <a:p>
          <a:endParaRPr lang="en-US"/>
        </a:p>
      </dgm:t>
    </dgm:pt>
    <dgm:pt modelId="{53712846-83C7-4FF2-8E65-1516397EF4EC}">
      <dgm:prSet phldrT="[טקסט]"/>
      <dgm:spPr/>
      <dgm:t>
        <a:bodyPr/>
        <a:lstStyle/>
        <a:p>
          <a:pPr rtl="1"/>
          <a:r>
            <a:rPr lang="he-IL" dirty="0" smtClean="0"/>
            <a:t>מטלה</a:t>
          </a:r>
          <a:endParaRPr lang="en-US" dirty="0"/>
        </a:p>
      </dgm:t>
    </dgm:pt>
    <dgm:pt modelId="{D6692ED7-4112-4A42-864C-ADB947966FB5}" type="parTrans" cxnId="{25F2B120-4479-4FA1-B86C-D6A6CB5991A2}">
      <dgm:prSet/>
      <dgm:spPr/>
      <dgm:t>
        <a:bodyPr/>
        <a:lstStyle/>
        <a:p>
          <a:endParaRPr lang="en-US"/>
        </a:p>
      </dgm:t>
    </dgm:pt>
    <dgm:pt modelId="{514EB41E-1417-451A-A7A0-8C02AC362135}" type="sibTrans" cxnId="{25F2B120-4479-4FA1-B86C-D6A6CB5991A2}">
      <dgm:prSet/>
      <dgm:spPr/>
      <dgm:t>
        <a:bodyPr/>
        <a:lstStyle/>
        <a:p>
          <a:endParaRPr lang="en-US"/>
        </a:p>
      </dgm:t>
    </dgm:pt>
    <dgm:pt modelId="{97A09185-14C4-4CB4-973C-DAAA0921A25F}">
      <dgm:prSet phldrT="[טקסט]" custT="1"/>
      <dgm:spPr/>
      <dgm:t>
        <a:bodyPr/>
        <a:lstStyle/>
        <a:p>
          <a:pPr rtl="1"/>
          <a:r>
            <a:rPr lang="he-IL" sz="1600" dirty="0" smtClean="0"/>
            <a:t>במערכת ישנן מספר סוגי מטלות אותן ניתן להגדיר. בין המטלות: מטלת הגשה בצוות, מטלת הקלטה, מטלת כתיבה שיתופית</a:t>
          </a:r>
          <a:endParaRPr lang="en-US" sz="1600" dirty="0"/>
        </a:p>
      </dgm:t>
    </dgm:pt>
    <dgm:pt modelId="{48651040-8160-47DC-B693-B1EB94DAA9A5}" type="parTrans" cxnId="{86DA3F5E-1576-430A-9F63-A5CE80BD3E09}">
      <dgm:prSet/>
      <dgm:spPr/>
      <dgm:t>
        <a:bodyPr/>
        <a:lstStyle/>
        <a:p>
          <a:endParaRPr lang="en-US"/>
        </a:p>
      </dgm:t>
    </dgm:pt>
    <dgm:pt modelId="{131689F0-7267-4DDA-A60C-129D0B6E3341}" type="sibTrans" cxnId="{86DA3F5E-1576-430A-9F63-A5CE80BD3E09}">
      <dgm:prSet/>
      <dgm:spPr/>
      <dgm:t>
        <a:bodyPr/>
        <a:lstStyle/>
        <a:p>
          <a:endParaRPr lang="en-US"/>
        </a:p>
      </dgm:t>
    </dgm:pt>
    <dgm:pt modelId="{3AA5C33D-6E25-4276-9B06-F44599998A99}" type="pres">
      <dgm:prSet presAssocID="{9ACB6B34-6533-4E37-BE65-534AABBA08A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7756D4-2331-4923-B9DB-A0F5E44735EE}" type="pres">
      <dgm:prSet presAssocID="{A4BC677C-F51F-4496-9FAE-D9C92E133C63}" presName="compNode" presStyleCnt="0"/>
      <dgm:spPr/>
      <dgm:t>
        <a:bodyPr/>
        <a:lstStyle/>
        <a:p>
          <a:pPr rtl="1"/>
          <a:endParaRPr lang="he-IL"/>
        </a:p>
      </dgm:t>
    </dgm:pt>
    <dgm:pt modelId="{362A5889-06A0-45F8-86B9-05B5E83A9395}" type="pres">
      <dgm:prSet presAssocID="{A4BC677C-F51F-4496-9FAE-D9C92E133C63}" presName="aNode" presStyleLbl="bgShp" presStyleIdx="0" presStyleCnt="6"/>
      <dgm:spPr/>
      <dgm:t>
        <a:bodyPr/>
        <a:lstStyle/>
        <a:p>
          <a:endParaRPr lang="en-US"/>
        </a:p>
      </dgm:t>
    </dgm:pt>
    <dgm:pt modelId="{A8D04271-FD0C-422B-8DDD-88117066F4C9}" type="pres">
      <dgm:prSet presAssocID="{A4BC677C-F51F-4496-9FAE-D9C92E133C63}" presName="textNode" presStyleLbl="bgShp" presStyleIdx="0" presStyleCnt="6"/>
      <dgm:spPr/>
      <dgm:t>
        <a:bodyPr/>
        <a:lstStyle/>
        <a:p>
          <a:endParaRPr lang="en-US"/>
        </a:p>
      </dgm:t>
    </dgm:pt>
    <dgm:pt modelId="{7E437E5E-7ED1-4AEA-9E84-7894997690F4}" type="pres">
      <dgm:prSet presAssocID="{A4BC677C-F51F-4496-9FAE-D9C92E133C63}" presName="compChildNode" presStyleCnt="0"/>
      <dgm:spPr/>
      <dgm:t>
        <a:bodyPr/>
        <a:lstStyle/>
        <a:p>
          <a:pPr rtl="1"/>
          <a:endParaRPr lang="he-IL"/>
        </a:p>
      </dgm:t>
    </dgm:pt>
    <dgm:pt modelId="{F0A2EA88-3946-4710-8A5B-A50B218BFDB1}" type="pres">
      <dgm:prSet presAssocID="{A4BC677C-F51F-4496-9FAE-D9C92E133C63}" presName="theInnerList" presStyleCnt="0"/>
      <dgm:spPr/>
      <dgm:t>
        <a:bodyPr/>
        <a:lstStyle/>
        <a:p>
          <a:pPr rtl="1"/>
          <a:endParaRPr lang="he-IL"/>
        </a:p>
      </dgm:t>
    </dgm:pt>
    <dgm:pt modelId="{5DF32B94-C2FC-4DA2-8D73-617E690AA665}" type="pres">
      <dgm:prSet presAssocID="{196BC919-D4EB-4A49-BE15-FB52113B3EFE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1210E-3809-4A29-9006-8DBEA48F1A79}" type="pres">
      <dgm:prSet presAssocID="{A4BC677C-F51F-4496-9FAE-D9C92E133C63}" presName="aSpace" presStyleCnt="0"/>
      <dgm:spPr/>
      <dgm:t>
        <a:bodyPr/>
        <a:lstStyle/>
        <a:p>
          <a:pPr rtl="1"/>
          <a:endParaRPr lang="he-IL"/>
        </a:p>
      </dgm:t>
    </dgm:pt>
    <dgm:pt modelId="{D81B98F0-840A-4FF7-8997-4FF42C037D9A}" type="pres">
      <dgm:prSet presAssocID="{3DBC5EC5-34B3-4C87-B793-96A6BD91E39D}" presName="compNode" presStyleCnt="0"/>
      <dgm:spPr/>
      <dgm:t>
        <a:bodyPr/>
        <a:lstStyle/>
        <a:p>
          <a:pPr rtl="1"/>
          <a:endParaRPr lang="he-IL"/>
        </a:p>
      </dgm:t>
    </dgm:pt>
    <dgm:pt modelId="{46CD5B47-4E97-458E-B85B-E2E0A1FF911F}" type="pres">
      <dgm:prSet presAssocID="{3DBC5EC5-34B3-4C87-B793-96A6BD91E39D}" presName="aNode" presStyleLbl="bgShp" presStyleIdx="1" presStyleCnt="6"/>
      <dgm:spPr/>
      <dgm:t>
        <a:bodyPr/>
        <a:lstStyle/>
        <a:p>
          <a:endParaRPr lang="en-US"/>
        </a:p>
      </dgm:t>
    </dgm:pt>
    <dgm:pt modelId="{1A97020A-0983-44D2-AEC2-8898F8DB604A}" type="pres">
      <dgm:prSet presAssocID="{3DBC5EC5-34B3-4C87-B793-96A6BD91E39D}" presName="textNode" presStyleLbl="bgShp" presStyleIdx="1" presStyleCnt="6"/>
      <dgm:spPr/>
      <dgm:t>
        <a:bodyPr/>
        <a:lstStyle/>
        <a:p>
          <a:endParaRPr lang="en-US"/>
        </a:p>
      </dgm:t>
    </dgm:pt>
    <dgm:pt modelId="{DF75C691-B519-4210-8E2D-9EF029924DC1}" type="pres">
      <dgm:prSet presAssocID="{3DBC5EC5-34B3-4C87-B793-96A6BD91E39D}" presName="compChildNode" presStyleCnt="0"/>
      <dgm:spPr/>
      <dgm:t>
        <a:bodyPr/>
        <a:lstStyle/>
        <a:p>
          <a:pPr rtl="1"/>
          <a:endParaRPr lang="he-IL"/>
        </a:p>
      </dgm:t>
    </dgm:pt>
    <dgm:pt modelId="{A6255768-C6E7-4CD1-A049-C4FFBA1E2174}" type="pres">
      <dgm:prSet presAssocID="{3DBC5EC5-34B3-4C87-B793-96A6BD91E39D}" presName="theInnerList" presStyleCnt="0"/>
      <dgm:spPr/>
      <dgm:t>
        <a:bodyPr/>
        <a:lstStyle/>
        <a:p>
          <a:pPr rtl="1"/>
          <a:endParaRPr lang="he-IL"/>
        </a:p>
      </dgm:t>
    </dgm:pt>
    <dgm:pt modelId="{8B09C46D-32AD-47C5-A1AD-07AE55E88D66}" type="pres">
      <dgm:prSet presAssocID="{ED8ED9AB-EA7A-41FF-BCA6-04835E619947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79135-3522-4CBC-9409-758847943932}" type="pres">
      <dgm:prSet presAssocID="{3DBC5EC5-34B3-4C87-B793-96A6BD91E39D}" presName="aSpace" presStyleCnt="0"/>
      <dgm:spPr/>
      <dgm:t>
        <a:bodyPr/>
        <a:lstStyle/>
        <a:p>
          <a:pPr rtl="1"/>
          <a:endParaRPr lang="he-IL"/>
        </a:p>
      </dgm:t>
    </dgm:pt>
    <dgm:pt modelId="{1EFF74F2-7AC6-4FDE-9163-3E7F18C44E3E}" type="pres">
      <dgm:prSet presAssocID="{BA372015-072B-45EA-8803-EF9D8B7E6B0B}" presName="compNode" presStyleCnt="0"/>
      <dgm:spPr/>
      <dgm:t>
        <a:bodyPr/>
        <a:lstStyle/>
        <a:p>
          <a:pPr rtl="1"/>
          <a:endParaRPr lang="he-IL"/>
        </a:p>
      </dgm:t>
    </dgm:pt>
    <dgm:pt modelId="{C989D3D4-06E0-4B90-BCDF-D5BA50F2550B}" type="pres">
      <dgm:prSet presAssocID="{BA372015-072B-45EA-8803-EF9D8B7E6B0B}" presName="aNode" presStyleLbl="bgShp" presStyleIdx="2" presStyleCnt="6"/>
      <dgm:spPr/>
      <dgm:t>
        <a:bodyPr/>
        <a:lstStyle/>
        <a:p>
          <a:endParaRPr lang="en-US"/>
        </a:p>
      </dgm:t>
    </dgm:pt>
    <dgm:pt modelId="{CB78F1CD-0817-4A50-94E7-B4792A2A92C3}" type="pres">
      <dgm:prSet presAssocID="{BA372015-072B-45EA-8803-EF9D8B7E6B0B}" presName="textNode" presStyleLbl="bgShp" presStyleIdx="2" presStyleCnt="6"/>
      <dgm:spPr/>
      <dgm:t>
        <a:bodyPr/>
        <a:lstStyle/>
        <a:p>
          <a:endParaRPr lang="en-US"/>
        </a:p>
      </dgm:t>
    </dgm:pt>
    <dgm:pt modelId="{9B6CFE29-6F49-4DF2-9610-CAF636B9C6B5}" type="pres">
      <dgm:prSet presAssocID="{BA372015-072B-45EA-8803-EF9D8B7E6B0B}" presName="compChildNode" presStyleCnt="0"/>
      <dgm:spPr/>
      <dgm:t>
        <a:bodyPr/>
        <a:lstStyle/>
        <a:p>
          <a:pPr rtl="1"/>
          <a:endParaRPr lang="he-IL"/>
        </a:p>
      </dgm:t>
    </dgm:pt>
    <dgm:pt modelId="{A845A5EB-8EC6-47E9-A5F4-9A690D9D2D06}" type="pres">
      <dgm:prSet presAssocID="{BA372015-072B-45EA-8803-EF9D8B7E6B0B}" presName="theInnerList" presStyleCnt="0"/>
      <dgm:spPr/>
      <dgm:t>
        <a:bodyPr/>
        <a:lstStyle/>
        <a:p>
          <a:pPr rtl="1"/>
          <a:endParaRPr lang="he-IL"/>
        </a:p>
      </dgm:t>
    </dgm:pt>
    <dgm:pt modelId="{FBDA142E-51AE-4439-9EFA-B02EE7485BFB}" type="pres">
      <dgm:prSet presAssocID="{C6ABEF6E-5095-4C91-AF8A-28D538D44CC8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B3CA6-5D31-4477-A34D-6D906AFD30BA}" type="pres">
      <dgm:prSet presAssocID="{BA372015-072B-45EA-8803-EF9D8B7E6B0B}" presName="aSpace" presStyleCnt="0"/>
      <dgm:spPr/>
      <dgm:t>
        <a:bodyPr/>
        <a:lstStyle/>
        <a:p>
          <a:pPr rtl="1"/>
          <a:endParaRPr lang="he-IL"/>
        </a:p>
      </dgm:t>
    </dgm:pt>
    <dgm:pt modelId="{735B790C-2BA6-496E-BF95-27C3246C1E01}" type="pres">
      <dgm:prSet presAssocID="{FD9D2CDF-56A0-4B97-9CF3-6274F36CECA8}" presName="compNode" presStyleCnt="0"/>
      <dgm:spPr/>
      <dgm:t>
        <a:bodyPr/>
        <a:lstStyle/>
        <a:p>
          <a:pPr rtl="1"/>
          <a:endParaRPr lang="he-IL"/>
        </a:p>
      </dgm:t>
    </dgm:pt>
    <dgm:pt modelId="{9F79AD1E-195F-4F56-ADB1-F0DE4C45F0EC}" type="pres">
      <dgm:prSet presAssocID="{FD9D2CDF-56A0-4B97-9CF3-6274F36CECA8}" presName="aNode" presStyleLbl="bgShp" presStyleIdx="3" presStyleCnt="6"/>
      <dgm:spPr/>
      <dgm:t>
        <a:bodyPr/>
        <a:lstStyle/>
        <a:p>
          <a:endParaRPr lang="en-US"/>
        </a:p>
      </dgm:t>
    </dgm:pt>
    <dgm:pt modelId="{93B0DAB5-6B1B-485F-B523-A35B74BD6552}" type="pres">
      <dgm:prSet presAssocID="{FD9D2CDF-56A0-4B97-9CF3-6274F36CECA8}" presName="textNode" presStyleLbl="bgShp" presStyleIdx="3" presStyleCnt="6"/>
      <dgm:spPr/>
      <dgm:t>
        <a:bodyPr/>
        <a:lstStyle/>
        <a:p>
          <a:endParaRPr lang="en-US"/>
        </a:p>
      </dgm:t>
    </dgm:pt>
    <dgm:pt modelId="{BAB8BAA6-8514-4494-938A-2B4BA0CF44D8}" type="pres">
      <dgm:prSet presAssocID="{FD9D2CDF-56A0-4B97-9CF3-6274F36CECA8}" presName="compChildNode" presStyleCnt="0"/>
      <dgm:spPr/>
      <dgm:t>
        <a:bodyPr/>
        <a:lstStyle/>
        <a:p>
          <a:pPr rtl="1"/>
          <a:endParaRPr lang="he-IL"/>
        </a:p>
      </dgm:t>
    </dgm:pt>
    <dgm:pt modelId="{010B0C4A-4B98-45E9-9B68-04AD9A3E75A3}" type="pres">
      <dgm:prSet presAssocID="{FD9D2CDF-56A0-4B97-9CF3-6274F36CECA8}" presName="theInnerList" presStyleCnt="0"/>
      <dgm:spPr/>
      <dgm:t>
        <a:bodyPr/>
        <a:lstStyle/>
        <a:p>
          <a:pPr rtl="1"/>
          <a:endParaRPr lang="he-IL"/>
        </a:p>
      </dgm:t>
    </dgm:pt>
    <dgm:pt modelId="{C695729F-689F-4ABE-9685-536951BECFF5}" type="pres">
      <dgm:prSet presAssocID="{D6B93DAA-D2DD-4D06-9008-AA614ED1DD77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3AC22-4210-4C13-AD37-5C583B4350C1}" type="pres">
      <dgm:prSet presAssocID="{FD9D2CDF-56A0-4B97-9CF3-6274F36CECA8}" presName="aSpace" presStyleCnt="0"/>
      <dgm:spPr/>
      <dgm:t>
        <a:bodyPr/>
        <a:lstStyle/>
        <a:p>
          <a:pPr rtl="1"/>
          <a:endParaRPr lang="he-IL"/>
        </a:p>
      </dgm:t>
    </dgm:pt>
    <dgm:pt modelId="{F5C655FD-B178-41D1-9F72-D5A362F24212}" type="pres">
      <dgm:prSet presAssocID="{2F88F974-1563-407B-BDDA-26444068D0C6}" presName="compNode" presStyleCnt="0"/>
      <dgm:spPr/>
      <dgm:t>
        <a:bodyPr/>
        <a:lstStyle/>
        <a:p>
          <a:pPr rtl="1"/>
          <a:endParaRPr lang="he-IL"/>
        </a:p>
      </dgm:t>
    </dgm:pt>
    <dgm:pt modelId="{735110F3-D5D3-4939-BAE0-4348092A3E8F}" type="pres">
      <dgm:prSet presAssocID="{2F88F974-1563-407B-BDDA-26444068D0C6}" presName="aNode" presStyleLbl="bgShp" presStyleIdx="4" presStyleCnt="6"/>
      <dgm:spPr/>
      <dgm:t>
        <a:bodyPr/>
        <a:lstStyle/>
        <a:p>
          <a:endParaRPr lang="en-US"/>
        </a:p>
      </dgm:t>
    </dgm:pt>
    <dgm:pt modelId="{CCA9FF85-40ED-425E-9381-3CEAAEED7EBB}" type="pres">
      <dgm:prSet presAssocID="{2F88F974-1563-407B-BDDA-26444068D0C6}" presName="textNode" presStyleLbl="bgShp" presStyleIdx="4" presStyleCnt="6"/>
      <dgm:spPr/>
      <dgm:t>
        <a:bodyPr/>
        <a:lstStyle/>
        <a:p>
          <a:endParaRPr lang="en-US"/>
        </a:p>
      </dgm:t>
    </dgm:pt>
    <dgm:pt modelId="{0713229B-DD14-4AF2-96B1-93B497F5DCA9}" type="pres">
      <dgm:prSet presAssocID="{2F88F974-1563-407B-BDDA-26444068D0C6}" presName="compChildNode" presStyleCnt="0"/>
      <dgm:spPr/>
      <dgm:t>
        <a:bodyPr/>
        <a:lstStyle/>
        <a:p>
          <a:pPr rtl="1"/>
          <a:endParaRPr lang="he-IL"/>
        </a:p>
      </dgm:t>
    </dgm:pt>
    <dgm:pt modelId="{4E5CE7F6-851E-4AC2-9325-F0DFC64A873C}" type="pres">
      <dgm:prSet presAssocID="{2F88F974-1563-407B-BDDA-26444068D0C6}" presName="theInnerList" presStyleCnt="0"/>
      <dgm:spPr/>
      <dgm:t>
        <a:bodyPr/>
        <a:lstStyle/>
        <a:p>
          <a:pPr rtl="1"/>
          <a:endParaRPr lang="he-IL"/>
        </a:p>
      </dgm:t>
    </dgm:pt>
    <dgm:pt modelId="{DB2506B0-A335-4C83-B91E-506A0FBE9CC0}" type="pres">
      <dgm:prSet presAssocID="{5B86C646-0A22-4A27-8DAD-714A034A02E1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6533C-40AA-4153-969D-CE14994B78BA}" type="pres">
      <dgm:prSet presAssocID="{2F88F974-1563-407B-BDDA-26444068D0C6}" presName="aSpace" presStyleCnt="0"/>
      <dgm:spPr/>
      <dgm:t>
        <a:bodyPr/>
        <a:lstStyle/>
        <a:p>
          <a:pPr rtl="1"/>
          <a:endParaRPr lang="he-IL"/>
        </a:p>
      </dgm:t>
    </dgm:pt>
    <dgm:pt modelId="{394C3102-4E1C-4321-816E-BC72E54CDB3A}" type="pres">
      <dgm:prSet presAssocID="{53712846-83C7-4FF2-8E65-1516397EF4EC}" presName="compNode" presStyleCnt="0"/>
      <dgm:spPr/>
      <dgm:t>
        <a:bodyPr/>
        <a:lstStyle/>
        <a:p>
          <a:pPr rtl="1"/>
          <a:endParaRPr lang="he-IL"/>
        </a:p>
      </dgm:t>
    </dgm:pt>
    <dgm:pt modelId="{28F66E51-1BB4-455C-8D0B-FAA8933B6E61}" type="pres">
      <dgm:prSet presAssocID="{53712846-83C7-4FF2-8E65-1516397EF4EC}" presName="aNode" presStyleLbl="bgShp" presStyleIdx="5" presStyleCnt="6" custLinFactNeighborY="281"/>
      <dgm:spPr/>
      <dgm:t>
        <a:bodyPr/>
        <a:lstStyle/>
        <a:p>
          <a:endParaRPr lang="en-US"/>
        </a:p>
      </dgm:t>
    </dgm:pt>
    <dgm:pt modelId="{9FE54978-C18C-4E46-A6CF-29046E0504F4}" type="pres">
      <dgm:prSet presAssocID="{53712846-83C7-4FF2-8E65-1516397EF4EC}" presName="textNode" presStyleLbl="bgShp" presStyleIdx="5" presStyleCnt="6"/>
      <dgm:spPr/>
      <dgm:t>
        <a:bodyPr/>
        <a:lstStyle/>
        <a:p>
          <a:endParaRPr lang="en-US"/>
        </a:p>
      </dgm:t>
    </dgm:pt>
    <dgm:pt modelId="{A66C08D9-7F85-4E4B-830B-4ACA99680909}" type="pres">
      <dgm:prSet presAssocID="{53712846-83C7-4FF2-8E65-1516397EF4EC}" presName="compChildNode" presStyleCnt="0"/>
      <dgm:spPr/>
      <dgm:t>
        <a:bodyPr/>
        <a:lstStyle/>
        <a:p>
          <a:pPr rtl="1"/>
          <a:endParaRPr lang="he-IL"/>
        </a:p>
      </dgm:t>
    </dgm:pt>
    <dgm:pt modelId="{444E675F-153F-4BE0-96FA-B4EF2C8CB6E0}" type="pres">
      <dgm:prSet presAssocID="{53712846-83C7-4FF2-8E65-1516397EF4EC}" presName="theInnerList" presStyleCnt="0"/>
      <dgm:spPr/>
      <dgm:t>
        <a:bodyPr/>
        <a:lstStyle/>
        <a:p>
          <a:pPr rtl="1"/>
          <a:endParaRPr lang="he-IL"/>
        </a:p>
      </dgm:t>
    </dgm:pt>
    <dgm:pt modelId="{63D141A0-6E93-49CA-B714-506E8ABE89CB}" type="pres">
      <dgm:prSet presAssocID="{97A09185-14C4-4CB4-973C-DAAA0921A25F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CFE6E-DFB9-423D-916B-4C5E29D985F8}" type="presOf" srcId="{9ACB6B34-6533-4E37-BE65-534AABBA08AF}" destId="{3AA5C33D-6E25-4276-9B06-F44599998A99}" srcOrd="0" destOrd="0" presId="urn:microsoft.com/office/officeart/2005/8/layout/lProcess2"/>
    <dgm:cxn modelId="{10C17476-E59D-40B2-895A-3A823EE70C21}" type="presOf" srcId="{53712846-83C7-4FF2-8E65-1516397EF4EC}" destId="{9FE54978-C18C-4E46-A6CF-29046E0504F4}" srcOrd="1" destOrd="0" presId="urn:microsoft.com/office/officeart/2005/8/layout/lProcess2"/>
    <dgm:cxn modelId="{7C709E56-540E-4D14-A94E-9A50273C6EF6}" type="presOf" srcId="{A4BC677C-F51F-4496-9FAE-D9C92E133C63}" destId="{A8D04271-FD0C-422B-8DDD-88117066F4C9}" srcOrd="1" destOrd="0" presId="urn:microsoft.com/office/officeart/2005/8/layout/lProcess2"/>
    <dgm:cxn modelId="{70FA8704-15B4-49CB-944D-5AEDC8BE8EAF}" type="presOf" srcId="{A4BC677C-F51F-4496-9FAE-D9C92E133C63}" destId="{362A5889-06A0-45F8-86B9-05B5E83A9395}" srcOrd="0" destOrd="0" presId="urn:microsoft.com/office/officeart/2005/8/layout/lProcess2"/>
    <dgm:cxn modelId="{6298C7CD-AEFF-4F3D-AD0B-CE86CBF53ABA}" srcId="{9ACB6B34-6533-4E37-BE65-534AABBA08AF}" destId="{BA372015-072B-45EA-8803-EF9D8B7E6B0B}" srcOrd="2" destOrd="0" parTransId="{3A7DE6F6-5AD9-445C-84E0-271E045A0B61}" sibTransId="{321AB71F-67AC-4944-A1F5-7F72E06B8C99}"/>
    <dgm:cxn modelId="{8CE2609F-432F-4FE4-89FF-144682A216CB}" type="presOf" srcId="{53712846-83C7-4FF2-8E65-1516397EF4EC}" destId="{28F66E51-1BB4-455C-8D0B-FAA8933B6E61}" srcOrd="0" destOrd="0" presId="urn:microsoft.com/office/officeart/2005/8/layout/lProcess2"/>
    <dgm:cxn modelId="{C641CE0B-1762-4B5F-869C-E71054F9073B}" type="presOf" srcId="{2F88F974-1563-407B-BDDA-26444068D0C6}" destId="{735110F3-D5D3-4939-BAE0-4348092A3E8F}" srcOrd="0" destOrd="0" presId="urn:microsoft.com/office/officeart/2005/8/layout/lProcess2"/>
    <dgm:cxn modelId="{876A8DDD-E845-4BA8-8B43-BDC9158BB1E7}" srcId="{9ACB6B34-6533-4E37-BE65-534AABBA08AF}" destId="{FD9D2CDF-56A0-4B97-9CF3-6274F36CECA8}" srcOrd="3" destOrd="0" parTransId="{3490FC6F-2E2F-4BE4-86E1-1ABC21CC4F42}" sibTransId="{A647FA2F-1F3C-4AAD-B045-94AB90F999A5}"/>
    <dgm:cxn modelId="{A24A4B79-DDAE-46B6-9487-82CEE71A7910}" type="presOf" srcId="{5B86C646-0A22-4A27-8DAD-714A034A02E1}" destId="{DB2506B0-A335-4C83-B91E-506A0FBE9CC0}" srcOrd="0" destOrd="0" presId="urn:microsoft.com/office/officeart/2005/8/layout/lProcess2"/>
    <dgm:cxn modelId="{3A024947-E150-4D5B-8768-D9B455EF9373}" srcId="{3DBC5EC5-34B3-4C87-B793-96A6BD91E39D}" destId="{ED8ED9AB-EA7A-41FF-BCA6-04835E619947}" srcOrd="0" destOrd="0" parTransId="{5F0A74A2-8D78-42BC-80AA-A78A2102DB9B}" sibTransId="{B17160B4-DF37-4705-83C0-2443A271723A}"/>
    <dgm:cxn modelId="{251FF3FB-E7AF-4ABE-9CC7-B915E9C2B148}" type="presOf" srcId="{2F88F974-1563-407B-BDDA-26444068D0C6}" destId="{CCA9FF85-40ED-425E-9381-3CEAAEED7EBB}" srcOrd="1" destOrd="0" presId="urn:microsoft.com/office/officeart/2005/8/layout/lProcess2"/>
    <dgm:cxn modelId="{3D02424D-FAC7-4DA3-9515-02791250D582}" type="presOf" srcId="{FD9D2CDF-56A0-4B97-9CF3-6274F36CECA8}" destId="{93B0DAB5-6B1B-485F-B523-A35B74BD6552}" srcOrd="1" destOrd="0" presId="urn:microsoft.com/office/officeart/2005/8/layout/lProcess2"/>
    <dgm:cxn modelId="{ADFD7B2B-5B29-48DF-9CA1-E50369F98BB7}" type="presOf" srcId="{D6B93DAA-D2DD-4D06-9008-AA614ED1DD77}" destId="{C695729F-689F-4ABE-9685-536951BECFF5}" srcOrd="0" destOrd="0" presId="urn:microsoft.com/office/officeart/2005/8/layout/lProcess2"/>
    <dgm:cxn modelId="{71F69E80-61B8-44DF-B5F7-E2CB4D998D98}" type="presOf" srcId="{3DBC5EC5-34B3-4C87-B793-96A6BD91E39D}" destId="{1A97020A-0983-44D2-AEC2-8898F8DB604A}" srcOrd="1" destOrd="0" presId="urn:microsoft.com/office/officeart/2005/8/layout/lProcess2"/>
    <dgm:cxn modelId="{A8CD8B10-22F8-4AE9-948C-037135F5D6EE}" type="presOf" srcId="{FD9D2CDF-56A0-4B97-9CF3-6274F36CECA8}" destId="{9F79AD1E-195F-4F56-ADB1-F0DE4C45F0EC}" srcOrd="0" destOrd="0" presId="urn:microsoft.com/office/officeart/2005/8/layout/lProcess2"/>
    <dgm:cxn modelId="{43746CE0-3057-4B0F-AE8A-C3691F4520AC}" type="presOf" srcId="{196BC919-D4EB-4A49-BE15-FB52113B3EFE}" destId="{5DF32B94-C2FC-4DA2-8D73-617E690AA665}" srcOrd="0" destOrd="0" presId="urn:microsoft.com/office/officeart/2005/8/layout/lProcess2"/>
    <dgm:cxn modelId="{0F587E71-E3AF-4DF6-ADA2-EB48ADD30EF7}" srcId="{9ACB6B34-6533-4E37-BE65-534AABBA08AF}" destId="{A4BC677C-F51F-4496-9FAE-D9C92E133C63}" srcOrd="0" destOrd="0" parTransId="{C78F97BE-B9EE-4EBC-89B1-045A6B5CADC8}" sibTransId="{1772FCF0-277A-439E-AD0F-F3E98C3E8A7F}"/>
    <dgm:cxn modelId="{25F2B120-4479-4FA1-B86C-D6A6CB5991A2}" srcId="{9ACB6B34-6533-4E37-BE65-534AABBA08AF}" destId="{53712846-83C7-4FF2-8E65-1516397EF4EC}" srcOrd="5" destOrd="0" parTransId="{D6692ED7-4112-4A42-864C-ADB947966FB5}" sibTransId="{514EB41E-1417-451A-A7A0-8C02AC362135}"/>
    <dgm:cxn modelId="{0DED26AD-F22E-4E60-92BA-8CA2CCB1FC62}" srcId="{A4BC677C-F51F-4496-9FAE-D9C92E133C63}" destId="{196BC919-D4EB-4A49-BE15-FB52113B3EFE}" srcOrd="0" destOrd="0" parTransId="{610B0C75-29D9-4EBD-96C1-BAE8232DF185}" sibTransId="{1DEF39A2-5985-42D1-8AAA-C2588436D44A}"/>
    <dgm:cxn modelId="{86DA3F5E-1576-430A-9F63-A5CE80BD3E09}" srcId="{53712846-83C7-4FF2-8E65-1516397EF4EC}" destId="{97A09185-14C4-4CB4-973C-DAAA0921A25F}" srcOrd="0" destOrd="0" parTransId="{48651040-8160-47DC-B693-B1EB94DAA9A5}" sibTransId="{131689F0-7267-4DDA-A60C-129D0B6E3341}"/>
    <dgm:cxn modelId="{1530705D-5A68-4853-AC46-944638F1555F}" srcId="{2F88F974-1563-407B-BDDA-26444068D0C6}" destId="{5B86C646-0A22-4A27-8DAD-714A034A02E1}" srcOrd="0" destOrd="0" parTransId="{A8C7CF6A-7BE5-4447-B8C9-70066BFEBE4C}" sibTransId="{CB7D1995-E619-4632-A731-1EAF89016AF4}"/>
    <dgm:cxn modelId="{F61896D0-4AB1-4E37-BCC7-7A24716F906D}" srcId="{9ACB6B34-6533-4E37-BE65-534AABBA08AF}" destId="{3DBC5EC5-34B3-4C87-B793-96A6BD91E39D}" srcOrd="1" destOrd="0" parTransId="{C3E1BF6D-F802-4287-B813-07FD2442AA89}" sibTransId="{86A0B491-744B-432E-981F-61117A37082A}"/>
    <dgm:cxn modelId="{CAE5D62D-D492-4C4E-80C0-A85FB667787A}" srcId="{BA372015-072B-45EA-8803-EF9D8B7E6B0B}" destId="{C6ABEF6E-5095-4C91-AF8A-28D538D44CC8}" srcOrd="0" destOrd="0" parTransId="{8AC73FFE-A715-4616-91DE-0F8388026CEA}" sibTransId="{229DAA8E-832A-4955-AE5E-47833744097E}"/>
    <dgm:cxn modelId="{205839B3-5CEF-46B6-9581-9ED1C2575980}" srcId="{FD9D2CDF-56A0-4B97-9CF3-6274F36CECA8}" destId="{D6B93DAA-D2DD-4D06-9008-AA614ED1DD77}" srcOrd="0" destOrd="0" parTransId="{F1CB5FA8-A982-428E-93A8-A4084C184A93}" sibTransId="{2EE953D7-3404-4284-863B-C1566E61AC9E}"/>
    <dgm:cxn modelId="{394723A0-65C6-4F02-8E11-35AE4EAFE4BA}" type="presOf" srcId="{3DBC5EC5-34B3-4C87-B793-96A6BD91E39D}" destId="{46CD5B47-4E97-458E-B85B-E2E0A1FF911F}" srcOrd="0" destOrd="0" presId="urn:microsoft.com/office/officeart/2005/8/layout/lProcess2"/>
    <dgm:cxn modelId="{382FE10D-7258-4DE9-ADDB-2BB2782E9C18}" type="presOf" srcId="{C6ABEF6E-5095-4C91-AF8A-28D538D44CC8}" destId="{FBDA142E-51AE-4439-9EFA-B02EE7485BFB}" srcOrd="0" destOrd="0" presId="urn:microsoft.com/office/officeart/2005/8/layout/lProcess2"/>
    <dgm:cxn modelId="{6FF901F9-ADC8-4841-9219-9E745305F58E}" type="presOf" srcId="{BA372015-072B-45EA-8803-EF9D8B7E6B0B}" destId="{C989D3D4-06E0-4B90-BCDF-D5BA50F2550B}" srcOrd="0" destOrd="0" presId="urn:microsoft.com/office/officeart/2005/8/layout/lProcess2"/>
    <dgm:cxn modelId="{415D604A-43FE-46D6-8DE5-5C2069463211}" type="presOf" srcId="{97A09185-14C4-4CB4-973C-DAAA0921A25F}" destId="{63D141A0-6E93-49CA-B714-506E8ABE89CB}" srcOrd="0" destOrd="0" presId="urn:microsoft.com/office/officeart/2005/8/layout/lProcess2"/>
    <dgm:cxn modelId="{987F6419-6C89-46D5-B96E-890E1A8932D1}" type="presOf" srcId="{BA372015-072B-45EA-8803-EF9D8B7E6B0B}" destId="{CB78F1CD-0817-4A50-94E7-B4792A2A92C3}" srcOrd="1" destOrd="0" presId="urn:microsoft.com/office/officeart/2005/8/layout/lProcess2"/>
    <dgm:cxn modelId="{8DA24DDD-24F1-4D06-9DF1-A3EF9A9C0F8A}" srcId="{9ACB6B34-6533-4E37-BE65-534AABBA08AF}" destId="{2F88F974-1563-407B-BDDA-26444068D0C6}" srcOrd="4" destOrd="0" parTransId="{751980F3-401D-40C7-9682-DFAF93B2D2B5}" sibTransId="{DE794C44-9236-489B-B157-80C990F1A3B4}"/>
    <dgm:cxn modelId="{8EA81D75-CFBC-4EAD-8770-2190439D54A9}" type="presOf" srcId="{ED8ED9AB-EA7A-41FF-BCA6-04835E619947}" destId="{8B09C46D-32AD-47C5-A1AD-07AE55E88D66}" srcOrd="0" destOrd="0" presId="urn:microsoft.com/office/officeart/2005/8/layout/lProcess2"/>
    <dgm:cxn modelId="{C0A00FD4-6114-4387-B7CF-BA610D72558A}" type="presParOf" srcId="{3AA5C33D-6E25-4276-9B06-F44599998A99}" destId="{687756D4-2331-4923-B9DB-A0F5E44735EE}" srcOrd="0" destOrd="0" presId="urn:microsoft.com/office/officeart/2005/8/layout/lProcess2"/>
    <dgm:cxn modelId="{84A8F31A-1C75-424D-BA0B-802E51321A1B}" type="presParOf" srcId="{687756D4-2331-4923-B9DB-A0F5E44735EE}" destId="{362A5889-06A0-45F8-86B9-05B5E83A9395}" srcOrd="0" destOrd="0" presId="urn:microsoft.com/office/officeart/2005/8/layout/lProcess2"/>
    <dgm:cxn modelId="{6640C356-25A7-491F-B318-E893F630A5F2}" type="presParOf" srcId="{687756D4-2331-4923-B9DB-A0F5E44735EE}" destId="{A8D04271-FD0C-422B-8DDD-88117066F4C9}" srcOrd="1" destOrd="0" presId="urn:microsoft.com/office/officeart/2005/8/layout/lProcess2"/>
    <dgm:cxn modelId="{7EDCC3E4-04AC-463F-A51F-DE5B711AED15}" type="presParOf" srcId="{687756D4-2331-4923-B9DB-A0F5E44735EE}" destId="{7E437E5E-7ED1-4AEA-9E84-7894997690F4}" srcOrd="2" destOrd="0" presId="urn:microsoft.com/office/officeart/2005/8/layout/lProcess2"/>
    <dgm:cxn modelId="{79E8073C-6E51-439B-9353-75EE1885703C}" type="presParOf" srcId="{7E437E5E-7ED1-4AEA-9E84-7894997690F4}" destId="{F0A2EA88-3946-4710-8A5B-A50B218BFDB1}" srcOrd="0" destOrd="0" presId="urn:microsoft.com/office/officeart/2005/8/layout/lProcess2"/>
    <dgm:cxn modelId="{597D7D04-10CA-4C3C-A05B-1E28D9300968}" type="presParOf" srcId="{F0A2EA88-3946-4710-8A5B-A50B218BFDB1}" destId="{5DF32B94-C2FC-4DA2-8D73-617E690AA665}" srcOrd="0" destOrd="0" presId="urn:microsoft.com/office/officeart/2005/8/layout/lProcess2"/>
    <dgm:cxn modelId="{04C89929-ED1A-4097-A490-AAD7DB38A6C3}" type="presParOf" srcId="{3AA5C33D-6E25-4276-9B06-F44599998A99}" destId="{C131210E-3809-4A29-9006-8DBEA48F1A79}" srcOrd="1" destOrd="0" presId="urn:microsoft.com/office/officeart/2005/8/layout/lProcess2"/>
    <dgm:cxn modelId="{72DB9617-0FCE-40C0-B139-A04EA6399AE0}" type="presParOf" srcId="{3AA5C33D-6E25-4276-9B06-F44599998A99}" destId="{D81B98F0-840A-4FF7-8997-4FF42C037D9A}" srcOrd="2" destOrd="0" presId="urn:microsoft.com/office/officeart/2005/8/layout/lProcess2"/>
    <dgm:cxn modelId="{5610BC06-1929-4199-B54A-068520FBA8D1}" type="presParOf" srcId="{D81B98F0-840A-4FF7-8997-4FF42C037D9A}" destId="{46CD5B47-4E97-458E-B85B-E2E0A1FF911F}" srcOrd="0" destOrd="0" presId="urn:microsoft.com/office/officeart/2005/8/layout/lProcess2"/>
    <dgm:cxn modelId="{F7951FB4-5169-492B-9991-17F18B516283}" type="presParOf" srcId="{D81B98F0-840A-4FF7-8997-4FF42C037D9A}" destId="{1A97020A-0983-44D2-AEC2-8898F8DB604A}" srcOrd="1" destOrd="0" presId="urn:microsoft.com/office/officeart/2005/8/layout/lProcess2"/>
    <dgm:cxn modelId="{E038AB0F-5542-45E5-B73A-FAE05566EFD2}" type="presParOf" srcId="{D81B98F0-840A-4FF7-8997-4FF42C037D9A}" destId="{DF75C691-B519-4210-8E2D-9EF029924DC1}" srcOrd="2" destOrd="0" presId="urn:microsoft.com/office/officeart/2005/8/layout/lProcess2"/>
    <dgm:cxn modelId="{8D643F80-D857-4795-A147-477056BF5F12}" type="presParOf" srcId="{DF75C691-B519-4210-8E2D-9EF029924DC1}" destId="{A6255768-C6E7-4CD1-A049-C4FFBA1E2174}" srcOrd="0" destOrd="0" presId="urn:microsoft.com/office/officeart/2005/8/layout/lProcess2"/>
    <dgm:cxn modelId="{94902D8A-399C-4268-9A13-995941D3736E}" type="presParOf" srcId="{A6255768-C6E7-4CD1-A049-C4FFBA1E2174}" destId="{8B09C46D-32AD-47C5-A1AD-07AE55E88D66}" srcOrd="0" destOrd="0" presId="urn:microsoft.com/office/officeart/2005/8/layout/lProcess2"/>
    <dgm:cxn modelId="{80604129-AB80-4563-A467-DA3FEBF49ABF}" type="presParOf" srcId="{3AA5C33D-6E25-4276-9B06-F44599998A99}" destId="{FA079135-3522-4CBC-9409-758847943932}" srcOrd="3" destOrd="0" presId="urn:microsoft.com/office/officeart/2005/8/layout/lProcess2"/>
    <dgm:cxn modelId="{8ED72795-5261-4D1E-AC5B-D98D368C4234}" type="presParOf" srcId="{3AA5C33D-6E25-4276-9B06-F44599998A99}" destId="{1EFF74F2-7AC6-4FDE-9163-3E7F18C44E3E}" srcOrd="4" destOrd="0" presId="urn:microsoft.com/office/officeart/2005/8/layout/lProcess2"/>
    <dgm:cxn modelId="{16AFD31C-B28B-4F2E-941C-8281F7A9C313}" type="presParOf" srcId="{1EFF74F2-7AC6-4FDE-9163-3E7F18C44E3E}" destId="{C989D3D4-06E0-4B90-BCDF-D5BA50F2550B}" srcOrd="0" destOrd="0" presId="urn:microsoft.com/office/officeart/2005/8/layout/lProcess2"/>
    <dgm:cxn modelId="{29162D5C-BF4A-46B0-AEEA-43884B3CA238}" type="presParOf" srcId="{1EFF74F2-7AC6-4FDE-9163-3E7F18C44E3E}" destId="{CB78F1CD-0817-4A50-94E7-B4792A2A92C3}" srcOrd="1" destOrd="0" presId="urn:microsoft.com/office/officeart/2005/8/layout/lProcess2"/>
    <dgm:cxn modelId="{BBF8873B-25B0-4FE2-B568-795720831A68}" type="presParOf" srcId="{1EFF74F2-7AC6-4FDE-9163-3E7F18C44E3E}" destId="{9B6CFE29-6F49-4DF2-9610-CAF636B9C6B5}" srcOrd="2" destOrd="0" presId="urn:microsoft.com/office/officeart/2005/8/layout/lProcess2"/>
    <dgm:cxn modelId="{A36F3841-A87C-40E4-841F-D4D2ABFE9783}" type="presParOf" srcId="{9B6CFE29-6F49-4DF2-9610-CAF636B9C6B5}" destId="{A845A5EB-8EC6-47E9-A5F4-9A690D9D2D06}" srcOrd="0" destOrd="0" presId="urn:microsoft.com/office/officeart/2005/8/layout/lProcess2"/>
    <dgm:cxn modelId="{299686BE-DAF0-4E95-91D0-2FE3DC058638}" type="presParOf" srcId="{A845A5EB-8EC6-47E9-A5F4-9A690D9D2D06}" destId="{FBDA142E-51AE-4439-9EFA-B02EE7485BFB}" srcOrd="0" destOrd="0" presId="urn:microsoft.com/office/officeart/2005/8/layout/lProcess2"/>
    <dgm:cxn modelId="{B91C7AAD-347F-44A9-A4A7-DA6BA73E0080}" type="presParOf" srcId="{3AA5C33D-6E25-4276-9B06-F44599998A99}" destId="{538B3CA6-5D31-4477-A34D-6D906AFD30BA}" srcOrd="5" destOrd="0" presId="urn:microsoft.com/office/officeart/2005/8/layout/lProcess2"/>
    <dgm:cxn modelId="{89E63BB2-FD75-49B5-A875-CD12AFB11215}" type="presParOf" srcId="{3AA5C33D-6E25-4276-9B06-F44599998A99}" destId="{735B790C-2BA6-496E-BF95-27C3246C1E01}" srcOrd="6" destOrd="0" presId="urn:microsoft.com/office/officeart/2005/8/layout/lProcess2"/>
    <dgm:cxn modelId="{CE5A9BD7-32AD-440E-A35C-39C0CC03C24F}" type="presParOf" srcId="{735B790C-2BA6-496E-BF95-27C3246C1E01}" destId="{9F79AD1E-195F-4F56-ADB1-F0DE4C45F0EC}" srcOrd="0" destOrd="0" presId="urn:microsoft.com/office/officeart/2005/8/layout/lProcess2"/>
    <dgm:cxn modelId="{BE6DFD5B-8C24-414C-9176-3EFC7AAE91CB}" type="presParOf" srcId="{735B790C-2BA6-496E-BF95-27C3246C1E01}" destId="{93B0DAB5-6B1B-485F-B523-A35B74BD6552}" srcOrd="1" destOrd="0" presId="urn:microsoft.com/office/officeart/2005/8/layout/lProcess2"/>
    <dgm:cxn modelId="{8D7036C8-DF2E-4082-86B7-5AE6159EE764}" type="presParOf" srcId="{735B790C-2BA6-496E-BF95-27C3246C1E01}" destId="{BAB8BAA6-8514-4494-938A-2B4BA0CF44D8}" srcOrd="2" destOrd="0" presId="urn:microsoft.com/office/officeart/2005/8/layout/lProcess2"/>
    <dgm:cxn modelId="{00B70270-0B0D-4AA8-8AB5-2DBE1B6FB633}" type="presParOf" srcId="{BAB8BAA6-8514-4494-938A-2B4BA0CF44D8}" destId="{010B0C4A-4B98-45E9-9B68-04AD9A3E75A3}" srcOrd="0" destOrd="0" presId="urn:microsoft.com/office/officeart/2005/8/layout/lProcess2"/>
    <dgm:cxn modelId="{3263ADE1-11CB-4005-B2D4-67646B9777EC}" type="presParOf" srcId="{010B0C4A-4B98-45E9-9B68-04AD9A3E75A3}" destId="{C695729F-689F-4ABE-9685-536951BECFF5}" srcOrd="0" destOrd="0" presId="urn:microsoft.com/office/officeart/2005/8/layout/lProcess2"/>
    <dgm:cxn modelId="{833FF237-3C40-4B87-A73E-B63F1A48F9E0}" type="presParOf" srcId="{3AA5C33D-6E25-4276-9B06-F44599998A99}" destId="{73E3AC22-4210-4C13-AD37-5C583B4350C1}" srcOrd="7" destOrd="0" presId="urn:microsoft.com/office/officeart/2005/8/layout/lProcess2"/>
    <dgm:cxn modelId="{CEDB54F4-2225-44EC-922B-2CC3DE4078FE}" type="presParOf" srcId="{3AA5C33D-6E25-4276-9B06-F44599998A99}" destId="{F5C655FD-B178-41D1-9F72-D5A362F24212}" srcOrd="8" destOrd="0" presId="urn:microsoft.com/office/officeart/2005/8/layout/lProcess2"/>
    <dgm:cxn modelId="{51D04773-2C89-4957-86B3-5F07F61678F0}" type="presParOf" srcId="{F5C655FD-B178-41D1-9F72-D5A362F24212}" destId="{735110F3-D5D3-4939-BAE0-4348092A3E8F}" srcOrd="0" destOrd="0" presId="urn:microsoft.com/office/officeart/2005/8/layout/lProcess2"/>
    <dgm:cxn modelId="{079256A8-2FDC-42A0-A7C0-BDDAAABA9E74}" type="presParOf" srcId="{F5C655FD-B178-41D1-9F72-D5A362F24212}" destId="{CCA9FF85-40ED-425E-9381-3CEAAEED7EBB}" srcOrd="1" destOrd="0" presId="urn:microsoft.com/office/officeart/2005/8/layout/lProcess2"/>
    <dgm:cxn modelId="{0787AD79-A95B-4348-A386-27758D8036A0}" type="presParOf" srcId="{F5C655FD-B178-41D1-9F72-D5A362F24212}" destId="{0713229B-DD14-4AF2-96B1-93B497F5DCA9}" srcOrd="2" destOrd="0" presId="urn:microsoft.com/office/officeart/2005/8/layout/lProcess2"/>
    <dgm:cxn modelId="{05B644F2-4A3D-4649-AF71-014BC509BEF1}" type="presParOf" srcId="{0713229B-DD14-4AF2-96B1-93B497F5DCA9}" destId="{4E5CE7F6-851E-4AC2-9325-F0DFC64A873C}" srcOrd="0" destOrd="0" presId="urn:microsoft.com/office/officeart/2005/8/layout/lProcess2"/>
    <dgm:cxn modelId="{4F9CAED5-B0C5-4E1F-B412-80B6DFAF4A69}" type="presParOf" srcId="{4E5CE7F6-851E-4AC2-9325-F0DFC64A873C}" destId="{DB2506B0-A335-4C83-B91E-506A0FBE9CC0}" srcOrd="0" destOrd="0" presId="urn:microsoft.com/office/officeart/2005/8/layout/lProcess2"/>
    <dgm:cxn modelId="{5A565BB7-5C95-4906-B702-F5BCEE1CC239}" type="presParOf" srcId="{3AA5C33D-6E25-4276-9B06-F44599998A99}" destId="{3F36533C-40AA-4153-969D-CE14994B78BA}" srcOrd="9" destOrd="0" presId="urn:microsoft.com/office/officeart/2005/8/layout/lProcess2"/>
    <dgm:cxn modelId="{F174992D-7FF6-4F52-BAA7-AC62A0261C04}" type="presParOf" srcId="{3AA5C33D-6E25-4276-9B06-F44599998A99}" destId="{394C3102-4E1C-4321-816E-BC72E54CDB3A}" srcOrd="10" destOrd="0" presId="urn:microsoft.com/office/officeart/2005/8/layout/lProcess2"/>
    <dgm:cxn modelId="{465B7B71-52F0-444C-8B16-61058B054652}" type="presParOf" srcId="{394C3102-4E1C-4321-816E-BC72E54CDB3A}" destId="{28F66E51-1BB4-455C-8D0B-FAA8933B6E61}" srcOrd="0" destOrd="0" presId="urn:microsoft.com/office/officeart/2005/8/layout/lProcess2"/>
    <dgm:cxn modelId="{446AA835-54D1-4234-BC41-E3E1EBB8C271}" type="presParOf" srcId="{394C3102-4E1C-4321-816E-BC72E54CDB3A}" destId="{9FE54978-C18C-4E46-A6CF-29046E0504F4}" srcOrd="1" destOrd="0" presId="urn:microsoft.com/office/officeart/2005/8/layout/lProcess2"/>
    <dgm:cxn modelId="{A1766BFC-4036-438E-B2CC-9DE05981A571}" type="presParOf" srcId="{394C3102-4E1C-4321-816E-BC72E54CDB3A}" destId="{A66C08D9-7F85-4E4B-830B-4ACA99680909}" srcOrd="2" destOrd="0" presId="urn:microsoft.com/office/officeart/2005/8/layout/lProcess2"/>
    <dgm:cxn modelId="{63454BB4-863E-40D9-A721-2473B44C0307}" type="presParOf" srcId="{A66C08D9-7F85-4E4B-830B-4ACA99680909}" destId="{444E675F-153F-4BE0-96FA-B4EF2C8CB6E0}" srcOrd="0" destOrd="0" presId="urn:microsoft.com/office/officeart/2005/8/layout/lProcess2"/>
    <dgm:cxn modelId="{9BB4CFFB-D4B9-4F3E-B7A4-A71B54884DCC}" type="presParOf" srcId="{444E675F-153F-4BE0-96FA-B4EF2C8CB6E0}" destId="{63D141A0-6E93-49CA-B714-506E8ABE89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A5889-06A0-45F8-86B9-05B5E83A9395}">
      <dsp:nvSpPr>
        <dsp:cNvPr id="0" name=""/>
        <dsp:cNvSpPr/>
      </dsp:nvSpPr>
      <dsp:spPr>
        <a:xfrm>
          <a:off x="5977" y="0"/>
          <a:ext cx="1103039" cy="45259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 smtClean="0"/>
            <a:t>משאבים</a:t>
          </a:r>
          <a:endParaRPr lang="en-US" sz="2400" kern="1200" dirty="0"/>
        </a:p>
      </dsp:txBody>
      <dsp:txXfrm>
        <a:off x="5977" y="0"/>
        <a:ext cx="1103039" cy="1357788"/>
      </dsp:txXfrm>
    </dsp:sp>
    <dsp:sp modelId="{5DF32B94-C2FC-4DA2-8D73-617E690AA665}">
      <dsp:nvSpPr>
        <dsp:cNvPr id="0" name=""/>
        <dsp:cNvSpPr/>
      </dsp:nvSpPr>
      <dsp:spPr>
        <a:xfrm>
          <a:off x="116281" y="1357788"/>
          <a:ext cx="882431" cy="29418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/>
            <a:t>אפשרות להעלאה של משאבים כגון קבצים, קישורים, סרטונים, אוספי תמונות.</a:t>
          </a:r>
          <a:endParaRPr lang="en-US" sz="1800" kern="1200" dirty="0"/>
        </a:p>
      </dsp:txBody>
      <dsp:txXfrm>
        <a:off x="142127" y="1383634"/>
        <a:ext cx="830739" cy="2890183"/>
      </dsp:txXfrm>
    </dsp:sp>
    <dsp:sp modelId="{46CD5B47-4E97-458E-B85B-E2E0A1FF911F}">
      <dsp:nvSpPr>
        <dsp:cNvPr id="0" name=""/>
        <dsp:cNvSpPr/>
      </dsp:nvSpPr>
      <dsp:spPr>
        <a:xfrm>
          <a:off x="1191744" y="0"/>
          <a:ext cx="1103039" cy="45259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 smtClean="0"/>
            <a:t>לוח הודעות</a:t>
          </a:r>
          <a:endParaRPr lang="en-US" sz="2400" kern="1200" dirty="0"/>
        </a:p>
      </dsp:txBody>
      <dsp:txXfrm>
        <a:off x="1191744" y="0"/>
        <a:ext cx="1103039" cy="1357788"/>
      </dsp:txXfrm>
    </dsp:sp>
    <dsp:sp modelId="{8B09C46D-32AD-47C5-A1AD-07AE55E88D66}">
      <dsp:nvSpPr>
        <dsp:cNvPr id="0" name=""/>
        <dsp:cNvSpPr/>
      </dsp:nvSpPr>
      <dsp:spPr>
        <a:xfrm>
          <a:off x="1302048" y="1357788"/>
          <a:ext cx="882431" cy="2941875"/>
        </a:xfrm>
        <a:prstGeom prst="roundRect">
          <a:avLst>
            <a:gd name="adj" fmla="val 10000"/>
          </a:avLst>
        </a:prstGeom>
        <a:solidFill>
          <a:schemeClr val="accent5">
            <a:hueOff val="1680004"/>
            <a:satOff val="3873"/>
            <a:lumOff val="750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 smtClean="0"/>
            <a:t>כל ההודעות שהמרצה מעלה ללוח הודעות נשלחים גם באמצעות הדואר האלקטרוני לתאים האישיים של תלמידי הקורס.</a:t>
          </a:r>
          <a:endParaRPr lang="he-IL" sz="1400" kern="1200" dirty="0"/>
        </a:p>
      </dsp:txBody>
      <dsp:txXfrm>
        <a:off x="1327894" y="1383634"/>
        <a:ext cx="830739" cy="2890183"/>
      </dsp:txXfrm>
    </dsp:sp>
    <dsp:sp modelId="{C989D3D4-06E0-4B90-BCDF-D5BA50F2550B}">
      <dsp:nvSpPr>
        <dsp:cNvPr id="0" name=""/>
        <dsp:cNvSpPr/>
      </dsp:nvSpPr>
      <dsp:spPr>
        <a:xfrm>
          <a:off x="2377512" y="0"/>
          <a:ext cx="1103039" cy="45259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 smtClean="0"/>
            <a:t>פורום</a:t>
          </a:r>
          <a:endParaRPr lang="en-US" sz="2400" kern="1200" dirty="0"/>
        </a:p>
      </dsp:txBody>
      <dsp:txXfrm>
        <a:off x="2377512" y="0"/>
        <a:ext cx="1103039" cy="1357788"/>
      </dsp:txXfrm>
    </dsp:sp>
    <dsp:sp modelId="{FBDA142E-51AE-4439-9EFA-B02EE7485BFB}">
      <dsp:nvSpPr>
        <dsp:cNvPr id="0" name=""/>
        <dsp:cNvSpPr/>
      </dsp:nvSpPr>
      <dsp:spPr>
        <a:xfrm>
          <a:off x="2487816" y="1357788"/>
          <a:ext cx="882431" cy="2941875"/>
        </a:xfrm>
        <a:prstGeom prst="roundRect">
          <a:avLst>
            <a:gd name="adj" fmla="val 10000"/>
          </a:avLst>
        </a:prstGeom>
        <a:solidFill>
          <a:schemeClr val="accent5">
            <a:hueOff val="3360008"/>
            <a:satOff val="7747"/>
            <a:lumOff val="150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/>
            <a:t>קיימים מספר סוגי פורומים הבאים לתת מענה לצרכים פדגוגים שונים:</a:t>
          </a:r>
          <a:endParaRPr lang="en-US" sz="2000" kern="1200" dirty="0"/>
        </a:p>
      </dsp:txBody>
      <dsp:txXfrm>
        <a:off x="2513662" y="1383634"/>
        <a:ext cx="830739" cy="2890183"/>
      </dsp:txXfrm>
    </dsp:sp>
    <dsp:sp modelId="{9F79AD1E-195F-4F56-ADB1-F0DE4C45F0EC}">
      <dsp:nvSpPr>
        <dsp:cNvPr id="0" name=""/>
        <dsp:cNvSpPr/>
      </dsp:nvSpPr>
      <dsp:spPr>
        <a:xfrm>
          <a:off x="3563280" y="0"/>
          <a:ext cx="1103039" cy="45259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 smtClean="0"/>
            <a:t>צ'אט</a:t>
          </a:r>
          <a:endParaRPr lang="en-US" sz="2400" kern="1200" dirty="0"/>
        </a:p>
      </dsp:txBody>
      <dsp:txXfrm>
        <a:off x="3563280" y="0"/>
        <a:ext cx="1103039" cy="1357788"/>
      </dsp:txXfrm>
    </dsp:sp>
    <dsp:sp modelId="{C695729F-689F-4ABE-9685-536951BECFF5}">
      <dsp:nvSpPr>
        <dsp:cNvPr id="0" name=""/>
        <dsp:cNvSpPr/>
      </dsp:nvSpPr>
      <dsp:spPr>
        <a:xfrm>
          <a:off x="3673584" y="1357788"/>
          <a:ext cx="882431" cy="2941875"/>
        </a:xfrm>
        <a:prstGeom prst="roundRect">
          <a:avLst>
            <a:gd name="adj" fmla="val 10000"/>
          </a:avLst>
        </a:prstGeom>
        <a:solidFill>
          <a:schemeClr val="accent5">
            <a:hueOff val="5040011"/>
            <a:satOff val="11620"/>
            <a:lumOff val="2252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/>
            <a:t>ניתן להוסיף צ'אט לקורס ולקבוע זמנים קבועים שבהם הלומדים והמרצה יהיו נוכחים.</a:t>
          </a:r>
          <a:endParaRPr lang="en-US" sz="1800" kern="1200" dirty="0"/>
        </a:p>
      </dsp:txBody>
      <dsp:txXfrm>
        <a:off x="3699430" y="1383634"/>
        <a:ext cx="830739" cy="2890183"/>
      </dsp:txXfrm>
    </dsp:sp>
    <dsp:sp modelId="{735110F3-D5D3-4939-BAE0-4348092A3E8F}">
      <dsp:nvSpPr>
        <dsp:cNvPr id="0" name=""/>
        <dsp:cNvSpPr/>
      </dsp:nvSpPr>
      <dsp:spPr>
        <a:xfrm>
          <a:off x="4749047" y="0"/>
          <a:ext cx="1103039" cy="45259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 smtClean="0"/>
            <a:t>שיעור</a:t>
          </a:r>
          <a:endParaRPr lang="en-US" sz="2400" kern="1200" dirty="0"/>
        </a:p>
      </dsp:txBody>
      <dsp:txXfrm>
        <a:off x="4749047" y="0"/>
        <a:ext cx="1103039" cy="1357788"/>
      </dsp:txXfrm>
    </dsp:sp>
    <dsp:sp modelId="{DB2506B0-A335-4C83-B91E-506A0FBE9CC0}">
      <dsp:nvSpPr>
        <dsp:cNvPr id="0" name=""/>
        <dsp:cNvSpPr/>
      </dsp:nvSpPr>
      <dsp:spPr>
        <a:xfrm>
          <a:off x="4847633" y="1346050"/>
          <a:ext cx="882431" cy="2941875"/>
        </a:xfrm>
        <a:prstGeom prst="roundRect">
          <a:avLst>
            <a:gd name="adj" fmla="val 10000"/>
          </a:avLst>
        </a:prstGeom>
        <a:solidFill>
          <a:schemeClr val="accent5">
            <a:hueOff val="6720016"/>
            <a:satOff val="15494"/>
            <a:lumOff val="3002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/>
            <a:t>יצירת שיעור מקוון. ניתן לשלב שאלות בלימוד ולפי התשובה</a:t>
          </a:r>
          <a:endParaRPr lang="en-US" sz="1800" kern="1200" dirty="0"/>
        </a:p>
      </dsp:txBody>
      <dsp:txXfrm>
        <a:off x="4873479" y="1371896"/>
        <a:ext cx="830739" cy="2890183"/>
      </dsp:txXfrm>
    </dsp:sp>
    <dsp:sp modelId="{28F66E51-1BB4-455C-8D0B-FAA8933B6E61}">
      <dsp:nvSpPr>
        <dsp:cNvPr id="0" name=""/>
        <dsp:cNvSpPr/>
      </dsp:nvSpPr>
      <dsp:spPr>
        <a:xfrm>
          <a:off x="5934815" y="0"/>
          <a:ext cx="1103039" cy="45259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 smtClean="0"/>
            <a:t>נוכחות תלמידים</a:t>
          </a:r>
          <a:endParaRPr lang="en-US" sz="2400" kern="1200" dirty="0"/>
        </a:p>
      </dsp:txBody>
      <dsp:txXfrm>
        <a:off x="5934815" y="0"/>
        <a:ext cx="1103039" cy="1357788"/>
      </dsp:txXfrm>
    </dsp:sp>
    <dsp:sp modelId="{8DA62A8C-13AD-4320-8A55-1F3721328E8B}">
      <dsp:nvSpPr>
        <dsp:cNvPr id="0" name=""/>
        <dsp:cNvSpPr/>
      </dsp:nvSpPr>
      <dsp:spPr>
        <a:xfrm>
          <a:off x="6045119" y="1395886"/>
          <a:ext cx="882431" cy="2941875"/>
        </a:xfrm>
        <a:prstGeom prst="roundRect">
          <a:avLst>
            <a:gd name="adj" fmla="val 10000"/>
          </a:avLst>
        </a:prstGeom>
        <a:solidFill>
          <a:schemeClr val="accent5">
            <a:hueOff val="8400019"/>
            <a:satOff val="19367"/>
            <a:lumOff val="3753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/>
            <a:t>מאפשר ציון ומעקב בזמן אמת על נוכחות תלמידים, איחורים, היעדרות והיעדרות באישור.</a:t>
          </a:r>
          <a:endParaRPr lang="en-US" sz="1800" kern="1200" dirty="0"/>
        </a:p>
      </dsp:txBody>
      <dsp:txXfrm>
        <a:off x="6070965" y="1421732"/>
        <a:ext cx="830739" cy="2890183"/>
      </dsp:txXfrm>
    </dsp:sp>
    <dsp:sp modelId="{BD1FEF91-AF89-48E9-BFE4-B39939D7E891}">
      <dsp:nvSpPr>
        <dsp:cNvPr id="0" name=""/>
        <dsp:cNvSpPr/>
      </dsp:nvSpPr>
      <dsp:spPr>
        <a:xfrm>
          <a:off x="7120583" y="0"/>
          <a:ext cx="1103039" cy="45259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 smtClean="0"/>
            <a:t>דוחות פעילות</a:t>
          </a:r>
          <a:endParaRPr lang="en-US" sz="2400" kern="1200" dirty="0"/>
        </a:p>
      </dsp:txBody>
      <dsp:txXfrm>
        <a:off x="7120583" y="0"/>
        <a:ext cx="1103039" cy="1357788"/>
      </dsp:txXfrm>
    </dsp:sp>
    <dsp:sp modelId="{5DDCD2D3-5949-4CE9-8FF9-05A9CD3C3FCF}">
      <dsp:nvSpPr>
        <dsp:cNvPr id="0" name=""/>
        <dsp:cNvSpPr/>
      </dsp:nvSpPr>
      <dsp:spPr>
        <a:xfrm>
          <a:off x="7230887" y="1359114"/>
          <a:ext cx="882431" cy="1364639"/>
        </a:xfrm>
        <a:prstGeom prst="roundRect">
          <a:avLst>
            <a:gd name="adj" fmla="val 10000"/>
          </a:avLst>
        </a:prstGeom>
        <a:solidFill>
          <a:schemeClr val="accent5">
            <a:hueOff val="10080023"/>
            <a:satOff val="23241"/>
            <a:lumOff val="450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 smtClean="0"/>
            <a:t>מאפשר מעקב אחרי </a:t>
          </a:r>
          <a:r>
            <a:rPr lang="he-IL" sz="1600" kern="1200" dirty="0" smtClean="0"/>
            <a:t>פעילות</a:t>
          </a:r>
          <a:r>
            <a:rPr lang="he-IL" sz="1400" kern="1200" dirty="0" smtClean="0"/>
            <a:t> הלומדים בקורס הנלמד. </a:t>
          </a:r>
          <a:endParaRPr lang="en-US" sz="1400" kern="1200" dirty="0"/>
        </a:p>
      </dsp:txBody>
      <dsp:txXfrm>
        <a:off x="7256733" y="1384960"/>
        <a:ext cx="830739" cy="1312947"/>
      </dsp:txXfrm>
    </dsp:sp>
    <dsp:sp modelId="{FACBB32A-C145-45F9-BB93-BBE2E24095EB}">
      <dsp:nvSpPr>
        <dsp:cNvPr id="0" name=""/>
        <dsp:cNvSpPr/>
      </dsp:nvSpPr>
      <dsp:spPr>
        <a:xfrm>
          <a:off x="7230887" y="2933699"/>
          <a:ext cx="882431" cy="1364639"/>
        </a:xfrm>
        <a:prstGeom prst="roundRect">
          <a:avLst>
            <a:gd name="adj" fmla="val 10000"/>
          </a:avLst>
        </a:prstGeom>
        <a:solidFill>
          <a:schemeClr val="accent5">
            <a:hueOff val="11760027"/>
            <a:satOff val="27114"/>
            <a:lumOff val="5255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 smtClean="0"/>
            <a:t>ניתן להשתמש בדוחות אלה להערכה וקבלת משוב מידי</a:t>
          </a:r>
          <a:endParaRPr lang="en-US" sz="1400" kern="1200" dirty="0"/>
        </a:p>
      </dsp:txBody>
      <dsp:txXfrm>
        <a:off x="7256733" y="2959545"/>
        <a:ext cx="830739" cy="1312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A5889-06A0-45F8-86B9-05B5E83A9395}">
      <dsp:nvSpPr>
        <dsp:cNvPr id="0" name=""/>
        <dsp:cNvSpPr/>
      </dsp:nvSpPr>
      <dsp:spPr>
        <a:xfrm>
          <a:off x="3264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400" kern="1200" dirty="0" smtClean="0"/>
            <a:t>בוחן</a:t>
          </a:r>
          <a:endParaRPr lang="en-US" sz="3400" kern="1200" dirty="0"/>
        </a:p>
      </dsp:txBody>
      <dsp:txXfrm>
        <a:off x="3264" y="0"/>
        <a:ext cx="1289893" cy="1357788"/>
      </dsp:txXfrm>
    </dsp:sp>
    <dsp:sp modelId="{5DF32B94-C2FC-4DA2-8D73-617E690AA665}">
      <dsp:nvSpPr>
        <dsp:cNvPr id="0" name=""/>
        <dsp:cNvSpPr/>
      </dsp:nvSpPr>
      <dsp:spPr>
        <a:xfrm>
          <a:off x="132254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/>
            <a:t>מאפשרת תכנון ועריכת בחנים המורכבים משאלות אמריקאיות ושאלות בעלות תשובות קצרות. </a:t>
          </a:r>
          <a:endParaRPr lang="en-US" sz="1800" kern="1200" dirty="0"/>
        </a:p>
      </dsp:txBody>
      <dsp:txXfrm>
        <a:off x="162478" y="1388012"/>
        <a:ext cx="971466" cy="2881427"/>
      </dsp:txXfrm>
    </dsp:sp>
    <dsp:sp modelId="{46CD5B47-4E97-458E-B85B-E2E0A1FF911F}">
      <dsp:nvSpPr>
        <dsp:cNvPr id="0" name=""/>
        <dsp:cNvSpPr/>
      </dsp:nvSpPr>
      <dsp:spPr>
        <a:xfrm>
          <a:off x="1389900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400" kern="1200" dirty="0" smtClean="0"/>
            <a:t>אגרון מונחים</a:t>
          </a:r>
          <a:endParaRPr lang="en-US" sz="3400" kern="1200" dirty="0"/>
        </a:p>
      </dsp:txBody>
      <dsp:txXfrm>
        <a:off x="1389900" y="0"/>
        <a:ext cx="1289893" cy="1357788"/>
      </dsp:txXfrm>
    </dsp:sp>
    <dsp:sp modelId="{8B09C46D-32AD-47C5-A1AD-07AE55E88D66}">
      <dsp:nvSpPr>
        <dsp:cNvPr id="0" name=""/>
        <dsp:cNvSpPr/>
      </dsp:nvSpPr>
      <dsp:spPr>
        <a:xfrm>
          <a:off x="1518889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 smtClean="0"/>
            <a:t>מאפשרת ללומדים ליצור ולתחזק רשימה של הגדרות, בדומה למילון. ברשומות ניתן לערוך חיפוש או לדפדף בהם, בפורמטים שונים. ניתן לאפשר יצירה אוטומטית של קישורים לרשומות הללו מכל רחבי סביבת הלמידה.</a:t>
          </a:r>
          <a:endParaRPr lang="he-IL" sz="1200" kern="1200" dirty="0"/>
        </a:p>
      </dsp:txBody>
      <dsp:txXfrm>
        <a:off x="1549113" y="1388012"/>
        <a:ext cx="971466" cy="2881427"/>
      </dsp:txXfrm>
    </dsp:sp>
    <dsp:sp modelId="{C989D3D4-06E0-4B90-BCDF-D5BA50F2550B}">
      <dsp:nvSpPr>
        <dsp:cNvPr id="0" name=""/>
        <dsp:cNvSpPr/>
      </dsp:nvSpPr>
      <dsp:spPr>
        <a:xfrm>
          <a:off x="2776535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400" kern="1200" dirty="0" smtClean="0"/>
            <a:t>גלריית תמונות</a:t>
          </a:r>
          <a:endParaRPr lang="en-US" sz="3400" kern="1200" dirty="0"/>
        </a:p>
      </dsp:txBody>
      <dsp:txXfrm>
        <a:off x="2776535" y="0"/>
        <a:ext cx="1289893" cy="1357788"/>
      </dsp:txXfrm>
    </dsp:sp>
    <dsp:sp modelId="{FBDA142E-51AE-4439-9EFA-B02EE7485BFB}">
      <dsp:nvSpPr>
        <dsp:cNvPr id="0" name=""/>
        <dsp:cNvSpPr/>
      </dsp:nvSpPr>
      <dsp:spPr>
        <a:xfrm>
          <a:off x="2905524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/>
            <a:t>העלאת תמונות לגלריה נעשית על ידי הלומדים לפי ההנחיה של המרצה. ניתן להגדיר שהתמונות תהיינה לצפייה בלבד.</a:t>
          </a:r>
          <a:endParaRPr lang="en-US" sz="1600" kern="1200" dirty="0"/>
        </a:p>
      </dsp:txBody>
      <dsp:txXfrm>
        <a:off x="2935748" y="1388012"/>
        <a:ext cx="971466" cy="2881427"/>
      </dsp:txXfrm>
    </dsp:sp>
    <dsp:sp modelId="{9F79AD1E-195F-4F56-ADB1-F0DE4C45F0EC}">
      <dsp:nvSpPr>
        <dsp:cNvPr id="0" name=""/>
        <dsp:cNvSpPr/>
      </dsp:nvSpPr>
      <dsp:spPr>
        <a:xfrm>
          <a:off x="4163171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400" kern="1200" dirty="0" smtClean="0"/>
            <a:t>שאלון משוב</a:t>
          </a:r>
          <a:endParaRPr lang="en-US" sz="3400" kern="1200" dirty="0"/>
        </a:p>
      </dsp:txBody>
      <dsp:txXfrm>
        <a:off x="4163171" y="0"/>
        <a:ext cx="1289893" cy="1357788"/>
      </dsp:txXfrm>
    </dsp:sp>
    <dsp:sp modelId="{C695729F-689F-4ABE-9685-536951BECFF5}">
      <dsp:nvSpPr>
        <dsp:cNvPr id="0" name=""/>
        <dsp:cNvSpPr/>
      </dsp:nvSpPr>
      <dsp:spPr>
        <a:xfrm>
          <a:off x="4292160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/>
            <a:t>מאפשרת יצירה של שאלון משוב המכיל שאלות מסוגים שונים וקבלת משוב </a:t>
          </a:r>
          <a:r>
            <a:rPr lang="he-IL" sz="1600" kern="1200" dirty="0" err="1" smtClean="0"/>
            <a:t>מיידי</a:t>
          </a:r>
          <a:r>
            <a:rPr lang="he-IL" sz="1600" kern="1200" dirty="0" smtClean="0"/>
            <a:t> מהלומדים. התוצאות יהיו אנונימיות או שמיות.</a:t>
          </a:r>
          <a:endParaRPr lang="en-US" sz="1600" kern="1200" dirty="0"/>
        </a:p>
      </dsp:txBody>
      <dsp:txXfrm>
        <a:off x="4322384" y="1388012"/>
        <a:ext cx="971466" cy="2881427"/>
      </dsp:txXfrm>
    </dsp:sp>
    <dsp:sp modelId="{735110F3-D5D3-4939-BAE0-4348092A3E8F}">
      <dsp:nvSpPr>
        <dsp:cNvPr id="0" name=""/>
        <dsp:cNvSpPr/>
      </dsp:nvSpPr>
      <dsp:spPr>
        <a:xfrm>
          <a:off x="5549806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400" kern="1200" dirty="0" smtClean="0"/>
            <a:t>בחירה</a:t>
          </a:r>
          <a:endParaRPr lang="en-US" sz="3400" kern="1200" dirty="0"/>
        </a:p>
      </dsp:txBody>
      <dsp:txXfrm>
        <a:off x="5549806" y="0"/>
        <a:ext cx="1289893" cy="1357788"/>
      </dsp:txXfrm>
    </dsp:sp>
    <dsp:sp modelId="{DB2506B0-A335-4C83-B91E-506A0FBE9CC0}">
      <dsp:nvSpPr>
        <dsp:cNvPr id="0" name=""/>
        <dsp:cNvSpPr/>
      </dsp:nvSpPr>
      <dsp:spPr>
        <a:xfrm>
          <a:off x="5678795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/>
            <a:t>אפשרות להציג בפני הלומדים סקר בן שאלה אחת. רכיב זה משמש גם ככלי לחלוקת הכיתה לצוותי עבודה על פי עניין.</a:t>
          </a:r>
          <a:endParaRPr lang="en-US" sz="1600" kern="1200" dirty="0"/>
        </a:p>
      </dsp:txBody>
      <dsp:txXfrm>
        <a:off x="5709019" y="1388012"/>
        <a:ext cx="971466" cy="2881427"/>
      </dsp:txXfrm>
    </dsp:sp>
    <dsp:sp modelId="{28F66E51-1BB4-455C-8D0B-FAA8933B6E61}">
      <dsp:nvSpPr>
        <dsp:cNvPr id="0" name=""/>
        <dsp:cNvSpPr/>
      </dsp:nvSpPr>
      <dsp:spPr>
        <a:xfrm>
          <a:off x="6936441" y="0"/>
          <a:ext cx="128989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400" kern="1200" dirty="0" smtClean="0"/>
            <a:t>מטלה</a:t>
          </a:r>
          <a:endParaRPr lang="en-US" sz="3400" kern="1200" dirty="0"/>
        </a:p>
      </dsp:txBody>
      <dsp:txXfrm>
        <a:off x="6936441" y="0"/>
        <a:ext cx="1289893" cy="1357788"/>
      </dsp:txXfrm>
    </dsp:sp>
    <dsp:sp modelId="{63D141A0-6E93-49CA-B714-506E8ABE89CB}">
      <dsp:nvSpPr>
        <dsp:cNvPr id="0" name=""/>
        <dsp:cNvSpPr/>
      </dsp:nvSpPr>
      <dsp:spPr>
        <a:xfrm>
          <a:off x="7065431" y="1357788"/>
          <a:ext cx="1031914" cy="29418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/>
            <a:t>במערכת ישנן מספר סוגי מטלות אותן ניתן להגדיר. בין המטלות: מטלת הגשה בצוות, מטלת הקלטה, מטלת כתיבה שיתופית</a:t>
          </a:r>
          <a:endParaRPr lang="en-US" sz="1600" kern="1200" dirty="0"/>
        </a:p>
      </dsp:txBody>
      <dsp:txXfrm>
        <a:off x="7095655" y="1388012"/>
        <a:ext cx="971466" cy="2881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20EA5F0D-C1DC-412F-A146-DDB3A74B588F}" type="datetimeFigureOut">
              <a:rPr lang="he-IL"/>
              <a:t>ג'/תמוז/תשע"ה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7BAE14B8-3CC9-472D-9BC5-A84D80684DE2}" type="slidenum">
              <a:rPr lang="he-IL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A8CDE508-72C8-4AB5-AA9C-1584D31690E0}" type="datetimeFigureOut">
              <a:t>ג'/תמוז/תשע"ה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7FB667E1-E601-4AAF-B95C-B25720D70A60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3078" y="165020"/>
            <a:ext cx="9360418" cy="2263258"/>
          </a:xfrm>
        </p:spPr>
        <p:txBody>
          <a:bodyPr anchor="b">
            <a:normAutofit/>
          </a:bodyPr>
          <a:lstStyle>
            <a:lvl1pPr algn="ctr" latinLnBrk="0">
              <a:defRPr lang="he-IL" sz="6000">
                <a:latin typeface="Symbol" panose="05050102010706020507" pitchFamily="18" charset="2"/>
              </a:defRPr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 userDrawn="1">
            <p:ph type="subTitle" idx="1"/>
          </p:nvPr>
        </p:nvSpPr>
        <p:spPr>
          <a:xfrm>
            <a:off x="1345119" y="2476917"/>
            <a:ext cx="6916336" cy="1771600"/>
          </a:xfrm>
        </p:spPr>
        <p:txBody>
          <a:bodyPr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he-IL" sz="36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Symbol" panose="05050102010706020507" pitchFamily="18" charset="2"/>
              </a:defRPr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grpSp>
        <p:nvGrpSpPr>
          <p:cNvPr id="423" name="קבוצה 3"/>
          <p:cNvGrpSpPr/>
          <p:nvPr userDrawn="1"/>
        </p:nvGrpSpPr>
        <p:grpSpPr>
          <a:xfrm rot="21351533" flipH="1">
            <a:off x="7249762" y="2575407"/>
            <a:ext cx="4688853" cy="2424835"/>
            <a:chOff x="-10068" y="2615721"/>
            <a:chExt cx="5488038" cy="2838132"/>
          </a:xfrm>
        </p:grpSpPr>
        <p:sp>
          <p:nvSpPr>
            <p:cNvPr id="424" name="צורה חופשית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צורה חופשית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צורה חופשית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צורה חופשית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צורה חופשית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צורה חופשית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צורה חופשית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1" name="צורה חופשית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2" name="צורה חופשית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צורה חופשית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צורה חופשית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צורה חופשית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צורה חופשית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צורה חופשית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צורה חופשית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צורה חופשית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0" name="צורה חופשית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1" name="צורה חופשית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צורה חופשית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צורה חופשית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צורה חופשית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צורה חופשית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צורה חופשית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צורה חופשית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צורה חופשית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9" name="צורה חופשית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0" name="צורה חופשית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1" name="צורה חופשית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2" name="צורה חופשית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3" name="צורה חופשית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4" name="צורה חופשית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5" name="צורה חופשית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6" name="צורה חופשית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7" name="צורה חופשית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8" name="צורה חופשית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59" name="קבוצה 39"/>
          <p:cNvGrpSpPr/>
          <p:nvPr userDrawn="1"/>
        </p:nvGrpSpPr>
        <p:grpSpPr>
          <a:xfrm rot="2611328" flipH="1">
            <a:off x="11576391" y="189622"/>
            <a:ext cx="517230" cy="587584"/>
            <a:chOff x="11036616" y="1071278"/>
            <a:chExt cx="1030189" cy="1170315"/>
          </a:xfrm>
        </p:grpSpPr>
        <p:sp>
          <p:nvSpPr>
            <p:cNvPr id="460" name="צורה חופשית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1" name="צורה חופשית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2" name="צורה חופשית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3" name="צורה חופשית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4" name="צורה חופשית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5" name="צורה חופשית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6" name="צורה חופשית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7" name="צורה חופשית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68" name="צורה חופשית 500"/>
          <p:cNvSpPr>
            <a:spLocks/>
          </p:cNvSpPr>
          <p:nvPr userDrawn="1"/>
        </p:nvSpPr>
        <p:spPr bwMode="auto">
          <a:xfrm flipH="1">
            <a:off x="-25055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469" name="קבוצה 49"/>
          <p:cNvGrpSpPr/>
          <p:nvPr userDrawn="1"/>
        </p:nvGrpSpPr>
        <p:grpSpPr>
          <a:xfrm flipH="1">
            <a:off x="48886" y="6542"/>
            <a:ext cx="679129" cy="712528"/>
            <a:chOff x="11231706" y="127529"/>
            <a:chExt cx="679129" cy="712528"/>
          </a:xfrm>
        </p:grpSpPr>
        <p:sp>
          <p:nvSpPr>
            <p:cNvPr id="470" name="צורה חופשית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1" name="צורה חופשית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2" name="צורה חופשית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3" name="צורה חופשית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4" name="צורה חופשית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5" name="צורה חופשית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6" name="צורה חופשית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7" name="צורה חופשית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78" name="צורה חופשית 413"/>
          <p:cNvSpPr>
            <a:spLocks/>
          </p:cNvSpPr>
          <p:nvPr userDrawn="1"/>
        </p:nvSpPr>
        <p:spPr bwMode="auto">
          <a:xfrm flipH="1">
            <a:off x="-3409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479" name="צורה חופשית 414"/>
          <p:cNvSpPr>
            <a:spLocks/>
          </p:cNvSpPr>
          <p:nvPr userDrawn="1"/>
        </p:nvSpPr>
        <p:spPr bwMode="auto">
          <a:xfrm flipH="1">
            <a:off x="-3409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480" name="קבוצה 5"/>
          <p:cNvGrpSpPr>
            <a:grpSpLocks noChangeAspect="1"/>
          </p:cNvGrpSpPr>
          <p:nvPr userDrawn="1"/>
        </p:nvGrpSpPr>
        <p:grpSpPr bwMode="auto">
          <a:xfrm flipH="1">
            <a:off x="10282223" y="854145"/>
            <a:ext cx="1881474" cy="2341763"/>
            <a:chOff x="3000" y="1116"/>
            <a:chExt cx="1680" cy="2091"/>
          </a:xfrm>
        </p:grpSpPr>
        <p:sp>
          <p:nvSpPr>
            <p:cNvPr id="481" name="צורה חופשית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2" name="צורה חופשית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3" name="צורה חופשית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4" name="צורה חופשית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5" name="צורה חופשית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6" name="צורה חופשית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7" name="צורה חופשית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8" name="צורה חופשית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9" name="צורה חופשית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0" name="צורה חופשית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1" name="צורה חופשית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2" name="צורה חופשית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3" name="צורה חופשית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4" name="צורה חופשית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5" name="צורה חופשית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6" name="צורה חופשית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7" name="צורה חופשית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8" name="צורה חופשית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9" name="צורה חופשית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00" name="קבוצה 33"/>
          <p:cNvGrpSpPr>
            <a:grpSpLocks noChangeAspect="1"/>
          </p:cNvGrpSpPr>
          <p:nvPr userDrawn="1"/>
        </p:nvGrpSpPr>
        <p:grpSpPr bwMode="auto">
          <a:xfrm flipH="1">
            <a:off x="8573922" y="4544219"/>
            <a:ext cx="1873268" cy="2324202"/>
            <a:chOff x="3359" y="1523"/>
            <a:chExt cx="943" cy="1170"/>
          </a:xfrm>
        </p:grpSpPr>
        <p:sp>
          <p:nvSpPr>
            <p:cNvPr id="501" name="צורה חופשית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2" name="צורה חופשית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3" name="צורה חופשית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4" name="צורה חופשית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5" name="צורה חופשית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06" name="קבוצה 43"/>
          <p:cNvGrpSpPr>
            <a:grpSpLocks noChangeAspect="1"/>
          </p:cNvGrpSpPr>
          <p:nvPr userDrawn="1"/>
        </p:nvGrpSpPr>
        <p:grpSpPr bwMode="auto">
          <a:xfrm flipH="1">
            <a:off x="9496766" y="5011046"/>
            <a:ext cx="1497013" cy="1857375"/>
            <a:chOff x="3367" y="1523"/>
            <a:chExt cx="943" cy="1170"/>
          </a:xfrm>
        </p:grpSpPr>
        <p:sp>
          <p:nvSpPr>
            <p:cNvPr id="507" name="צורה חופשית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8" name="צורה חופשית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9" name="צורה חופשית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0" name="צורה חופשית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1" name="צורה חופשית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2" name="צורה חופשית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13" name="קבוצה 93"/>
          <p:cNvGrpSpPr/>
          <p:nvPr userDrawn="1"/>
        </p:nvGrpSpPr>
        <p:grpSpPr>
          <a:xfrm flipH="1">
            <a:off x="10487366" y="4350236"/>
            <a:ext cx="1696783" cy="2518186"/>
            <a:chOff x="-3496" y="4350236"/>
            <a:chExt cx="1696783" cy="2518186"/>
          </a:xfrm>
        </p:grpSpPr>
        <p:sp>
          <p:nvSpPr>
            <p:cNvPr id="514" name="צורה חופשית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5" name="צורה חופשית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6" name="צורה חופשית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7" name="צורה חופשית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18" name="קבוצה 43"/>
          <p:cNvGrpSpPr>
            <a:grpSpLocks noChangeAspect="1"/>
          </p:cNvGrpSpPr>
          <p:nvPr userDrawn="1"/>
        </p:nvGrpSpPr>
        <p:grpSpPr bwMode="auto">
          <a:xfrm flipH="1">
            <a:off x="7400344" y="4572470"/>
            <a:ext cx="1850498" cy="2295951"/>
            <a:chOff x="3367" y="1523"/>
            <a:chExt cx="943" cy="1170"/>
          </a:xfrm>
        </p:grpSpPr>
        <p:sp>
          <p:nvSpPr>
            <p:cNvPr id="519" name="צורה חופשית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0" name="צורה חופשית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1" name="צורה חופשית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2" name="צורה חופשית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3" name="צורה חופשית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4" name="צורה חופשית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5" name="קבוצה 105"/>
          <p:cNvGrpSpPr/>
          <p:nvPr userDrawn="1"/>
        </p:nvGrpSpPr>
        <p:grpSpPr>
          <a:xfrm rot="20023646" flipH="1">
            <a:off x="6198" y="2895976"/>
            <a:ext cx="1030189" cy="1170315"/>
            <a:chOff x="11036616" y="1071278"/>
            <a:chExt cx="1030189" cy="1170315"/>
          </a:xfrm>
        </p:grpSpPr>
        <p:sp>
          <p:nvSpPr>
            <p:cNvPr id="526" name="צורה חופשית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7" name="צורה חופשית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8" name="צורה חופשית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9" name="צורה חופשית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0" name="צורה חופשית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1" name="צורה חופשית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2" name="צורה חופשית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3" name="צורה חופשית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34" name="צורה חופשית 8"/>
          <p:cNvSpPr>
            <a:spLocks/>
          </p:cNvSpPr>
          <p:nvPr userDrawn="1"/>
        </p:nvSpPr>
        <p:spPr bwMode="auto">
          <a:xfrm flipH="1">
            <a:off x="7770267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535" name="צורה חופשית 115"/>
          <p:cNvSpPr/>
          <p:nvPr userDrawn="1"/>
        </p:nvSpPr>
        <p:spPr>
          <a:xfrm flipH="1">
            <a:off x="50961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36" name="קבוצה 116"/>
          <p:cNvGrpSpPr/>
          <p:nvPr userDrawn="1"/>
        </p:nvGrpSpPr>
        <p:grpSpPr>
          <a:xfrm rot="21401427" flipH="1">
            <a:off x="8808211" y="2684218"/>
            <a:ext cx="2154692" cy="1686565"/>
            <a:chOff x="1175948" y="2708421"/>
            <a:chExt cx="2159248" cy="1690131"/>
          </a:xfrm>
        </p:grpSpPr>
        <p:sp>
          <p:nvSpPr>
            <p:cNvPr id="537" name="צורה חופשית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8" name="צורה חופשית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9" name="צורה חופשית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0" name="צורה חופשית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1" name="צורה חופשית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2" name="צורה חופשית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3" name="צורה חופשית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4" name="צורה חופשית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5" name="צורה חופשית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6" name="צורה חופשית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7" name="צורה חופשית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8" name="צורה חופשית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9" name="צורה חופשית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0" name="צורה חופשית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1" name="צורה חופשית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2" name="צורה חופשית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3" name="צורה חופשית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4" name="צורה חופשית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5" name="צורה חופשית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6" name="צורה חופשית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7" name="צורה חופשית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8" name="צורה חופשית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9" name="צורה חופשית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0" name="צורה חופשית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1" name="צורה חופשית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2" name="צורה חופשית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3" name="צורה חופשית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4" name="צורה חופשית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65" name="קבוצה 5"/>
          <p:cNvGrpSpPr>
            <a:grpSpLocks noChangeAspect="1"/>
          </p:cNvGrpSpPr>
          <p:nvPr userDrawn="1"/>
        </p:nvGrpSpPr>
        <p:grpSpPr bwMode="auto">
          <a:xfrm flipH="1">
            <a:off x="-28233" y="4138360"/>
            <a:ext cx="3023057" cy="2719639"/>
            <a:chOff x="2887" y="1286"/>
            <a:chExt cx="1903" cy="1712"/>
          </a:xfrm>
        </p:grpSpPr>
        <p:sp>
          <p:nvSpPr>
            <p:cNvPr id="566" name="צורה חופשית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7" name="צורה חופשית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8" name="צורה חופשית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9" name="צורה חופשית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0" name="צורה חופשית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1" name="צורה חופשית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2" name="צורה חופשית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3" name="צורה חופשית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4" name="צורה חופשית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5" name="צורה חופשית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6" name="צורה חופשית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7" name="צורה חופשית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8" name="צורה חופשית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9" name="צורה חופשית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0" name="צורה חופשית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1" name="צורה חופשית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2" name="צורה חופשית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3" name="צורה חופשית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4" name="צורה חופשית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5" name="צורה חופשית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6" name="צורה חופשית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7" name="צורה חופשית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8" name="צורה חופשית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9" name="צורה חופשית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90" name="קבוצה 64"/>
          <p:cNvGrpSpPr>
            <a:grpSpLocks noChangeAspect="1"/>
          </p:cNvGrpSpPr>
          <p:nvPr userDrawn="1"/>
        </p:nvGrpSpPr>
        <p:grpSpPr bwMode="auto">
          <a:xfrm rot="8772501">
            <a:off x="318009" y="2338535"/>
            <a:ext cx="483752" cy="536662"/>
            <a:chOff x="2052" y="995"/>
            <a:chExt cx="768" cy="852"/>
          </a:xfrm>
        </p:grpSpPr>
        <p:sp>
          <p:nvSpPr>
            <p:cNvPr id="591" name="צורה חופשית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2" name="צורה חופשית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3" name="צורה חופשית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4" name="צורה חופשית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5" name="צורה חופשית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6" name="צורה חופשית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7" name="צורה חופשית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8" name="צורה חופשית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9E583DDF-CA54-461A-A486-592D2374C532}" type="datetimeFigureOut">
              <a:t>ג'/תמוז/תשע"ה</a:t>
            </a:fld>
            <a:endParaRPr lang="he-IL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CA8D9AD5-F248-4919-864A-CFD76CC027D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וטקסט אנכ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9E583DDF-CA54-461A-A486-592D2374C532}" type="datetimeFigureOut">
              <a:t>ג'/תמוז/תשע"ה</a:t>
            </a:fld>
            <a:endParaRPr lang="he-IL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CA8D9AD5-F248-4919-864A-CFD76CC027D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6pPr algn="r" latinLnBrk="0">
              <a:defRPr lang="he-IL"/>
            </a:lvl6pPr>
            <a:lvl7pPr algn="r" latinLnBrk="0">
              <a:defRPr lang="he-IL"/>
            </a:lvl7pPr>
            <a:lvl8pPr algn="r" latinLnBrk="0">
              <a:defRPr lang="he-IL"/>
            </a:lvl8pPr>
            <a:lvl9pPr algn="r" latinLnBrk="0">
              <a:defRPr lang="he-IL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9E583DDF-CA54-461A-A486-592D2374C532}" type="datetimeFigureOut">
              <a:t>ג'/תמוז/תשע"ה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CA8D9AD5-F248-4919-864A-CFD76CC027D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עליונה של מקט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r" latinLnBrk="0">
              <a:defRPr lang="he-IL" sz="5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400" cap="none" baseline="0">
                <a:solidFill>
                  <a:schemeClr val="tx1"/>
                </a:solidFill>
              </a:defRPr>
            </a:lvl1pPr>
            <a:lvl2pPr marL="457200" indent="0" algn="r" latinLnBrk="0">
              <a:buNone/>
              <a:defRPr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latinLnBrk="0">
              <a:buNone/>
              <a:defRPr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9E583DDF-CA54-461A-A486-592D2374C532}" type="datetimeFigureOut">
              <a:t>ג'/תמוז/תשע"ה</a:t>
            </a:fld>
            <a:endParaRPr lang="he-IL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CA8D9AD5-F248-4919-864A-CFD76CC027D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תוכן כפו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177170" y="1488688"/>
            <a:ext cx="4480560" cy="4123944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524000" y="1488688"/>
            <a:ext cx="4480560" cy="4123944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F12952B5-7A2F-4CC8-B7CE-9234E21C2837}" type="datetime1">
              <a:t>ג'/תמוז/תשע"ה</a:t>
            </a:fld>
            <a:endParaRPr lang="he-IL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177170" y="1374806"/>
            <a:ext cx="4480560" cy="768096"/>
          </a:xfrm>
        </p:spPr>
        <p:txBody>
          <a:bodyPr anchor="ctr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000" b="1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7170" y="2142902"/>
            <a:ext cx="4480560" cy="3494686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524000" y="1376018"/>
            <a:ext cx="4480560" cy="768096"/>
          </a:xfrm>
        </p:spPr>
        <p:txBody>
          <a:bodyPr anchor="ctr">
            <a:normAutofit/>
          </a:bodyPr>
          <a:lstStyle>
            <a:lvl1pPr marL="0" indent="0" algn="r" latinLnBrk="0">
              <a:spcBef>
                <a:spcPts val="0"/>
              </a:spcBef>
              <a:buNone/>
              <a:defRPr lang="he-IL" sz="2000" b="1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524000" y="2144114"/>
            <a:ext cx="4480560" cy="3494686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CE1DA07A-9201-4B4B-BAF2-015AFA30F520}" type="datetime1">
              <a:t>ג'/תמוז/תשע"ה</a:t>
            </a:fld>
            <a:endParaRPr lang="he-IL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  <p:sp>
        <p:nvSpPr>
          <p:cNvPr id="10" name="כותרת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צורה חופשית 92"/>
          <p:cNvSpPr>
            <a:spLocks/>
          </p:cNvSpPr>
          <p:nvPr userDrawn="1"/>
        </p:nvSpPr>
        <p:spPr bwMode="auto">
          <a:xfrm flipH="1">
            <a:off x="3332299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450" name="צורה חופשית 50"/>
          <p:cNvSpPr>
            <a:spLocks/>
          </p:cNvSpPr>
          <p:nvPr userDrawn="1"/>
        </p:nvSpPr>
        <p:spPr bwMode="auto">
          <a:xfrm flipH="1">
            <a:off x="-1348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451" name="צורה חופשית 51"/>
          <p:cNvSpPr>
            <a:spLocks/>
          </p:cNvSpPr>
          <p:nvPr userDrawn="1"/>
        </p:nvSpPr>
        <p:spPr bwMode="auto">
          <a:xfrm flipH="1">
            <a:off x="773673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452" name="קבוצה 69"/>
          <p:cNvGrpSpPr>
            <a:grpSpLocks noChangeAspect="1"/>
          </p:cNvGrpSpPr>
          <p:nvPr userDrawn="1"/>
        </p:nvGrpSpPr>
        <p:grpSpPr bwMode="auto">
          <a:xfrm>
            <a:off x="1055769" y="958654"/>
            <a:ext cx="1400819" cy="4001744"/>
            <a:chOff x="3220" y="236"/>
            <a:chExt cx="1347" cy="3848"/>
          </a:xfrm>
        </p:grpSpPr>
        <p:sp>
          <p:nvSpPr>
            <p:cNvPr id="453" name="צורה חופשית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4" name="צורה חופשית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5" name="צורה חופשית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6" name="צורה חופשית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7" name="צורה חופשית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8" name="צורה חופשית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9" name="צורה חופשית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0" name="צורה חופשית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1" name="צורה חופשית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2" name="צורה חופשית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3" name="צורה חופשית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4" name="צורה חופשית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5" name="צורה חופשית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6" name="צורה חופשית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7" name="צורה חופשית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8" name="צורה חופשית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9" name="צורה חופשית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0" name="צורה חופשית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1" name="צורה חופשית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2" name="צורה חופשית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3" name="צורה חופשית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4" name="צורה חופשית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5" name="צורה חופשית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6" name="צורה חופשית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7" name="צורה חופשית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8" name="צורה חופשית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9" name="צורה חופשית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0" name="צורה חופשית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1" name="צורה חופשית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2" name="צורה חופשית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3" name="צורה חופשית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4" name="צורה חופשית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5" name="צורה חופשית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6" name="צורה חופשית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7" name="צורה חופשית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8" name="צורה חופשית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9" name="צורה חופשית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0" name="צורה חופשית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1" name="צורה חופשית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2" name="צורה חופשית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3" name="צורה חופשית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4" name="צורה חופשית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5" name="צורה חופשית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6" name="צורה חופשית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7" name="צורה חופשית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8" name="צורה חופשית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9" name="צורה חופשית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0" name="צורה חופשית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1" name="צורה חופשית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2" name="צורה חופשית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3" name="צורה חופשית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4" name="צורה חופשית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5" name="צורה חופשית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6" name="צורה חופשית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7" name="צורה חופשית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8" name="צורה חופשית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9" name="צורה חופשית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0" name="צורה חופשית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1" name="צורה חופשית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2" name="צורה חופשית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3" name="צורה חופשית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4" name="צורה חופשית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5" name="צורה חופשית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6" name="צורה חופשית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7" name="צורה חופשית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8" name="צורה חופשית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9" name="צורה חופשית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0" name="צורה חופשית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1" name="צורה חופשית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2" name="צורה חופשית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3" name="צורה חופשית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4" name="צורה חופשית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5" name="צורה חופשית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6" name="צורה חופשית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7" name="צורה חופשית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8" name="צורה חופשית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9" name="צורה חופשית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0" name="צורה חופשית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1" name="צורה חופשית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2" name="צורה חופשית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3" name="צורה חופשית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4" name="צורה חופשית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5" name="צורה חופשית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36" name="קבוצה 69"/>
          <p:cNvGrpSpPr>
            <a:grpSpLocks noChangeAspect="1"/>
          </p:cNvGrpSpPr>
          <p:nvPr userDrawn="1"/>
        </p:nvGrpSpPr>
        <p:grpSpPr bwMode="auto">
          <a:xfrm flipH="1">
            <a:off x="39016" y="1248597"/>
            <a:ext cx="1254796" cy="3346122"/>
            <a:chOff x="3124" y="236"/>
            <a:chExt cx="1443" cy="3848"/>
          </a:xfrm>
        </p:grpSpPr>
        <p:sp>
          <p:nvSpPr>
            <p:cNvPr id="537" name="צורה חופשית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8" name="צורה חופשית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9" name="צורה חופשית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0" name="צורה חופשית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1" name="צורה חופשית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2" name="צורה חופשית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3" name="צורה חופשית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4" name="צורה חופשית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5" name="צורה חופשית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6" name="צורה חופשית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7" name="צורה חופשית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8" name="צורה חופשית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9" name="צורה חופשית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0" name="צורה חופשית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1" name="צורה חופשית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2" name="צורה חופשית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3" name="צורה חופשית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4" name="צורה חופשית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5" name="צורה חופשית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6" name="צורה חופשית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7" name="צורה חופשית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8" name="צורה חופשית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9" name="צורה חופשית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0" name="צורה חופשית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1" name="צורה חופשית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2" name="צורה חופשית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3" name="צורה חופשית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4" name="צורה חופשית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5" name="צורה חופשית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6" name="צורה חופשית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7" name="צורה חופשית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8" name="צורה חופשית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9" name="צורה חופשית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0" name="צורה חופשית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1" name="צורה חופשית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2" name="צורה חופשית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3" name="צורה חופשית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4" name="צורה חופשית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5" name="צורה חופשית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6" name="צורה חופשית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7" name="צורה חופשית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8" name="צורה חופשית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9" name="צורה חופשית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0" name="צורה חופשית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1" name="צורה חופשית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2" name="צורה חופשית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3" name="צורה חופשית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4" name="צורה חופשית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5" name="צורה חופשית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6" name="צורה חופשית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7" name="צורה חופשית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8" name="צורה חופשית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9" name="צורה חופשית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0" name="צורה חופשית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1" name="צורה חופשית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2" name="צורה חופשית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3" name="צורה חופשית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4" name="צורה חופשית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5" name="צורה חופשית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6" name="צורה חופשית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7" name="צורה חופשית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8" name="צורה חופשית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9" name="צורה חופשית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0" name="צורה חופשית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1" name="צורה חופשית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2" name="צורה חופשית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3" name="צורה חופשית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4" name="צורה חופשית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5" name="צורה חופשית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6" name="צורה חופשית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7" name="צורה חופשית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8" name="צורה חופשית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9" name="צורה חופשית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0" name="צורה חופשית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1" name="צורה חופשית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2" name="צורה חופשית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3" name="צורה חופשית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4" name="צורה חופשית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5" name="צורה חופשית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6" name="צורה חופשית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7" name="צורה חופשית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8" name="צורה חופשית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9" name="צורה חופשית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20" name="קבוצה 69"/>
          <p:cNvGrpSpPr>
            <a:grpSpLocks noChangeAspect="1"/>
          </p:cNvGrpSpPr>
          <p:nvPr userDrawn="1"/>
        </p:nvGrpSpPr>
        <p:grpSpPr bwMode="auto">
          <a:xfrm flipH="1">
            <a:off x="2195164" y="2736976"/>
            <a:ext cx="906206" cy="2416549"/>
            <a:chOff x="3124" y="236"/>
            <a:chExt cx="1443" cy="3848"/>
          </a:xfrm>
        </p:grpSpPr>
        <p:sp>
          <p:nvSpPr>
            <p:cNvPr id="621" name="צורה חופשית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2" name="צורה חופשית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3" name="צורה חופשית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4" name="צורה חופשית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5" name="צורה חופשית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6" name="צורה חופשית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7" name="צורה חופשית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8" name="צורה חופשית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9" name="צורה חופשית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0" name="צורה חופשית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1" name="צורה חופשית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2" name="צורה חופשית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3" name="צורה חופשית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4" name="צורה חופשית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5" name="צורה חופשית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6" name="צורה חופשית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7" name="צורה חופשית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8" name="צורה חופשית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9" name="צורה חופשית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0" name="צורה חופשית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1" name="צורה חופשית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2" name="צורה חופשית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3" name="צורה חופשית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4" name="צורה חופשית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5" name="צורה חופשית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6" name="צורה חופשית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7" name="צורה חופשית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8" name="צורה חופשית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9" name="צורה חופשית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0" name="צורה חופשית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1" name="צורה חופשית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2" name="צורה חופשית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3" name="צורה חופשית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4" name="צורה חופשית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5" name="צורה חופשית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6" name="צורה חופשית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7" name="צורה חופשית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8" name="צורה חופשית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9" name="צורה חופשית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0" name="צורה חופשית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1" name="צורה חופשית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2" name="צורה חופשית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3" name="צורה חופשית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4" name="צורה חופשית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5" name="צורה חופשית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6" name="צורה חופשית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7" name="צורה חופשית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8" name="צורה חופשית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9" name="צורה חופשית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0" name="צורה חופשית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1" name="צורה חופשית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2" name="צורה חופשית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3" name="צורה חופשית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4" name="צורה חופשית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5" name="צורה חופשית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6" name="צורה חופשית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7" name="צורה חופשית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8" name="צורה חופשית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9" name="צורה חופשית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0" name="צורה חופשית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1" name="צורה חופשית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2" name="צורה חופשית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3" name="צורה חופשית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4" name="צורה חופשית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5" name="צורה חופשית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6" name="צורה חופשית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7" name="צורה חופשית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8" name="צורה חופשית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9" name="צורה חופשית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0" name="צורה חופשית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1" name="צורה חופשית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2" name="צורה חופשית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3" name="צורה חופשית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4" name="צורה חופשית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5" name="צורה חופשית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6" name="צורה חופשית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7" name="צורה חופשית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8" name="צורה חופשית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9" name="צורה חופשית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0" name="צורה חופשית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1" name="צורה חופשית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2" name="צורה חופשית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703" name="קבוצה 50"/>
          <p:cNvGrpSpPr>
            <a:grpSpLocks noChangeAspect="1"/>
          </p:cNvGrpSpPr>
          <p:nvPr userDrawn="1"/>
        </p:nvGrpSpPr>
        <p:grpSpPr bwMode="auto">
          <a:xfrm flipH="1">
            <a:off x="189796" y="2438400"/>
            <a:ext cx="1485016" cy="2195929"/>
            <a:chOff x="3369" y="1563"/>
            <a:chExt cx="940" cy="1390"/>
          </a:xfrm>
        </p:grpSpPr>
        <p:sp>
          <p:nvSpPr>
            <p:cNvPr id="704" name="צורה חופשית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5" name="צורה חופשית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6" name="צורה חופשית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7" name="צורה חופשית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8" name="צורה חופשית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9" name="צורה חופשית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0" name="צורה חופשית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1" name="צורה חופשית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2" name="צורה חופשית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3" name="צורה חופשית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4" name="צורה חופשית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5" name="צורה חופשית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6" name="צורה חופשית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17" name="צורה חופשית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8" name="צורה חופשית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9" name="צורה חופשית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0" name="צורה חופשית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21" name="צורה חופשית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2" name="צורה חופשית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3" name="צורה חופשית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4" name="צורה חופשית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5" name="צורה חופשית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6" name="צורה חופשית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7" name="צורה חופשית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28" name="צורה חופשית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29" name="צורה חופשית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0" name="צורה חופשית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1" name="צורה חופשית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732" name="קבוצה 5"/>
          <p:cNvGrpSpPr>
            <a:grpSpLocks noChangeAspect="1"/>
          </p:cNvGrpSpPr>
          <p:nvPr userDrawn="1"/>
        </p:nvGrpSpPr>
        <p:grpSpPr bwMode="auto">
          <a:xfrm flipH="1">
            <a:off x="1761190" y="2988645"/>
            <a:ext cx="2439575" cy="3074765"/>
            <a:chOff x="2968" y="1107"/>
            <a:chExt cx="1736" cy="2188"/>
          </a:xfrm>
        </p:grpSpPr>
        <p:sp>
          <p:nvSpPr>
            <p:cNvPr id="733" name="צורה חופשית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4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5" name="צורה חופשית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6" name="צורה חופשית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7" name="צורה חופשית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8" name="צורה חופשית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9" name="צורה חופשית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0" name="צורה חופשית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1" name="צורה חופשית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2" name="צורה חופשית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3" name="צורה חופשית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4" name="צורה חופשית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5" name="צורה חופשית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6" name="צורה חופשית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7" name="צורה חופשית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8" name="צורה חופשית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9" name="צורה חופשית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0" name="צורה חופשית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1" name="צורה חופשית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2" name="צורה חופשית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53" name="צורה חופשית 52"/>
          <p:cNvSpPr>
            <a:spLocks/>
          </p:cNvSpPr>
          <p:nvPr userDrawn="1"/>
        </p:nvSpPr>
        <p:spPr bwMode="auto">
          <a:xfrm flipH="1">
            <a:off x="1025149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754" name="קבוצה 29"/>
          <p:cNvGrpSpPr>
            <a:grpSpLocks noChangeAspect="1"/>
          </p:cNvGrpSpPr>
          <p:nvPr userDrawn="1"/>
        </p:nvGrpSpPr>
        <p:grpSpPr bwMode="auto">
          <a:xfrm>
            <a:off x="-1588" y="4800600"/>
            <a:ext cx="2998875" cy="2083312"/>
            <a:chOff x="2481" y="1188"/>
            <a:chExt cx="2735" cy="1900"/>
          </a:xfrm>
        </p:grpSpPr>
        <p:sp>
          <p:nvSpPr>
            <p:cNvPr id="755" name="צורה חופשית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6" name="צורה חופשית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7" name="צורה חופשית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8" name="צורה חופשית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9" name="צורה חופשית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0" name="צורה חופשית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1" name="צורה חופשית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2" name="צורה חופשית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3" name="צורה חופשית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4" name="צורה חופשית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5" name="צורה חופשית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6" name="צורה חופשית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7" name="צורה חופשית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8" name="צורה חופשית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9" name="צורה חופשית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0" name="צורה חופשית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1" name="צורה חופשית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2" name="צורה חופשית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3" name="צורה חופשית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4" name="צורה חופשית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5" name="צורה חופשית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6" name="צורה חופשית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7" name="צורה חופשית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8" name="צורה חופשית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9" name="צורה חופשית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0" name="צורה חופשית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1" name="צורה חופשית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2" name="צורה חופשית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3" name="צורה חופשית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4" name="צורה חופשית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5" name="צורה חופשית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6" name="צורה חופשית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7" name="צורה חופשית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8" name="צורה חופשית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9" name="צורה חופשית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0" name="צורה חופשית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791" name="קבוצה 347"/>
          <p:cNvGrpSpPr/>
          <p:nvPr userDrawn="1"/>
        </p:nvGrpSpPr>
        <p:grpSpPr>
          <a:xfrm flipH="1">
            <a:off x="7804002" y="3799401"/>
            <a:ext cx="4386410" cy="3084511"/>
            <a:chOff x="-1588" y="4419600"/>
            <a:chExt cx="3504440" cy="2464312"/>
          </a:xfrm>
        </p:grpSpPr>
        <p:grpSp>
          <p:nvGrpSpPr>
            <p:cNvPr id="792" name="קבוצה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818" name="צורה חופשית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19" name="צורה חופשית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20" name="צורה חופשית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21" name="צורה חופשית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22" name="צורה חופשית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23" name="צורה חופשית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24" name="צורה חופשית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25" name="צורה חופשית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26" name="צורה חופשית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27" name="צורה חופשית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28" name="צורה חופשית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29" name="צורה חופשית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30" name="צורה חופשית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31" name="צורה חופשית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32" name="צורה חופשית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33" name="צורה חופשית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34" name="צורה חופשית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35" name="צורה חופשית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36" name="צורה חופשית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37" name="צורה חופשית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38" name="צורה חופשית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39" name="צורה חופשית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40" name="צורה חופשית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41" name="צורה חופשית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42" name="צורה חופשית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43" name="צורה חופשית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44" name="צורה חופשית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45" name="צורה חופשית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46" name="צורה חופשית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47" name="צורה חופשית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48" name="צורה חופשית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49" name="צורה חופשית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50" name="צורה חופשית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51" name="צורה חופשית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52" name="צורה חופשית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53" name="צורה חופשית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54" name="צורה חופשית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55" name="צורה חופשית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56" name="צורה חופשית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57" name="צורה חופשית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58" name="צורה חופשית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59" name="צורה חופשית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60" name="צורה חופשית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61" name="צורה חופשית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62" name="צורה חופשית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63" name="צורה חופשית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64" name="צורה חופשית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793" name="קבוצה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809" name="צורה חופשית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10" name="צורה חופשית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11" name="צורה חופשית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12" name="צורה חופשית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13" name="צורה חופשית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14" name="צורה חופשית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15" name="צורה חופשית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16" name="צורה חופשית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17" name="צורה חופשית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794" name="קבוצה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802" name="צורה חופשית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03" name="צורה חופשית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04" name="צורה חופשית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05" name="צורה חופשית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06" name="צורה חופשית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07" name="צורה חופשית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08" name="צורה חופשית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795" name="קבוצה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796" name="צורה חופשית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97" name="צורה חופשית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98" name="צורה חופשית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99" name="צורה חופשית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00" name="צורה חופשית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01" name="צורה חופשית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865" name="קבוצה 52"/>
          <p:cNvGrpSpPr>
            <a:grpSpLocks noChangeAspect="1"/>
          </p:cNvGrpSpPr>
          <p:nvPr userDrawn="1"/>
        </p:nvGrpSpPr>
        <p:grpSpPr bwMode="auto">
          <a:xfrm rot="1651836" flipH="1">
            <a:off x="10926680" y="506291"/>
            <a:ext cx="892898" cy="1021771"/>
            <a:chOff x="4634" y="754"/>
            <a:chExt cx="1164" cy="1332"/>
          </a:xfrm>
        </p:grpSpPr>
        <p:sp>
          <p:nvSpPr>
            <p:cNvPr id="866" name="צורה חופשית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7" name="צורה חופשית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8" name="צורה חופשית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9" name="צורה חופשית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0" name="צורה חופשית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1" name="צורה חופשית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2" name="צורה חופשית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3" name="צורה חופשית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4" name="קבוצה 52"/>
          <p:cNvGrpSpPr>
            <a:grpSpLocks noChangeAspect="1"/>
          </p:cNvGrpSpPr>
          <p:nvPr userDrawn="1"/>
        </p:nvGrpSpPr>
        <p:grpSpPr bwMode="auto">
          <a:xfrm rot="15774554" flipH="1">
            <a:off x="144893" y="394369"/>
            <a:ext cx="408172" cy="467084"/>
            <a:chOff x="4634" y="754"/>
            <a:chExt cx="1164" cy="1332"/>
          </a:xfrm>
        </p:grpSpPr>
        <p:sp>
          <p:nvSpPr>
            <p:cNvPr id="875" name="צורה חופשית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6" name="צורה חופשית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7" name="צורה חופשית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8" name="צורה חופשית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9" name="צורה חופשית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0" name="צורה חופשית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1" name="צורה חופשית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2" name="צורה חופשית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83" name="קבוצה 66"/>
          <p:cNvGrpSpPr>
            <a:grpSpLocks noChangeAspect="1"/>
          </p:cNvGrpSpPr>
          <p:nvPr userDrawn="1"/>
        </p:nvGrpSpPr>
        <p:grpSpPr bwMode="auto">
          <a:xfrm flipH="1">
            <a:off x="11777213" y="3048994"/>
            <a:ext cx="388175" cy="364678"/>
            <a:chOff x="3636" y="1964"/>
            <a:chExt cx="413" cy="388"/>
          </a:xfrm>
        </p:grpSpPr>
        <p:sp>
          <p:nvSpPr>
            <p:cNvPr id="884" name="צורה חופשית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5" name="צורה חופשית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6" name="צורה חופשית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7" name="צורה חופשית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8" name="צורה חופשית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9" name="צורה חופשית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0" name="צורה חופשית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1" name="צורה חופשית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כותרת 1"/>
          <p:cNvSpPr>
            <a:spLocks noGrp="1"/>
          </p:cNvSpPr>
          <p:nvPr userDrawn="1">
            <p:ph type="title"/>
          </p:nvPr>
        </p:nvSpPr>
        <p:spPr>
          <a:xfrm>
            <a:off x="4086467" y="797018"/>
            <a:ext cx="6058552" cy="3507549"/>
          </a:xfrm>
        </p:spPr>
        <p:txBody>
          <a:bodyPr anchor="ctr">
            <a:normAutofit/>
          </a:bodyPr>
          <a:lstStyle>
            <a:lvl1pPr algn="r" latinLnBrk="0">
              <a:defRPr lang="he-IL" sz="480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אריך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pPr algn="r" rtl="1"/>
            <a:fld id="{9E583DDF-CA54-461A-A486-592D2374C532}" type="datetimeFigureOut">
              <a:t>ג'/תמוז/תשע"ה</a:t>
            </a:fld>
            <a:endParaRPr lang="he-IL" dirty="0"/>
          </a:p>
        </p:txBody>
      </p:sp>
      <p:sp>
        <p:nvSpPr>
          <p:cNvPr id="4" name="מציין מיקום כותרת תחתונה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5" name="מציין מיקום מספר שקופית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pPr algn="r" rtl="1"/>
            <a:fld id="{CA8D9AD5-F248-4919-864A-CFD76CC027D6}" type="slidenum"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9E583DDF-CA54-461A-A486-592D2374C532}" type="datetimeFigureOut">
              <a:t>ג'/תמוז/תשע"ה</a:t>
            </a:fld>
            <a:endParaRPr lang="he-IL" dirty="0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CA8D9AD5-F248-4919-864A-CFD76CC027D6}" type="slidenum"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46720" y="1188720"/>
            <a:ext cx="3108960" cy="2286000"/>
          </a:xfrm>
        </p:spPr>
        <p:txBody>
          <a:bodyPr anchor="b">
            <a:normAutofit/>
          </a:bodyPr>
          <a:lstStyle>
            <a:lvl1pPr algn="r" latinLnBrk="0">
              <a:defRPr lang="he-IL" sz="3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334537"/>
            <a:ext cx="6675120" cy="5943600"/>
          </a:xfrm>
        </p:spPr>
        <p:txBody>
          <a:bodyPr>
            <a:normAutofit/>
          </a:bodyPr>
          <a:lstStyle>
            <a:lvl1pPr algn="r" latinLnBrk="0">
              <a:defRPr lang="he-IL" sz="2000"/>
            </a:lvl1pPr>
            <a:lvl2pPr algn="r" latinLnBrk="0">
              <a:defRPr lang="he-IL" sz="1800"/>
            </a:lvl2pPr>
            <a:lvl3pPr algn="r" latinLnBrk="0">
              <a:defRPr lang="he-IL" sz="1600"/>
            </a:lvl3pPr>
            <a:lvl4pPr algn="r" latinLnBrk="0">
              <a:defRPr lang="he-IL" sz="1400"/>
            </a:lvl4pPr>
            <a:lvl5pPr algn="r" latinLnBrk="0">
              <a:defRPr lang="he-IL" sz="1400"/>
            </a:lvl5pPr>
            <a:lvl6pPr algn="r" latinLnBrk="0">
              <a:defRPr lang="he-IL" sz="1400"/>
            </a:lvl6pPr>
            <a:lvl7pPr algn="r" latinLnBrk="0">
              <a:defRPr lang="he-IL" sz="1400"/>
            </a:lvl7pPr>
            <a:lvl8pPr algn="r" latinLnBrk="0">
              <a:defRPr lang="he-IL" sz="1400"/>
            </a:lvl8pPr>
            <a:lvl9pPr algn="r" latinLnBrk="0">
              <a:defRPr lang="he-IL" sz="14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  <a:p>
            <a:pPr lvl="1" algn="r" rtl="1"/>
            <a:r>
              <a:rPr lang="he-IL" smtClean="0"/>
              <a:t>רמה שנייה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046720" y="3474720"/>
            <a:ext cx="3108960" cy="137160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1200"/>
              </a:spcBef>
              <a:buNone/>
              <a:defRPr lang="he-IL" sz="16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9E583DDF-CA54-461A-A486-592D2374C532}" type="datetimeFigureOut">
              <a:t>ג'/תמוז/תשע"ה</a:t>
            </a:fld>
            <a:endParaRPr lang="he-IL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CA8D9AD5-F248-4919-864A-CFD76CC027D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46720" y="1188720"/>
            <a:ext cx="3108960" cy="2286000"/>
          </a:xfrm>
        </p:spPr>
        <p:txBody>
          <a:bodyPr anchor="b">
            <a:normAutofit/>
          </a:bodyPr>
          <a:lstStyle>
            <a:lvl1pPr algn="r" latinLnBrk="0">
              <a:defRPr lang="he-IL" sz="3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1105760" y="410066"/>
            <a:ext cx="6675120" cy="5943600"/>
          </a:xfrm>
          <a:solidFill>
            <a:schemeClr val="bg1">
              <a:lumMod val="95000"/>
            </a:schemeClr>
          </a:solidFill>
        </p:spPr>
        <p:txBody>
          <a:bodyPr anchor="t" anchorCtr="1">
            <a:normAutofit/>
          </a:bodyPr>
          <a:lstStyle>
            <a:lvl1pPr marL="0" indent="0" algn="r" latinLnBrk="0">
              <a:buNone/>
              <a:defRPr lang="he-IL" sz="2000">
                <a:solidFill>
                  <a:schemeClr val="tx1"/>
                </a:solidFill>
              </a:defRPr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046720" y="3481411"/>
            <a:ext cx="3108960" cy="1371600"/>
          </a:xfrm>
        </p:spPr>
        <p:txBody>
          <a:bodyPr>
            <a:normAutofit/>
          </a:bodyPr>
          <a:lstStyle>
            <a:lvl1pPr marL="0" indent="0" algn="r" latinLnBrk="0">
              <a:spcBef>
                <a:spcPts val="1200"/>
              </a:spcBef>
              <a:buNone/>
              <a:defRPr lang="he-IL" sz="16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9E583DDF-CA54-461A-A486-592D2374C532}" type="datetimeFigureOut">
              <a:t>ג'/תמוז/תשע"ה</a:t>
            </a:fld>
            <a:endParaRPr lang="he-IL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CA8D9AD5-F248-4919-864A-CFD76CC027D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1"/>
          <p:cNvSpPr>
            <a:spLocks noGrp="1"/>
          </p:cNvSpPr>
          <p:nvPr userDrawn="1"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 userDrawn="1"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  <p:sp>
        <p:nvSpPr>
          <p:cNvPr id="7" name="צורה חופשית 50"/>
          <p:cNvSpPr>
            <a:spLocks/>
          </p:cNvSpPr>
          <p:nvPr userDrawn="1"/>
        </p:nvSpPr>
        <p:spPr bwMode="auto">
          <a:xfrm flipH="1">
            <a:off x="-13749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צורה חופשית 51"/>
          <p:cNvSpPr>
            <a:spLocks/>
          </p:cNvSpPr>
          <p:nvPr userDrawn="1"/>
        </p:nvSpPr>
        <p:spPr bwMode="auto">
          <a:xfrm flipH="1">
            <a:off x="783204" y="5649647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צורה חופשית 51"/>
          <p:cNvSpPr>
            <a:spLocks/>
          </p:cNvSpPr>
          <p:nvPr userDrawn="1"/>
        </p:nvSpPr>
        <p:spPr bwMode="auto">
          <a:xfrm flipH="1">
            <a:off x="767540" y="5848060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קבוצה 66"/>
          <p:cNvGrpSpPr>
            <a:grpSpLocks noChangeAspect="1"/>
          </p:cNvGrpSpPr>
          <p:nvPr userDrawn="1"/>
        </p:nvGrpSpPr>
        <p:grpSpPr bwMode="auto">
          <a:xfrm flipH="1">
            <a:off x="102091" y="947576"/>
            <a:ext cx="426645" cy="400819"/>
            <a:chOff x="3636" y="1964"/>
            <a:chExt cx="413" cy="388"/>
          </a:xfrm>
        </p:grpSpPr>
        <p:sp>
          <p:nvSpPr>
            <p:cNvPr id="11" name="צורה חופשית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צורה חופשית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צורה חופשית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צורה חופשית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צורה חופשית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צורה חופשית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צורה חופשית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" name="קבוצה 18"/>
          <p:cNvGrpSpPr/>
          <p:nvPr userDrawn="1"/>
        </p:nvGrpSpPr>
        <p:grpSpPr>
          <a:xfrm flipH="1">
            <a:off x="-7975" y="6212029"/>
            <a:ext cx="875471" cy="645972"/>
            <a:chOff x="7344986" y="5566058"/>
            <a:chExt cx="1750940" cy="1291943"/>
          </a:xfrm>
        </p:grpSpPr>
        <p:sp>
          <p:nvSpPr>
            <p:cNvPr id="20" name="צורה חופשית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צורה חופשית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צורה חופשית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צורה חופשית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צורה חופשית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צורה חופשית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6" name="קבוצה 5"/>
          <p:cNvGrpSpPr>
            <a:grpSpLocks noChangeAspect="1"/>
          </p:cNvGrpSpPr>
          <p:nvPr userDrawn="1"/>
        </p:nvGrpSpPr>
        <p:grpSpPr bwMode="auto">
          <a:xfrm flipH="1">
            <a:off x="11576754" y="2873890"/>
            <a:ext cx="597228" cy="789302"/>
            <a:chOff x="2121" y="1060"/>
            <a:chExt cx="597" cy="789"/>
          </a:xfrm>
        </p:grpSpPr>
        <p:sp>
          <p:nvSpPr>
            <p:cNvPr id="27" name="צורה חופשית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צורה חופשית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צורה חופשית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צורה חופשית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צורה חופשית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צורה חופשית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צורה חופשית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4" name="קבוצה 16"/>
          <p:cNvGrpSpPr>
            <a:grpSpLocks noChangeAspect="1"/>
          </p:cNvGrpSpPr>
          <p:nvPr userDrawn="1"/>
        </p:nvGrpSpPr>
        <p:grpSpPr bwMode="auto">
          <a:xfrm flipH="1">
            <a:off x="10675783" y="-13010"/>
            <a:ext cx="1382907" cy="804244"/>
            <a:chOff x="1922" y="1129"/>
            <a:chExt cx="987" cy="574"/>
          </a:xfrm>
        </p:grpSpPr>
        <p:sp>
          <p:nvSpPr>
            <p:cNvPr id="35" name="צורה חופשית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צורה חופשית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צורה חופשית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צורה חופשית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צורה חופשית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צורה חופשית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צורה חופשית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צורה חופשית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3" name="קבוצה 28"/>
          <p:cNvGrpSpPr>
            <a:grpSpLocks noChangeAspect="1"/>
          </p:cNvGrpSpPr>
          <p:nvPr userDrawn="1"/>
        </p:nvGrpSpPr>
        <p:grpSpPr bwMode="auto">
          <a:xfrm flipH="1">
            <a:off x="11488570" y="5007562"/>
            <a:ext cx="687853" cy="1147722"/>
            <a:chOff x="1901" y="2020"/>
            <a:chExt cx="1059" cy="1767"/>
          </a:xfrm>
        </p:grpSpPr>
        <p:sp>
          <p:nvSpPr>
            <p:cNvPr id="44" name="צורה חופשית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צורה חופשית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צורה חופשית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צורה חופשית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צורה חופשית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צורה חופשית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צורה חופשית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צורה חופשית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2" name="קבוצה 52"/>
          <p:cNvGrpSpPr>
            <a:grpSpLocks noChangeAspect="1"/>
          </p:cNvGrpSpPr>
          <p:nvPr userDrawn="1"/>
        </p:nvGrpSpPr>
        <p:grpSpPr bwMode="auto">
          <a:xfrm rot="1651836" flipH="1">
            <a:off x="358105" y="105148"/>
            <a:ext cx="675071" cy="772505"/>
            <a:chOff x="4634" y="754"/>
            <a:chExt cx="1164" cy="1332"/>
          </a:xfrm>
        </p:grpSpPr>
        <p:sp>
          <p:nvSpPr>
            <p:cNvPr id="53" name="צורה חופשית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צורה חופשית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צורה חופשית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צורה חופשית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צורה חופשית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צורה חופשית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צורה חופשית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צורה חופשית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קבוצה 64"/>
          <p:cNvGrpSpPr>
            <a:grpSpLocks noChangeAspect="1"/>
          </p:cNvGrpSpPr>
          <p:nvPr userDrawn="1"/>
        </p:nvGrpSpPr>
        <p:grpSpPr bwMode="auto">
          <a:xfrm>
            <a:off x="365516" y="2958792"/>
            <a:ext cx="1028242" cy="1140705"/>
            <a:chOff x="2052" y="995"/>
            <a:chExt cx="768" cy="852"/>
          </a:xfrm>
        </p:grpSpPr>
        <p:sp>
          <p:nvSpPr>
            <p:cNvPr id="62" name="צורה חופשית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צורה חופשית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צורה חופשית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צורה חופשית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צורה חופשית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צורה חופשית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צורה חופשית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צורה חופשית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" name="מציין מיקום תאריך 3"/>
          <p:cNvSpPr>
            <a:spLocks noGrp="1"/>
          </p:cNvSpPr>
          <p:nvPr userDrawn="1">
            <p:ph type="dt" sz="half" idx="2"/>
          </p:nvPr>
        </p:nvSpPr>
        <p:spPr>
          <a:xfrm>
            <a:off x="2437514" y="660774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latinLnBrk="0">
              <a:defRPr lang="he-IL" sz="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E583DDF-CA54-461A-A486-592D2374C532}" type="datetimeFigureOut">
              <a:rPr lang="he-IL" smtClean="0"/>
              <a:pPr/>
              <a:t>ג'/תמוז/תשע"ה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 userDrawn="1">
            <p:ph type="ftr" sz="quarter" idx="3"/>
          </p:nvPr>
        </p:nvSpPr>
        <p:spPr>
          <a:xfrm>
            <a:off x="3692595" y="6603335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latinLnBrk="0">
              <a:defRPr lang="he-IL" sz="80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 userDrawn="1">
            <p:ph type="sldNum" sz="quarter" idx="4"/>
          </p:nvPr>
        </p:nvSpPr>
        <p:spPr>
          <a:xfrm>
            <a:off x="15240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latinLnBrk="0">
              <a:defRPr lang="he-IL" sz="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r" defTabSz="914400" rtl="1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he-IL" sz="3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4320" indent="-228600" algn="r" defTabSz="914400" rtl="1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he-IL"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9436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he-IL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400" indent="-228600" algn="r" defTabSz="914400" rtl="1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he-IL"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34440" indent="-228600" algn="r" defTabSz="914400" rtl="1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he-IL"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54480" indent="-228600" algn="r" defTabSz="914400" rtl="1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he-IL"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7452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he-IL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he-IL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he-IL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he-IL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I4mmMeMDMi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racker.moodle.org/browse/MDL-39507?jql=project%20%3D%20MDL%20AND%20issuetype%20%3D%20Bug%20AND%20component%20in%20(Questions,%20Quiz)%20AND%20text%20~%20%22secure%22%20AND%20%22Affected%20Branches%22%20~%20MOODLE_23_STABL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net/sites/index.php?country=I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hyperlink" Target="https://moodle.net/sites/index.php?country=I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net/sit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odle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16" y="985540"/>
            <a:ext cx="70866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23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ארכיטקטורה מערכת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1"/>
          </p:nvPr>
        </p:nvSpPr>
        <p:spPr>
          <a:xfrm>
            <a:off x="6604000" y="1488688"/>
            <a:ext cx="4053730" cy="4123944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Authentication Provider  - </a:t>
            </a:r>
            <a:r>
              <a:rPr lang="he-IL" b="1" u="sng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מאפשר </a:t>
            </a:r>
            <a:r>
              <a:rPr lang="he-IL" dirty="0"/>
              <a:t>שליטה בכל חשבונות המשתמשים בכלל המערכת </a:t>
            </a:r>
          </a:p>
          <a:p>
            <a:r>
              <a:rPr lang="en-US" b="1" u="sng" dirty="0"/>
              <a:t>Student information system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מכיל </a:t>
            </a:r>
            <a:r>
              <a:rPr lang="he-IL" dirty="0"/>
              <a:t>מידע על כלל הקורסים של הסטודנט ואילו קורסים עוד צריך לקחת</a:t>
            </a:r>
          </a:p>
          <a:p>
            <a:r>
              <a:rPr lang="en-US" b="1" u="sng" dirty="0"/>
              <a:t>Document repository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נועד </a:t>
            </a:r>
            <a:r>
              <a:rPr lang="he-IL" dirty="0"/>
              <a:t>לשמירת קבצים</a:t>
            </a:r>
          </a:p>
          <a:p>
            <a:r>
              <a:rPr lang="en-US" b="1" u="sng" dirty="0" err="1"/>
              <a:t>eProtfolio</a:t>
            </a:r>
            <a:r>
              <a:rPr lang="en-US" b="1" u="sng" dirty="0"/>
              <a:t>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המקום </a:t>
            </a:r>
            <a:r>
              <a:rPr lang="he-IL" dirty="0"/>
              <a:t>בו הסטודנטים יכולים לשמור קבצים </a:t>
            </a:r>
          </a:p>
          <a:p>
            <a:r>
              <a:rPr lang="en-US" b="1" u="sng" dirty="0"/>
              <a:t>Reporting / analytics tool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מקום </a:t>
            </a:r>
            <a:r>
              <a:rPr lang="he-IL" dirty="0"/>
              <a:t>בו מבצעים סטטיסטיקות על המוסד </a:t>
            </a:r>
            <a:endParaRPr lang="en-US" dirty="0"/>
          </a:p>
          <a:p>
            <a:endParaRPr lang="he-IL" dirty="0"/>
          </a:p>
        </p:txBody>
      </p:sp>
      <p:pic>
        <p:nvPicPr>
          <p:cNvPr id="7" name="Picture 2" descr="http://www.aosabook.org/images/moodle/universit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1" y="1709881"/>
            <a:ext cx="5742629" cy="28016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53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mmunit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2492897"/>
            <a:ext cx="6652925" cy="31363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1271465" y="1052736"/>
            <a:ext cx="9320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altLang="en-US" dirty="0">
                <a:solidFill>
                  <a:srgbClr val="595959"/>
                </a:solidFill>
                <a:latin typeface="Open Sans"/>
                <a:cs typeface="Arial" pitchFamily="34" charset="0"/>
              </a:rPr>
              <a:t>מרצים יכולים להעלות את הקורסים שלהם ל – </a:t>
            </a:r>
            <a:r>
              <a:rPr lang="en-US" altLang="en-US" dirty="0">
                <a:solidFill>
                  <a:srgbClr val="595959"/>
                </a:solidFill>
                <a:latin typeface="Open Sans"/>
                <a:cs typeface="Arial" pitchFamily="34" charset="0"/>
              </a:rPr>
              <a:t>Repository</a:t>
            </a:r>
            <a:r>
              <a:rPr lang="he-IL" altLang="en-US" dirty="0">
                <a:solidFill>
                  <a:srgbClr val="595959"/>
                </a:solidFill>
                <a:latin typeface="Open Sans"/>
                <a:cs typeface="Arial" pitchFamily="34" charset="0"/>
              </a:rPr>
              <a:t> וכך יכולים להעביר בין מוסדות מידע.</a:t>
            </a:r>
          </a:p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endParaRPr lang="he-IL" altLang="en-US" dirty="0">
              <a:solidFill>
                <a:srgbClr val="595959"/>
              </a:solidFill>
              <a:latin typeface="Open Sans"/>
              <a:cs typeface="Arial" pitchFamily="34" charset="0"/>
            </a:endParaRPr>
          </a:p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altLang="en-US" dirty="0">
                <a:solidFill>
                  <a:srgbClr val="595959"/>
                </a:solidFill>
                <a:latin typeface="Open Sans"/>
                <a:cs typeface="Arial" pitchFamily="34" charset="0"/>
              </a:rPr>
              <a:t>דבר זה נקרא </a:t>
            </a:r>
            <a:r>
              <a:rPr lang="en-US" altLang="en-US" dirty="0">
                <a:solidFill>
                  <a:srgbClr val="595959"/>
                </a:solidFill>
                <a:latin typeface="Open Sans"/>
                <a:cs typeface="Arial" pitchFamily="34" charset="0"/>
              </a:rPr>
              <a:t>Community Hub </a:t>
            </a:r>
            <a:endParaRPr lang="he-IL" altLang="en-US" dirty="0">
              <a:solidFill>
                <a:srgbClr val="595959"/>
              </a:solidFill>
              <a:latin typeface="Open Sans"/>
              <a:cs typeface="Arial" pitchFamily="34" charset="0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123938" y="345430"/>
            <a:ext cx="5851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Community Hub</a:t>
            </a:r>
            <a:endParaRPr lang="he-IL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5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320" y="448974"/>
            <a:ext cx="6699674" cy="863360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02785"/>
            <a:ext cx="9872594" cy="9096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622" y="2727564"/>
            <a:ext cx="8938607" cy="39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1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007926" y="1513610"/>
            <a:ext cx="3726873" cy="3543300"/>
          </a:xfrm>
        </p:spPr>
        <p:txBody>
          <a:bodyPr/>
          <a:lstStyle/>
          <a:p>
            <a:r>
              <a:rPr lang="he-IL" dirty="0" smtClean="0"/>
              <a:t>למודל מערכת ניהול ידע משלהם</a:t>
            </a:r>
          </a:p>
          <a:p>
            <a:r>
              <a:rPr lang="he-IL" dirty="0" smtClean="0"/>
              <a:t> המערכת מחולקת על פי נושאים </a:t>
            </a:r>
          </a:p>
          <a:p>
            <a:r>
              <a:rPr lang="he-IL" dirty="0" smtClean="0"/>
              <a:t>יש לשים לב שרמת התיעוד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הנדרשת היא גבוהה מאד.</a:t>
            </a:r>
          </a:p>
          <a:p>
            <a:r>
              <a:rPr lang="he-IL" dirty="0" smtClean="0"/>
              <a:t>ולכן רוב המידע לא ימצא ב</a:t>
            </a:r>
            <a:r>
              <a:rPr lang="en-US" dirty="0" smtClean="0"/>
              <a:t>WIKI</a:t>
            </a:r>
            <a:r>
              <a:rPr lang="he-IL" dirty="0" smtClean="0"/>
              <a:t>. אלא בקבצים עצמם</a:t>
            </a:r>
          </a:p>
          <a:p>
            <a:endParaRPr lang="he-IL" dirty="0" smtClean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603346"/>
            <a:ext cx="2876550" cy="80962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628102"/>
            <a:ext cx="8171584" cy="4265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361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המערכת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82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על סדר היום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e-IL" dirty="0" smtClean="0"/>
              <a:t>הצגת המערכת</a:t>
            </a:r>
          </a:p>
          <a:p>
            <a:r>
              <a:rPr lang="he-IL" dirty="0" smtClean="0"/>
              <a:t>מידול מודל הבחנים </a:t>
            </a:r>
          </a:p>
          <a:p>
            <a:r>
              <a:rPr lang="he-IL" dirty="0" smtClean="0"/>
              <a:t>אופן הפיתוח במודול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909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בחנים במערכת המודל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מערכת המודל מאפשרת למרצה/מורה לערוך בחנים בצורה מקוונת.</a:t>
            </a:r>
          </a:p>
          <a:p>
            <a:pPr algn="r" rtl="1"/>
            <a:r>
              <a:rPr lang="he-IL" dirty="0" smtClean="0"/>
              <a:t>המרצה/מורה יכול לבנות בוחן חדש או להשתמש בבוחן קיים.</a:t>
            </a:r>
          </a:p>
          <a:p>
            <a:pPr algn="r" rtl="1"/>
            <a:r>
              <a:rPr lang="he-IL" dirty="0" smtClean="0"/>
              <a:t>בוחן מורכב משאלות</a:t>
            </a:r>
          </a:p>
          <a:p>
            <a:pPr algn="r" rtl="1"/>
            <a:r>
              <a:rPr lang="he-IL" dirty="0" smtClean="0"/>
              <a:t>שאלות יכולות להיות מורכבות מסוגים שונים.</a:t>
            </a:r>
          </a:p>
          <a:p>
            <a:pPr algn="r" rtl="1"/>
            <a:r>
              <a:rPr lang="he-IL" dirty="0" smtClean="0"/>
              <a:t>כאשר תלמיד/סטודנט עונה על שאלות הבוחן יכול לקבל תשובה </a:t>
            </a:r>
            <a:r>
              <a:rPr lang="he-IL" dirty="0" err="1" smtClean="0"/>
              <a:t>מיידית</a:t>
            </a:r>
            <a:endParaRPr lang="he-IL" dirty="0"/>
          </a:p>
          <a:p>
            <a:pPr algn="r" rtl="1"/>
            <a:r>
              <a:rPr lang="he-IL" dirty="0" smtClean="0"/>
              <a:t>המרצה יכול לצפות בתוכן התשובות שענה הסטודנט/תלמיד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סוגי שאלות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 smtClean="0"/>
              <a:t>שאלה מוגדרת במערכת כשאלה +</a:t>
            </a:r>
            <a:r>
              <a:rPr lang="en-US" dirty="0" smtClean="0"/>
              <a:t> </a:t>
            </a:r>
            <a:r>
              <a:rPr lang="he-IL" dirty="0" smtClean="0"/>
              <a:t>תשובה נכונה</a:t>
            </a:r>
          </a:p>
          <a:p>
            <a:pPr algn="r" rtl="1"/>
            <a:r>
              <a:rPr lang="he-IL" dirty="0" smtClean="0"/>
              <a:t>קיים מגוון גדול של סוגי שאלות במערכת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שאלות אמריקאיות – רב ברירה</a:t>
            </a:r>
          </a:p>
          <a:p>
            <a:pPr algn="r" rtl="1"/>
            <a:r>
              <a:rPr lang="he-IL" dirty="0" smtClean="0"/>
              <a:t>שאלות פתוחות – קצרות וארוכות</a:t>
            </a:r>
          </a:p>
          <a:p>
            <a:pPr algn="r" rtl="1"/>
            <a:r>
              <a:rPr lang="he-IL" dirty="0" smtClean="0"/>
              <a:t>שאלות כן/לא</a:t>
            </a:r>
          </a:p>
          <a:p>
            <a:pPr algn="r" rtl="1"/>
            <a:r>
              <a:rPr lang="he-IL" dirty="0" smtClean="0"/>
              <a:t>שאלות בחירה מרובה</a:t>
            </a:r>
          </a:p>
          <a:p>
            <a:pPr algn="r" rtl="1"/>
            <a:r>
              <a:rPr lang="he-IL" dirty="0" smtClean="0"/>
              <a:t>שאלות חישוביות </a:t>
            </a:r>
          </a:p>
          <a:p>
            <a:pPr algn="r" rtl="1"/>
            <a:r>
              <a:rPr lang="he-IL" dirty="0" smtClean="0"/>
              <a:t>שאלות בעלת תשובה נומרית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911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בוחן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המרצה/המורה נכנס למערכת ובוחר באפשרות יצירת בוחן עבור קורס מסוים</a:t>
            </a:r>
          </a:p>
          <a:p>
            <a:pPr algn="r" rtl="1"/>
            <a:r>
              <a:rPr lang="he-IL" dirty="0" smtClean="0"/>
              <a:t>בוחר את סוג השאלות שיכללו בבוחן </a:t>
            </a:r>
          </a:p>
          <a:p>
            <a:pPr algn="r" rtl="1"/>
            <a:r>
              <a:rPr lang="he-IL" dirty="0" smtClean="0"/>
              <a:t>ניתן לבחור שאלות קיימות או לייצר שאלות חדשות</a:t>
            </a:r>
          </a:p>
          <a:p>
            <a:pPr algn="r" rtl="1"/>
            <a:r>
              <a:rPr lang="he-IL" dirty="0" smtClean="0"/>
              <a:t>עם סיום יצירת הבוחן יש להפיץ את הבוחן לתלמידי הקורס ואת תאריך ההגשה ואופן ביצוע הבוחן.</a:t>
            </a:r>
            <a:r>
              <a:rPr lang="en-US" dirty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השאלות נשמרות במאגר השאלות ויכולות להיות משוחזרות מעת לעת.</a:t>
            </a:r>
          </a:p>
        </p:txBody>
      </p:sp>
    </p:spTree>
    <p:extLst>
      <p:ext uri="{BB962C8B-B14F-4D97-AF65-F5344CB8AC3E}">
        <p14:creationId xmlns:p14="http://schemas.microsoft.com/office/powerpoint/2010/main" val="16606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מסך יצירת בוחן לקורס מסוים</a:t>
            </a:r>
            <a:endParaRPr lang="en-US" dirty="0"/>
          </a:p>
        </p:txBody>
      </p:sp>
      <p:pic>
        <p:nvPicPr>
          <p:cNvPr id="1026" name="Picture 2" descr="https://docs.moodle.org/27/en/images_en/e/e2/editqui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63" y="1268760"/>
            <a:ext cx="6480720" cy="5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7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על סדר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הצגת המערכת</a:t>
            </a:r>
          </a:p>
          <a:p>
            <a:r>
              <a:rPr lang="he-IL" dirty="0" smtClean="0"/>
              <a:t>מידול מודל הבחנים </a:t>
            </a:r>
          </a:p>
          <a:p>
            <a:r>
              <a:rPr lang="he-IL" dirty="0" smtClean="0"/>
              <a:t>אופן הפיתוח במודול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998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44700" y="0"/>
            <a:ext cx="9133730" cy="1233424"/>
          </a:xfrm>
        </p:spPr>
        <p:txBody>
          <a:bodyPr/>
          <a:lstStyle/>
          <a:p>
            <a:r>
              <a:rPr lang="he-IL" dirty="0" smtClean="0"/>
              <a:t>הוספת שאלות לבוחן מסוים</a:t>
            </a:r>
            <a:endParaRPr lang="en-US" dirty="0"/>
          </a:p>
        </p:txBody>
      </p:sp>
      <p:sp>
        <p:nvSpPr>
          <p:cNvPr id="7" name="מציין מיקום טקסט 6"/>
          <p:cNvSpPr>
            <a:spLocks noGrp="1"/>
          </p:cNvSpPr>
          <p:nvPr>
            <p:ph idx="1"/>
          </p:nvPr>
        </p:nvSpPr>
        <p:spPr>
          <a:xfrm>
            <a:off x="8636000" y="1387955"/>
            <a:ext cx="3170428" cy="4152901"/>
          </a:xfrm>
        </p:spPr>
        <p:txBody>
          <a:bodyPr>
            <a:normAutofit lnSpcReduction="10000"/>
          </a:bodyPr>
          <a:lstStyle/>
          <a:p>
            <a:pPr marL="342900" indent="-342900" algn="just">
              <a:buAutoNum type="arabicPeriod"/>
            </a:pPr>
            <a:r>
              <a:rPr lang="he-IL" dirty="0"/>
              <a:t>יצירת שאלה חדשה</a:t>
            </a:r>
          </a:p>
          <a:p>
            <a:pPr marL="342900" indent="-342900" algn="just">
              <a:buAutoNum type="arabicPeriod"/>
            </a:pPr>
            <a:r>
              <a:rPr lang="he-IL" dirty="0"/>
              <a:t>הוספת שאלה ממאגר </a:t>
            </a:r>
            <a:r>
              <a:rPr lang="he-IL" dirty="0" smtClean="0"/>
              <a:t>השאלות</a:t>
            </a:r>
          </a:p>
          <a:p>
            <a:pPr marL="342900" indent="-342900" algn="just">
              <a:buAutoNum type="arabicPeriod"/>
            </a:pPr>
            <a:r>
              <a:rPr lang="he-IL" dirty="0" smtClean="0"/>
              <a:t>בחירת </a:t>
            </a:r>
            <a:r>
              <a:rPr lang="he-IL" dirty="0"/>
              <a:t>שאלה קיימת</a:t>
            </a:r>
          </a:p>
          <a:p>
            <a:pPr marL="342900" indent="-342900" algn="just">
              <a:buAutoNum type="arabicPeriod"/>
            </a:pPr>
            <a:r>
              <a:rPr lang="he-IL" dirty="0"/>
              <a:t>יצירת שאלה חדשה והכנסתה למאגר השאלות</a:t>
            </a:r>
          </a:p>
          <a:p>
            <a:pPr marL="342900" indent="-342900" algn="just">
              <a:buAutoNum type="arabicPeriod"/>
            </a:pPr>
            <a:r>
              <a:rPr lang="he-IL" dirty="0"/>
              <a:t>בחירת שאלה רנדומלית ממאגר השאלות במידה וקיים מאגר זמין</a:t>
            </a:r>
          </a:p>
        </p:txBody>
      </p:sp>
      <p:pic>
        <p:nvPicPr>
          <p:cNvPr id="2050" name="Picture 2" descr="https://docs.moodle.org/27/en/images_en/f/f6/add_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2776"/>
            <a:ext cx="7930150" cy="35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יצירת שאלה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407400" y="1485900"/>
            <a:ext cx="2256028" cy="4152901"/>
          </a:xfrm>
        </p:spPr>
        <p:txBody>
          <a:bodyPr/>
          <a:lstStyle/>
          <a:p>
            <a:r>
              <a:rPr lang="he-IL" dirty="0"/>
              <a:t>במסך זה נבחר את סוג השאלה שנרצה להוסיף לבוחן</a:t>
            </a:r>
          </a:p>
          <a:p>
            <a:r>
              <a:rPr lang="he-IL" dirty="0"/>
              <a:t>לאחר מכן, נכתוב את השאלה וניתן לתשובה הנכונה ציון.</a:t>
            </a:r>
            <a:endParaRPr lang="en-US" dirty="0"/>
          </a:p>
          <a:p>
            <a:endParaRPr lang="he-IL" dirty="0"/>
          </a:p>
        </p:txBody>
      </p:sp>
      <p:pic>
        <p:nvPicPr>
          <p:cNvPr id="4" name="Picture 2" descr="https://docs.moodle.org/27/en/images_en/c/c7/questionp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45" y="695622"/>
            <a:ext cx="4680520" cy="3731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docs.moodle.org/27/en/images_en/b/b2/questionadd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64" y="4669964"/>
            <a:ext cx="6624736" cy="1358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7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משוב לתשובה נכונה</a:t>
            </a:r>
            <a:endParaRPr lang="en-US" dirty="0"/>
          </a:p>
        </p:txBody>
      </p:sp>
      <p:pic>
        <p:nvPicPr>
          <p:cNvPr id="4100" name="Picture 4" descr="https://docs.moodle.org/27/en/images_en/5/5b/quiz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772817"/>
            <a:ext cx="6140238" cy="32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2" descr="C:\Backup\useCase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556792"/>
            <a:ext cx="7747001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78" y="0"/>
            <a:ext cx="8248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state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4" name="Picture 2" descr="https://docs.moodle.org/dev/images_dev/2/20/Question_stat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30" y="1485900"/>
            <a:ext cx="7896225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סוגי שאלות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098" name="Picture 2" descr="http://blogs.sussex.ac.uk/elearningteam/files/2012/08/question_db_schema-600x13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0"/>
          <a:stretch/>
        </p:blipFill>
        <p:spPr bwMode="auto">
          <a:xfrm>
            <a:off x="1524000" y="1485900"/>
            <a:ext cx="9133730" cy="292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7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שאלות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122" name="Picture 2" descr="http://blogs.sussex.ac.uk/elearningteam/files/2012/08/question_db_schema-600x13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85" b="14560"/>
          <a:stretch/>
        </p:blipFill>
        <p:spPr bwMode="auto">
          <a:xfrm>
            <a:off x="1959074" y="1485900"/>
            <a:ext cx="8263581" cy="433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3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websequencediagrams.com/index.php?png=mscza6mO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8" y="19050"/>
            <a:ext cx="6324600" cy="6838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8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ww.websequencediagrams.com/index.php?png=mscchVg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"/>
            <a:ext cx="8915400" cy="6972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454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oodle-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59" y="1717516"/>
            <a:ext cx="10503305" cy="275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סרטון תדמית קצר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508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iki.ucl.ac.uk/download/attachments/36283428/moodle_quizzes.png?version=1&amp;modificationDate=1380113064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" y="441551"/>
            <a:ext cx="10657205" cy="641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9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</a:t>
            </a:r>
            <a:r>
              <a:rPr lang="he-IL" dirty="0" smtClean="0"/>
              <a:t> של בוחן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Picture 2" descr="https://docs.moodle.org/dev/images_dev/b/b5/Quiz_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40" y="1485900"/>
            <a:ext cx="6552728" cy="504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16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קשרי גומלין למאגר השאלות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docs.moodle.org/dev/images_dev/3/3d/Question_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1412776"/>
            <a:ext cx="667792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r>
              <a:rPr lang="he-IL" dirty="0" smtClean="0"/>
              <a:t> להגשת עבודות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2" descr="https://docs.moodle.org/dev/images_dev/b/b1/Roles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41" y="1519271"/>
            <a:ext cx="7632848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77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בעיות מידול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הבעיה העיקרית הינה בעיית סוגי השאלות – כל סוג שאלה עומד בפני עצמו – על אף שישנם סוגים רבים של שאלות שיכולים לבוא כהרחבה בין מודלים .</a:t>
            </a:r>
          </a:p>
          <a:p>
            <a:r>
              <a:rPr lang="he-IL" dirty="0" smtClean="0"/>
              <a:t>בעיית מידול נוספת - החלוקה הבסיסית של ה</a:t>
            </a:r>
            <a:r>
              <a:rPr lang="en-US" dirty="0" err="1" smtClean="0"/>
              <a:t>moodle</a:t>
            </a:r>
            <a:r>
              <a:rPr lang="en-US" dirty="0" smtClean="0"/>
              <a:t> </a:t>
            </a:r>
            <a:r>
              <a:rPr lang="he-IL" dirty="0" smtClean="0"/>
              <a:t> הינה לכמות מודלים גבוהה מאד – מעל 50 מודלים שונים – ללא חלוקות לקבוצות משנה  .</a:t>
            </a:r>
          </a:p>
          <a:p>
            <a:r>
              <a:rPr lang="he-IL" dirty="0" smtClean="0"/>
              <a:t>בעיה נוספת , הינה בעיה טכנית – אשר מושפעת מנושא המידול – חוסר במפתחות זרים – וחוסר ביצירת </a:t>
            </a:r>
            <a:r>
              <a:rPr lang="en-US" dirty="0" smtClean="0"/>
              <a:t>REFENCE</a:t>
            </a:r>
            <a:r>
              <a:rPr lang="he-IL" dirty="0" smtClean="0"/>
              <a:t> בין המחלקות השונות. ניתן למחוק משתמש מהמערכת – אך כל ה</a:t>
            </a:r>
            <a:r>
              <a:rPr lang="en-US" dirty="0" smtClean="0"/>
              <a:t>DATA</a:t>
            </a:r>
            <a:r>
              <a:rPr lang="he-IL" dirty="0" smtClean="0"/>
              <a:t> שלו </a:t>
            </a:r>
            <a:r>
              <a:rPr lang="he-IL" dirty="0" err="1" smtClean="0"/>
              <a:t>ישאר</a:t>
            </a:r>
            <a:r>
              <a:rPr lang="he-IL" dirty="0" smtClean="0"/>
              <a:t> 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654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על סדר היום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e-IL" dirty="0" smtClean="0"/>
              <a:t>הצגת המערכת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dirty="0" smtClean="0"/>
              <a:t>מידול מודל הבחנים </a:t>
            </a:r>
          </a:p>
          <a:p>
            <a:r>
              <a:rPr lang="he-IL" dirty="0" smtClean="0"/>
              <a:t>אופן הפיתוח במודול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34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workflow in the tracker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מודל שומר לעצמו את הסטטוס של כל הבאגים במערכת ואת כל הפיצ'רים החדשים</a:t>
            </a:r>
          </a:p>
          <a:p>
            <a:pPr algn="r" rtl="1"/>
            <a:r>
              <a:rPr lang="he-IL" dirty="0" smtClean="0"/>
              <a:t>מודל משתמש בתהליך העבודה הזה בכדי שקוד חדש יקבל ביקורות חדשות על ידי אנשים שונים לפני שהוא נכלל בקוד הליבה של </a:t>
            </a:r>
            <a:r>
              <a:rPr lang="en-US" dirty="0" err="1" smtClean="0"/>
              <a:t>moodle</a:t>
            </a:r>
            <a:endParaRPr lang="he-IL" dirty="0" smtClean="0"/>
          </a:p>
          <a:p>
            <a:pPr algn="r" rtl="1"/>
            <a:endParaRPr lang="he-IL" dirty="0"/>
          </a:p>
          <a:p>
            <a:r>
              <a:rPr lang="he-IL" dirty="0">
                <a:hlinkClick r:id="rId2"/>
              </a:rPr>
              <a:t>הצגת נושאים פתוחים על פי מודול</a:t>
            </a:r>
            <a:endParaRPr lang="he-IL" dirty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5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docs.moodle.org/dev/images_dev/3/35/Work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824"/>
            <a:ext cx="9144000" cy="68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תהליך העבודה במודל מבחינת סדר שבועי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המשתמשים מדווחים על באגים ומבצעים בקשות תכונות חדשות מהמערכת על ידי יצירת בעיות חדשות עם תיאור וסיכום.</a:t>
            </a:r>
          </a:p>
          <a:p>
            <a:pPr algn="r" rtl="1"/>
            <a:r>
              <a:rPr lang="he-IL" dirty="0" smtClean="0"/>
              <a:t>מפתחים עובדים על הבעיות שלהם בכדי לייצר פתרונות חדשים ולכתוב קוד שמיישם פתרונות אלה.</a:t>
            </a:r>
          </a:p>
          <a:p>
            <a:pPr algn="r" rtl="1"/>
            <a:r>
              <a:rPr lang="he-IL" dirty="0" smtClean="0"/>
              <a:t>הם מבקשים משאר המפתחים לערוך "סקר עמיתים" בשלבים המוקדמים כדי למנוע בעיות בשלב יותר מאוחר.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CIBOT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err="1" smtClean="0"/>
              <a:t>בוט</a:t>
            </a:r>
            <a:r>
              <a:rPr lang="he-IL" dirty="0" smtClean="0"/>
              <a:t> אוטומטי שמבצע סקירת קוד ובודק שגיאות באופן אוטומטי.</a:t>
            </a:r>
          </a:p>
          <a:p>
            <a:pPr algn="r" rtl="1"/>
            <a:r>
              <a:rPr lang="he-IL" dirty="0" smtClean="0"/>
              <a:t>מתבצע כאשר המשתמש מגיש בקשה לביקורת עמיתים או שהוא מוסיף את התווית </a:t>
            </a:r>
            <a:r>
              <a:rPr lang="en-US" dirty="0" smtClean="0"/>
              <a:t>CIME </a:t>
            </a:r>
            <a:r>
              <a:rPr lang="he-IL" dirty="0"/>
              <a:t> </a:t>
            </a:r>
            <a:r>
              <a:rPr lang="he-IL" dirty="0" smtClean="0"/>
              <a:t>בקוד.</a:t>
            </a:r>
          </a:p>
        </p:txBody>
      </p:sp>
    </p:spTree>
    <p:extLst>
      <p:ext uri="{BB962C8B-B14F-4D97-AF65-F5344CB8AC3E}">
        <p14:creationId xmlns:p14="http://schemas.microsoft.com/office/powerpoint/2010/main" val="33705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על המערכת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Modular Object-Oriented Dynamic Learning Environment</a:t>
            </a:r>
            <a:r>
              <a:rPr lang="he-IL" dirty="0"/>
              <a:t> – </a:t>
            </a:r>
            <a:r>
              <a:rPr lang="en-US" dirty="0"/>
              <a:t>Moodle</a:t>
            </a:r>
            <a:endParaRPr lang="he-IL" dirty="0"/>
          </a:p>
          <a:p>
            <a:r>
              <a:rPr lang="he-IL" dirty="0"/>
              <a:t>סביבת הוראה / למידה מודולרית, דינאמית ומונחית עצמים</a:t>
            </a:r>
            <a:r>
              <a:rPr lang="he-IL" dirty="0" smtClean="0"/>
              <a:t>.</a:t>
            </a:r>
            <a:endParaRPr lang="he-IL" dirty="0"/>
          </a:p>
          <a:p>
            <a:pPr marL="285750" indent="-285750">
              <a:buFont typeface="Arial" charset="0"/>
              <a:buChar char="•"/>
            </a:pPr>
            <a:r>
              <a:rPr lang="he-IL" dirty="0" smtClean="0"/>
              <a:t>תוכנה </a:t>
            </a:r>
            <a:r>
              <a:rPr lang="he-IL" dirty="0"/>
              <a:t>חופשית מבוססת </a:t>
            </a:r>
            <a:r>
              <a:rPr lang="en-US" dirty="0"/>
              <a:t>Web</a:t>
            </a:r>
            <a:r>
              <a:rPr lang="he-IL" dirty="0"/>
              <a:t> להוראה/למידה משולבת מחשב</a:t>
            </a:r>
            <a:r>
              <a:rPr lang="he-IL" dirty="0" smtClean="0"/>
              <a:t>.</a:t>
            </a:r>
            <a:endParaRPr lang="he-IL" dirty="0"/>
          </a:p>
          <a:p>
            <a:pPr marL="285750" indent="-285750">
              <a:buFont typeface="Arial" charset="0"/>
              <a:buChar char="•"/>
            </a:pPr>
            <a:r>
              <a:rPr lang="he-IL" dirty="0"/>
              <a:t>התוכנה כתובה </a:t>
            </a:r>
            <a:r>
              <a:rPr lang="he-IL" dirty="0" smtClean="0"/>
              <a:t>בשפת </a:t>
            </a:r>
            <a:r>
              <a:rPr lang="en-US" dirty="0" smtClean="0"/>
              <a:t>PHP</a:t>
            </a:r>
            <a:endParaRPr lang="he-IL" dirty="0"/>
          </a:p>
          <a:p>
            <a:pPr marL="285750" indent="-285750">
              <a:buFont typeface="Arial" charset="0"/>
              <a:buChar char="•"/>
            </a:pPr>
            <a:r>
              <a:rPr lang="he-IL" dirty="0"/>
              <a:t>מערכת מודל מבוססת קוד פתוח ומשמשת לניהול קורסים ולמידה או סביבת לימודים וירטואלית</a:t>
            </a:r>
            <a:r>
              <a:rPr lang="he-IL" dirty="0" smtClean="0"/>
              <a:t>.</a:t>
            </a:r>
            <a:endParaRPr lang="he-IL" dirty="0"/>
          </a:p>
          <a:p>
            <a:pPr marL="285750" indent="-285750">
              <a:buFont typeface="Arial" charset="0"/>
              <a:buChar char="•"/>
            </a:pPr>
            <a:r>
              <a:rPr lang="he-IL" dirty="0"/>
              <a:t>המערכת מתאימה לקהילת לומדים בקבוצה קטנה וגדולה, ללמידה מקוונת בבתי ספר, מכללות ואוניברסיטאות, לשיטות למידה והוראה מגוונות. </a:t>
            </a:r>
          </a:p>
          <a:p>
            <a:pPr marL="285750" indent="-285750">
              <a:buFont typeface="Arial" charset="0"/>
              <a:buChar char="•"/>
            </a:pPr>
            <a:r>
              <a:rPr lang="he-IL" dirty="0"/>
              <a:t>ב-</a:t>
            </a:r>
            <a:r>
              <a:rPr lang="en-US" dirty="0"/>
              <a:t>Moodle </a:t>
            </a:r>
            <a:r>
              <a:rPr lang="he-IL" dirty="0"/>
              <a:t>מעל ל - 50,000 התקנות של סביבות למידה במוסדות שונים, יותר מ-9 מיליון משתמשים ופועלת ביותר מ-200 מדינות.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561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</a:t>
            </a:r>
            <a:r>
              <a:rPr lang="en-US" dirty="0" smtClean="0"/>
              <a:t>leads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מפתחים אשר יש להם את האחריות לרכיבים מסוימים בליבת המערכת.</a:t>
            </a:r>
          </a:p>
          <a:p>
            <a:pPr algn="r" rtl="1"/>
            <a:r>
              <a:rPr lang="he-IL" dirty="0" smtClean="0"/>
              <a:t>יש להם את הסמכות להחליט כי תיקון מסוים מלא ומספיק </a:t>
            </a:r>
            <a:r>
              <a:rPr lang="he-IL" dirty="0" err="1" smtClean="0"/>
              <a:t>להכלל</a:t>
            </a:r>
            <a:r>
              <a:rPr lang="he-IL" dirty="0" smtClean="0"/>
              <a:t> בליבת המערכת.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Integrator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בימים שני ושלישי, צוות האינטגרציה מבצע ביקורת ברמת הקוד של כל הנושאים</a:t>
            </a:r>
          </a:p>
          <a:p>
            <a:pPr algn="r" rtl="1"/>
            <a:r>
              <a:rPr lang="he-IL" dirty="0" smtClean="0"/>
              <a:t>התהליך נקרא </a:t>
            </a:r>
            <a:r>
              <a:rPr lang="en-US" dirty="0" smtClean="0"/>
              <a:t>“pull”</a:t>
            </a:r>
          </a:p>
          <a:p>
            <a:pPr algn="r" rtl="1"/>
            <a:r>
              <a:rPr lang="he-IL" dirty="0" smtClean="0"/>
              <a:t>אם התיקון נבחר כמתאים למערכת, על ידי הצוות, משולב לתוך מאגר ה-</a:t>
            </a:r>
            <a:r>
              <a:rPr lang="en-US" dirty="0" err="1" smtClean="0"/>
              <a:t>git</a:t>
            </a:r>
            <a:r>
              <a:rPr lang="he-IL" dirty="0" smtClean="0"/>
              <a:t> של המערכת לבדיקות נוספות.</a:t>
            </a:r>
          </a:p>
          <a:p>
            <a:pPr algn="r" rtl="1"/>
            <a:r>
              <a:rPr lang="he-IL" dirty="0" smtClean="0"/>
              <a:t>אם התיקון לא נבחר על ידי הצוות מועבר חזרה למפתח לבדיקות  נוספות.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Testers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בכל יום רביעי בשבוע, צוות הבודקים בודק את הבעיות שקיימות בתור הבדיקות.</a:t>
            </a:r>
          </a:p>
          <a:p>
            <a:pPr algn="r" rtl="1"/>
            <a:r>
              <a:rPr lang="he-IL" dirty="0" smtClean="0"/>
              <a:t>במידה ומצא טעות מחזיר אותו למפתח להמשך פיתוח ובדיקות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maintainers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בכל יום חמישי, </a:t>
            </a:r>
            <a:r>
              <a:rPr lang="he-IL" dirty="0" err="1" smtClean="0"/>
              <a:t>מתחזקי</a:t>
            </a:r>
            <a:r>
              <a:rPr lang="he-IL" dirty="0" smtClean="0"/>
              <a:t> המוצר ממזגים את כל הנושאים שעברו את הבדיקות שהיו בתור הבדיקות ב – </a:t>
            </a:r>
            <a:r>
              <a:rPr lang="en-US" dirty="0" err="1" smtClean="0"/>
              <a:t>git</a:t>
            </a:r>
            <a:endParaRPr lang="he-IL" dirty="0" smtClean="0"/>
          </a:p>
          <a:p>
            <a:pPr algn="r" rtl="1"/>
            <a:r>
              <a:rPr lang="he-IL" dirty="0" smtClean="0"/>
              <a:t>בעיות אלה ממוזגות למערכת והמערכת ניתנת להורדה חדשה כולל התוספות החדשות.</a:t>
            </a:r>
          </a:p>
        </p:txBody>
      </p:sp>
    </p:spTree>
    <p:extLst>
      <p:ext uri="{BB962C8B-B14F-4D97-AF65-F5344CB8AC3E}">
        <p14:creationId xmlns:p14="http://schemas.microsoft.com/office/powerpoint/2010/main" val="33354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Stable maintenance </a:t>
            </a:r>
            <a:r>
              <a:rPr lang="en-US" dirty="0" smtClean="0"/>
              <a:t>cycles</a:t>
            </a:r>
            <a:br>
              <a:rPr lang="en-US" dirty="0" smtClean="0"/>
            </a:br>
            <a:r>
              <a:rPr lang="he-IL" dirty="0" smtClean="0"/>
              <a:t>מחזורי תחזוקה יציבים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מודל משחרר עדכונים שוטפים של הגרסה היציבה ביותר של התוכנה כדי לתקן באגים ובעיות אחרות.</a:t>
            </a:r>
          </a:p>
          <a:p>
            <a:pPr algn="r" rtl="1"/>
            <a:r>
              <a:rPr lang="he-IL" dirty="0" smtClean="0"/>
              <a:t>ב </a:t>
            </a:r>
            <a:r>
              <a:rPr lang="en-US" dirty="0" smtClean="0"/>
              <a:t>Moodle</a:t>
            </a:r>
            <a:r>
              <a:rPr lang="he-IL" dirty="0" smtClean="0"/>
              <a:t> יש צוותי פיתוח המפתחים בשיטת </a:t>
            </a:r>
            <a:r>
              <a:rPr lang="en-US" dirty="0" smtClean="0"/>
              <a:t>Scrum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לאחר גרסאות חדשות יוצא תיקון קטן לגרסה.</a:t>
            </a:r>
          </a:p>
        </p:txBody>
      </p:sp>
    </p:spTree>
    <p:extLst>
      <p:ext uri="{BB962C8B-B14F-4D97-AF65-F5344CB8AC3E}">
        <p14:creationId xmlns:p14="http://schemas.microsoft.com/office/powerpoint/2010/main" val="22149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כל שלושה שבועות, צוותי </a:t>
            </a:r>
            <a:r>
              <a:rPr lang="en-US" dirty="0" smtClean="0"/>
              <a:t>FRONTEND</a:t>
            </a:r>
            <a:r>
              <a:rPr lang="he-IL" dirty="0" smtClean="0"/>
              <a:t> ו – </a:t>
            </a:r>
            <a:r>
              <a:rPr lang="en-US" dirty="0" smtClean="0"/>
              <a:t>BACKEND</a:t>
            </a:r>
            <a:r>
              <a:rPr lang="he-IL" dirty="0" smtClean="0"/>
              <a:t> לוקחים את הנושאים הדחופים ביותר מהפיגורים </a:t>
            </a:r>
            <a:r>
              <a:rPr lang="he-IL" dirty="0" err="1" smtClean="0"/>
              <a:t>הרלוונטים</a:t>
            </a:r>
            <a:r>
              <a:rPr lang="he-IL" dirty="0" smtClean="0"/>
              <a:t>, תקופה זו נקראת </a:t>
            </a:r>
            <a:r>
              <a:rPr lang="en-US" dirty="0" smtClean="0"/>
              <a:t>sprint</a:t>
            </a:r>
            <a:endParaRPr lang="he-IL" dirty="0" smtClean="0"/>
          </a:p>
          <a:p>
            <a:pPr algn="r" rtl="1"/>
            <a:r>
              <a:rPr lang="he-IL" dirty="0" smtClean="0"/>
              <a:t>בתחילת ה – </a:t>
            </a:r>
            <a:r>
              <a:rPr lang="en-US" dirty="0" smtClean="0"/>
              <a:t>sprint</a:t>
            </a:r>
            <a:r>
              <a:rPr lang="he-IL" dirty="0" smtClean="0"/>
              <a:t>, יש תקופה של תכנון והערכה.</a:t>
            </a:r>
          </a:p>
          <a:p>
            <a:pPr algn="r" rtl="1"/>
            <a:r>
              <a:rPr lang="en-US" dirty="0" smtClean="0"/>
              <a:t>Sprint </a:t>
            </a:r>
            <a:r>
              <a:rPr lang="he-IL" dirty="0"/>
              <a:t> </a:t>
            </a:r>
            <a:r>
              <a:rPr lang="he-IL" dirty="0" smtClean="0"/>
              <a:t>מתרחש תקופה של שלושה שבועות</a:t>
            </a:r>
          </a:p>
          <a:p>
            <a:pPr algn="r" rtl="1"/>
            <a:r>
              <a:rPr lang="en-US" dirty="0" smtClean="0"/>
              <a:t>Sprint</a:t>
            </a:r>
            <a:r>
              <a:rPr lang="he-IL" dirty="0" smtClean="0"/>
              <a:t> מסודר בכל מחזור שחרור גרסה.</a:t>
            </a:r>
          </a:p>
          <a:p>
            <a:pPr algn="r" rtl="1"/>
            <a:r>
              <a:rPr lang="he-IL" dirty="0" smtClean="0"/>
              <a:t>כל הנושאים הדחופים של צוותי ה – </a:t>
            </a:r>
            <a:r>
              <a:rPr lang="en-US" dirty="0" smtClean="0"/>
              <a:t>FRONTEND </a:t>
            </a:r>
            <a:r>
              <a:rPr lang="he-IL" dirty="0"/>
              <a:t> </a:t>
            </a:r>
            <a:r>
              <a:rPr lang="he-IL" dirty="0" smtClean="0"/>
              <a:t>ו – </a:t>
            </a:r>
            <a:r>
              <a:rPr lang="en-US" dirty="0" smtClean="0"/>
              <a:t>BACKEND</a:t>
            </a:r>
            <a:r>
              <a:rPr lang="he-IL" dirty="0" smtClean="0"/>
              <a:t> ממוינים על פי עדיפות, ביטחון ועוד.</a:t>
            </a:r>
          </a:p>
          <a:p>
            <a:pPr algn="r" rtl="1"/>
            <a:r>
              <a:rPr lang="he-IL" dirty="0" smtClean="0"/>
              <a:t>במהלך ה – </a:t>
            </a:r>
            <a:r>
              <a:rPr lang="en-US" dirty="0" smtClean="0"/>
              <a:t>sprint</a:t>
            </a:r>
            <a:r>
              <a:rPr lang="he-IL" dirty="0" smtClean="0"/>
              <a:t>, הצוות נפגש מדי יום כדי לדון בפתרונות ואופן ההתקדמות, כמו כן הם מארגנים "סקרי עמיתים"</a:t>
            </a:r>
          </a:p>
          <a:p>
            <a:pPr algn="r" rtl="1"/>
            <a:r>
              <a:rPr lang="he-IL" dirty="0" smtClean="0"/>
              <a:t>עבודת הצוות  מתועדת בפומבי ב - </a:t>
            </a:r>
            <a:r>
              <a:rPr lang="en-US" dirty="0" smtClean="0"/>
              <a:t>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מדיניות החברה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בכל שישה חודשים יש להם מדיניות של הוצאת גרסה חדשה.</a:t>
            </a:r>
          </a:p>
          <a:p>
            <a:pPr algn="r" rtl="1"/>
            <a:r>
              <a:rPr lang="he-IL" dirty="0" smtClean="0"/>
              <a:t>צוותי ה – </a:t>
            </a:r>
            <a:r>
              <a:rPr lang="en-US" dirty="0" smtClean="0"/>
              <a:t>FRONTEND</a:t>
            </a:r>
            <a:r>
              <a:rPr lang="he-IL" dirty="0" smtClean="0"/>
              <a:t> ו – </a:t>
            </a:r>
            <a:r>
              <a:rPr lang="en-US" dirty="0" smtClean="0"/>
              <a:t>BACKEND</a:t>
            </a:r>
            <a:r>
              <a:rPr lang="he-IL" dirty="0" smtClean="0"/>
              <a:t>, עובדים על מפרט של תכונות חדשות מרכזיות לשלושה, ארבעה שבועות לאחר שחרור הגרסה הגדול.</a:t>
            </a:r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86951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תיאור גרפי</a:t>
            </a:r>
            <a:r>
              <a:rPr lang="he-IL" dirty="0"/>
              <a:t> </a:t>
            </a:r>
            <a:r>
              <a:rPr lang="he-IL" dirty="0" smtClean="0"/>
              <a:t>לאחר שחרור גרסה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במהלך כל מחזור ישנן תקופות ואירועים המתרחשים בין ומסביב ל- </a:t>
            </a:r>
            <a:r>
              <a:rPr lang="en-US" dirty="0" smtClean="0"/>
              <a:t>sprints</a:t>
            </a:r>
            <a:r>
              <a:rPr lang="he-IL" dirty="0" smtClean="0"/>
              <a:t>.</a:t>
            </a:r>
            <a:endParaRPr lang="en-US" dirty="0"/>
          </a:p>
        </p:txBody>
      </p:sp>
      <p:pic>
        <p:nvPicPr>
          <p:cNvPr id="2050" name="Picture 2" descr="https://docs.moodle.org/dev/images_dev/c/c2/Dev_sprint_calend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12454"/>
            <a:ext cx="9144000" cy="26933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8090" y="4836556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תקופת התכנון ותיקוני הבאגים</a:t>
            </a:r>
          </a:p>
          <a:p>
            <a:pPr algn="r"/>
            <a:r>
              <a:rPr lang="he-IL" dirty="0"/>
              <a:t>נכתבים בה כל המפרטים ואב הטיפוס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39816" y="523376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he-IL" dirty="0"/>
              <a:t>תקופות בהם ניתן לפתח רעיונות חדשים ללא קשר ל –</a:t>
            </a:r>
            <a:r>
              <a:rPr lang="en-US" dirty="0"/>
              <a:t>sprint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1055" y="2064006"/>
            <a:ext cx="2380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תקופות בהן לא כותבים קוד חדש.</a:t>
            </a:r>
          </a:p>
          <a:p>
            <a:pPr algn="r"/>
            <a:r>
              <a:rPr lang="he-IL" dirty="0"/>
              <a:t>תהליך הסנכרון נגמר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6360" y="4653892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נקודה לשחרור הגרסה למפתחים חיצוניים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80176" y="1955305"/>
            <a:ext cx="317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תקופות בהן לא כותבים קוד חדש.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0096" y="500851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he-IL" dirty="0"/>
              <a:t>ממשיכים לבדוק ולתקן את הבעיות שנוצרו במהלך ה –</a:t>
            </a:r>
            <a:r>
              <a:rPr lang="en-US" dirty="0"/>
              <a:t>sprint</a:t>
            </a:r>
          </a:p>
          <a:p>
            <a:pPr algn="l" rtl="1"/>
            <a:r>
              <a:rPr lang="he-IL" dirty="0"/>
              <a:t>והמשך אינטגרציה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רשימת מוסדות המשתמשים במערכת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1800" dirty="0">
                <a:hlinkClick r:id="rId2"/>
              </a:rPr>
              <a:t>רשימת המוסדות</a:t>
            </a:r>
          </a:p>
          <a:p>
            <a:pPr marL="0" indent="0">
              <a:buNone/>
            </a:pPr>
            <a:endParaRPr lang="en-US" sz="1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14661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שאלות????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627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רשימת מוסדות המשתמשים במערכת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1800" dirty="0">
                <a:hlinkClick r:id="rId2"/>
              </a:rPr>
              <a:t>רשימת </a:t>
            </a:r>
            <a:r>
              <a:rPr lang="he-IL" sz="1800" dirty="0" smtClean="0">
                <a:hlinkClick r:id="rId2"/>
              </a:rPr>
              <a:t>המוסדות המלאה</a:t>
            </a:r>
          </a:p>
          <a:p>
            <a:pPr marL="45720" indent="0" algn="r" rtl="1">
              <a:buNone/>
            </a:pPr>
            <a:r>
              <a:rPr lang="he-IL" sz="1800" dirty="0" smtClean="0">
                <a:hlinkClick r:id="rId2"/>
              </a:rPr>
              <a:t>בין היתר:</a:t>
            </a:r>
          </a:p>
          <a:p>
            <a:pPr marL="45720" indent="0" algn="r" rtl="1">
              <a:buNone/>
            </a:pPr>
            <a:endParaRPr lang="he-IL" sz="1800" dirty="0">
              <a:hlinkClick r:id="rId2"/>
            </a:endParaRPr>
          </a:p>
          <a:p>
            <a:pPr marL="45720" indent="0" algn="r" rtl="1">
              <a:buNone/>
            </a:pPr>
            <a:endParaRPr lang="he-IL" sz="1800" dirty="0">
              <a:hlinkClick r:id="rId2"/>
            </a:endParaRPr>
          </a:p>
          <a:p>
            <a:pPr marL="0" indent="0">
              <a:buNone/>
            </a:pPr>
            <a:endParaRPr lang="en-US" sz="1800" dirty="0">
              <a:hlinkClick r:id="rId2"/>
            </a:endParaRPr>
          </a:p>
        </p:txBody>
      </p:sp>
      <p:pic>
        <p:nvPicPr>
          <p:cNvPr id="1026" name="Picture 2" descr="https://lh3.googleusercontent.com/-42YDN-0-QIk/VRPeWnGHVGI/AAAAAAAAACw/7YeV8GjpdIU/s439-no/Heb_Ver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778" y="2599593"/>
            <a:ext cx="1315915" cy="13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he/0/0e/%D7%A1%D7%9E%D7%9C_%D7%94%D7%90%D7%95%D7%A0%D7%99%D7%91%D7%A8%D7%A1%D7%99%D7%98%D7%94_%D7%94%D7%A2%D7%91%D7%A8%D7%99%D7%A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466" y="2599593"/>
            <a:ext cx="1378061" cy="13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ab.co.il/files/school_3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08" y="2599593"/>
            <a:ext cx="1657710" cy="13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3.gstatic.com/images?q=tbn:ANd9GcSvrVJ9cR2fY9Ctd7S0hp4HHOqC13uEztxnmi5y2GgBVqGk5iYj9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667733"/>
            <a:ext cx="36766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-rt_KubuB1uE/VNE9GNNm2zI/AAAAAAAAABY/S5GNZZTCeWw/s250-no/604105_846391195381921_3258703778360136376_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27" y="4137025"/>
            <a:ext cx="1696672" cy="16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he/thumb/1/10/HitHolonLogo.svg/1280px-HitHolon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22" y="4482494"/>
            <a:ext cx="1532547" cy="10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6.googleusercontent.com/-QTBmFcQNXRc/VFo8rdL9E2I/AAAAAAAAMe0/l4BLxL5kbd8/s500-no/%25D7%2594%25D7%259E%25D7%259B%25D7%259C%25D7%259C%25D7%2594%2B%25D7%259C%25D7%259E%25D7%25A0%25D7%2594%25D7%259C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39" y="4172195"/>
            <a:ext cx="1361096" cy="13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1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20800" y="88900"/>
            <a:ext cx="9133730" cy="1233424"/>
          </a:xfrm>
        </p:spPr>
        <p:txBody>
          <a:bodyPr/>
          <a:lstStyle/>
          <a:p>
            <a:r>
              <a:rPr lang="he-IL" dirty="0" smtClean="0"/>
              <a:t>סטטיסטיקות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920558"/>
              </p:ext>
            </p:extLst>
          </p:nvPr>
        </p:nvGraphicFramePr>
        <p:xfrm>
          <a:off x="4546597" y="1512400"/>
          <a:ext cx="5397502" cy="3901440"/>
        </p:xfrm>
        <a:graphic>
          <a:graphicData uri="http://schemas.openxmlformats.org/drawingml/2006/table">
            <a:tbl>
              <a:tblPr/>
              <a:tblGrid>
                <a:gridCol w="2698751"/>
                <a:gridCol w="2698751"/>
              </a:tblGrid>
              <a:tr h="418624">
                <a:tc>
                  <a:txBody>
                    <a:bodyPr/>
                    <a:lstStyle/>
                    <a:p>
                      <a:pPr algn="r" fontAlgn="t"/>
                      <a:r>
                        <a:rPr lang="en-US" sz="2600" dirty="0" err="1">
                          <a:effectLst/>
                        </a:rPr>
                        <a:t>stered</a:t>
                      </a:r>
                      <a:r>
                        <a:rPr lang="en-US" sz="2600" dirty="0">
                          <a:effectLst/>
                        </a:rPr>
                        <a:t> sites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e-IL" sz="2600" u="none" strike="noStrike">
                          <a:solidFill>
                            <a:srgbClr val="F98012"/>
                          </a:solidFill>
                          <a:effectLst/>
                          <a:hlinkClick r:id="rId2"/>
                        </a:rPr>
                        <a:t>53,397</a:t>
                      </a:r>
                      <a:endParaRPr lang="he-IL" sz="26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18624">
                <a:tc>
                  <a:txBody>
                    <a:bodyPr/>
                    <a:lstStyle/>
                    <a:p>
                      <a:pPr algn="r" fontAlgn="t"/>
                      <a:r>
                        <a:rPr lang="en-US" sz="2600">
                          <a:effectLst/>
                        </a:rPr>
                        <a:t>Countries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e-IL" sz="2600" u="none" strike="noStrike" dirty="0">
                          <a:solidFill>
                            <a:srgbClr val="F98012"/>
                          </a:solidFill>
                          <a:effectLst/>
                          <a:hlinkClick r:id="rId2"/>
                        </a:rPr>
                        <a:t>222</a:t>
                      </a:r>
                      <a:endParaRPr lang="he-IL" sz="26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18624">
                <a:tc>
                  <a:txBody>
                    <a:bodyPr/>
                    <a:lstStyle/>
                    <a:p>
                      <a:pPr algn="r" fontAlgn="t"/>
                      <a:r>
                        <a:rPr lang="en-US" sz="2600">
                          <a:effectLst/>
                        </a:rPr>
                        <a:t>Courses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e-IL" sz="2600" dirty="0">
                          <a:effectLst/>
                        </a:rPr>
                        <a:t>7,827,668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18624">
                <a:tc>
                  <a:txBody>
                    <a:bodyPr/>
                    <a:lstStyle/>
                    <a:p>
                      <a:pPr algn="r" fontAlgn="t"/>
                      <a:r>
                        <a:rPr lang="en-US" sz="2600">
                          <a:effectLst/>
                        </a:rPr>
                        <a:t>Users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e-IL" sz="2600">
                          <a:effectLst/>
                        </a:rPr>
                        <a:t>71,353,495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18624">
                <a:tc>
                  <a:txBody>
                    <a:bodyPr/>
                    <a:lstStyle/>
                    <a:p>
                      <a:pPr algn="r" fontAlgn="t"/>
                      <a:r>
                        <a:rPr lang="en-US" sz="2600">
                          <a:effectLst/>
                        </a:rPr>
                        <a:t>Enrolments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e-IL" sz="2600" dirty="0">
                          <a:effectLst/>
                        </a:rPr>
                        <a:t>170,985,161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18624">
                <a:tc>
                  <a:txBody>
                    <a:bodyPr/>
                    <a:lstStyle/>
                    <a:p>
                      <a:pPr algn="r" fontAlgn="t"/>
                      <a:r>
                        <a:rPr lang="en-US" sz="2600">
                          <a:effectLst/>
                        </a:rPr>
                        <a:t>Forum posts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e-IL" sz="2600">
                          <a:effectLst/>
                        </a:rPr>
                        <a:t>144,318,037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18624">
                <a:tc>
                  <a:txBody>
                    <a:bodyPr/>
                    <a:lstStyle/>
                    <a:p>
                      <a:pPr algn="r" fontAlgn="t"/>
                      <a:r>
                        <a:rPr lang="en-US" sz="2600">
                          <a:effectLst/>
                        </a:rPr>
                        <a:t>Resources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e-IL" sz="2600">
                          <a:effectLst/>
                        </a:rPr>
                        <a:t>72,221,340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18624">
                <a:tc>
                  <a:txBody>
                    <a:bodyPr/>
                    <a:lstStyle/>
                    <a:p>
                      <a:pPr algn="r" fontAlgn="t"/>
                      <a:r>
                        <a:rPr lang="en-US" sz="2600">
                          <a:effectLst/>
                        </a:rPr>
                        <a:t>Quiz questions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e-IL" sz="2600" dirty="0">
                          <a:effectLst/>
                        </a:rPr>
                        <a:t>307,294,500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4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כלי למידה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73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המשך...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מציין מיקום תוכן 3"/>
          <p:cNvGraphicFramePr>
            <a:graphicFrameLocks/>
          </p:cNvGraphicFramePr>
          <p:nvPr>
            <p:extLst/>
          </p:nvPr>
        </p:nvGraphicFramePr>
        <p:xfrm>
          <a:off x="2032000" y="131233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1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חלוקה לפי גרסאות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תוכן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6" r="5262"/>
          <a:stretch/>
        </p:blipFill>
        <p:spPr bwMode="auto">
          <a:xfrm>
            <a:off x="6469270" y="1488688"/>
            <a:ext cx="4198730" cy="421139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27"/>
          <a:stretch/>
        </p:blipFill>
        <p:spPr bwMode="auto">
          <a:xfrm>
            <a:off x="1651000" y="1488688"/>
            <a:ext cx="4241800" cy="42745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50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DE4BEE2-1A4B-4E4D-9195-085BD14905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חזרה לבית-ספר יסודי (מסך רחב)</Template>
  <TotalTime>0</TotalTime>
  <Words>1274</Words>
  <Application>Microsoft Office PowerPoint</Application>
  <PresentationFormat>מסך רחב</PresentationFormat>
  <Paragraphs>189</Paragraphs>
  <Slides>49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49</vt:i4>
      </vt:variant>
    </vt:vector>
  </HeadingPairs>
  <TitlesOfParts>
    <vt:vector size="57" baseType="lpstr">
      <vt:lpstr>Arial</vt:lpstr>
      <vt:lpstr>Cambria</vt:lpstr>
      <vt:lpstr>Open Sans</vt:lpstr>
      <vt:lpstr>Symbol</vt:lpstr>
      <vt:lpstr>Tahoma</vt:lpstr>
      <vt:lpstr>Times New Roman</vt:lpstr>
      <vt:lpstr>Wingdings</vt:lpstr>
      <vt:lpstr>Back to School 16x9</vt:lpstr>
      <vt:lpstr>מצגת של PowerPoint</vt:lpstr>
      <vt:lpstr>על סדר</vt:lpstr>
      <vt:lpstr>סרטון תדמית קצר </vt:lpstr>
      <vt:lpstr>על המערכת</vt:lpstr>
      <vt:lpstr>רשימת מוסדות המשתמשים במערכת</vt:lpstr>
      <vt:lpstr>סטטיסטיקות</vt:lpstr>
      <vt:lpstr>כלי למידה</vt:lpstr>
      <vt:lpstr>המשך...</vt:lpstr>
      <vt:lpstr>חלוקה לפי גרסאות</vt:lpstr>
      <vt:lpstr>ארכיטקטורה מערכת</vt:lpstr>
      <vt:lpstr>מצגת של PowerPoint</vt:lpstr>
      <vt:lpstr>Issues in git</vt:lpstr>
      <vt:lpstr>WIKI</vt:lpstr>
      <vt:lpstr>הצגת המערכת</vt:lpstr>
      <vt:lpstr>על סדר היום</vt:lpstr>
      <vt:lpstr>בחנים במערכת המודל</vt:lpstr>
      <vt:lpstr>סוגי שאלות</vt:lpstr>
      <vt:lpstr>יצירת בוחן</vt:lpstr>
      <vt:lpstr>מסך יצירת בוחן לקורס מסוים</vt:lpstr>
      <vt:lpstr>הוספת שאלות לבוחן מסוים</vt:lpstr>
      <vt:lpstr>יצירת שאלה</vt:lpstr>
      <vt:lpstr>משוב לתשובה נכונה</vt:lpstr>
      <vt:lpstr>Use Case Diagram</vt:lpstr>
      <vt:lpstr>מצגת של PowerPoint</vt:lpstr>
      <vt:lpstr>Quiz state</vt:lpstr>
      <vt:lpstr>סוגי שאלות</vt:lpstr>
      <vt:lpstr>סוגי שאלות</vt:lpstr>
      <vt:lpstr>מצגת של PowerPoint</vt:lpstr>
      <vt:lpstr>מצגת של PowerPoint</vt:lpstr>
      <vt:lpstr>מצגת של PowerPoint</vt:lpstr>
      <vt:lpstr>ERD  של בוחן</vt:lpstr>
      <vt:lpstr>קשרי גומלין למאגר השאלות</vt:lpstr>
      <vt:lpstr>ERD להגשת עבודות </vt:lpstr>
      <vt:lpstr>בעיות מידול</vt:lpstr>
      <vt:lpstr>על סדר היום</vt:lpstr>
      <vt:lpstr>Integration workflow in the tracker</vt:lpstr>
      <vt:lpstr>מצגת של PowerPoint</vt:lpstr>
      <vt:lpstr>תהליך העבודה במודל מבחינת סדר שבועי</vt:lpstr>
      <vt:lpstr>CIBOT</vt:lpstr>
      <vt:lpstr>Component leads</vt:lpstr>
      <vt:lpstr>Integrator</vt:lpstr>
      <vt:lpstr>Testers</vt:lpstr>
      <vt:lpstr>Production maintainers</vt:lpstr>
      <vt:lpstr>Stable maintenance cycles מחזורי תחזוקה יציבים</vt:lpstr>
      <vt:lpstr>Scrum</vt:lpstr>
      <vt:lpstr>מדיניות החברה</vt:lpstr>
      <vt:lpstr>תיאור גרפי לאחר שחרור גרסה</vt:lpstr>
      <vt:lpstr>רשימת מוסדות המשתמשים במערכת</vt:lpstr>
      <vt:lpstr>שאלות????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2015-06-20T17:49:23Z</dcterms:created>
  <dcterms:modified xsi:type="dcterms:W3CDTF">2015-06-25T13:36:56Z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</Properties>
</file>