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5" r:id="rId1"/>
  </p:sldMasterIdLst>
  <p:sldIdLst>
    <p:sldId id="258" r:id="rId2"/>
  </p:sldIdLst>
  <p:sldSz cx="7380288" cy="5051425"/>
  <p:notesSz cx="6797675" cy="9928225"/>
  <p:defaultTextStyle>
    <a:defPPr>
      <a:defRPr lang="he-IL"/>
    </a:defPPr>
    <a:lvl1pPr marL="0" algn="r" defTabSz="596646" rtl="1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1pPr>
    <a:lvl2pPr marL="298323" algn="r" defTabSz="596646" rtl="1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2pPr>
    <a:lvl3pPr marL="596646" algn="r" defTabSz="596646" rtl="1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3pPr>
    <a:lvl4pPr marL="894969" algn="r" defTabSz="596646" rtl="1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4pPr>
    <a:lvl5pPr marL="1193292" algn="r" defTabSz="596646" rtl="1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5pPr>
    <a:lvl6pPr marL="1491615" algn="r" defTabSz="596646" rtl="1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6pPr>
    <a:lvl7pPr marL="1789938" algn="r" defTabSz="596646" rtl="1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7pPr>
    <a:lvl8pPr marL="2088261" algn="r" defTabSz="596646" rtl="1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8pPr>
    <a:lvl9pPr marL="2386584" algn="r" defTabSz="596646" rtl="1" eaLnBrk="1" latinLnBrk="0" hangingPunct="1">
      <a:defRPr sz="11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1">
          <p15:clr>
            <a:srgbClr val="A4A3A4"/>
          </p15:clr>
        </p15:guide>
        <p15:guide id="2" pos="23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3B1B"/>
    <a:srgbClr val="3C316B"/>
    <a:srgbClr val="1D4968"/>
    <a:srgbClr val="DAEFEB"/>
    <a:srgbClr val="C5DD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94" autoAdjust="0"/>
    <p:restoredTop sz="94660"/>
  </p:normalViewPr>
  <p:slideViewPr>
    <p:cSldViewPr snapToGrid="0">
      <p:cViewPr>
        <p:scale>
          <a:sx n="125" d="100"/>
          <a:sy n="125" d="100"/>
        </p:scale>
        <p:origin x="942" y="534"/>
      </p:cViewPr>
      <p:guideLst>
        <p:guide orient="horz" pos="1591"/>
        <p:guide pos="23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6833" y="-6237"/>
            <a:ext cx="7402335" cy="5063899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524" y="1771118"/>
            <a:ext cx="4702850" cy="1212623"/>
          </a:xfrm>
        </p:spPr>
        <p:txBody>
          <a:bodyPr anchor="b">
            <a:noAutofit/>
          </a:bodyPr>
          <a:lstStyle>
            <a:lvl1pPr algn="r">
              <a:defRPr sz="3978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524" y="2983740"/>
            <a:ext cx="4702850" cy="807947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36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3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0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4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83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20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57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94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כ"ד/אייר/תשע"ה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964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019" y="449015"/>
            <a:ext cx="5123355" cy="2507004"/>
          </a:xfrm>
        </p:spPr>
        <p:txBody>
          <a:bodyPr anchor="ctr">
            <a:normAutofit/>
          </a:bodyPr>
          <a:lstStyle>
            <a:lvl1pPr algn="l">
              <a:defRPr sz="3241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019" y="3292781"/>
            <a:ext cx="5123355" cy="1157130"/>
          </a:xfrm>
        </p:spPr>
        <p:txBody>
          <a:bodyPr anchor="ctr">
            <a:normAutofit/>
          </a:bodyPr>
          <a:lstStyle>
            <a:lvl1pPr marL="0" indent="0" algn="l">
              <a:buNone/>
              <a:defRPr sz="132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6774" indent="0">
              <a:buNone/>
              <a:defRPr sz="1326">
                <a:solidFill>
                  <a:schemeClr val="tx1">
                    <a:tint val="75000"/>
                  </a:schemeClr>
                </a:solidFill>
              </a:defRPr>
            </a:lvl2pPr>
            <a:lvl3pPr marL="673547" indent="0">
              <a:buNone/>
              <a:defRPr sz="1179">
                <a:solidFill>
                  <a:schemeClr val="tx1">
                    <a:tint val="75000"/>
                  </a:schemeClr>
                </a:solidFill>
              </a:defRPr>
            </a:lvl3pPr>
            <a:lvl4pPr marL="1010321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4pPr>
            <a:lvl5pPr marL="1347094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5pPr>
            <a:lvl6pPr marL="1683868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6pPr>
            <a:lvl7pPr marL="2020641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7pPr>
            <a:lvl8pPr marL="2357415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8pPr>
            <a:lvl9pPr marL="2694188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כ"ד/אייר/תשע"ה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676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24" y="449015"/>
            <a:ext cx="4900968" cy="2226369"/>
          </a:xfrm>
        </p:spPr>
        <p:txBody>
          <a:bodyPr anchor="ctr">
            <a:normAutofit/>
          </a:bodyPr>
          <a:lstStyle>
            <a:lvl1pPr algn="l">
              <a:defRPr sz="3241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88697" y="2675384"/>
            <a:ext cx="4374422" cy="28063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17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36774" indent="0">
              <a:buFontTx/>
              <a:buNone/>
              <a:defRPr/>
            </a:lvl2pPr>
            <a:lvl3pPr marL="673547" indent="0">
              <a:buFontTx/>
              <a:buNone/>
              <a:defRPr/>
            </a:lvl3pPr>
            <a:lvl4pPr marL="1010321" indent="0">
              <a:buFontTx/>
              <a:buNone/>
              <a:defRPr/>
            </a:lvl4pPr>
            <a:lvl5pPr marL="1347094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018" y="3292781"/>
            <a:ext cx="5123356" cy="1157130"/>
          </a:xfrm>
        </p:spPr>
        <p:txBody>
          <a:bodyPr anchor="ctr">
            <a:normAutofit/>
          </a:bodyPr>
          <a:lstStyle>
            <a:lvl1pPr marL="0" indent="0" algn="l">
              <a:buNone/>
              <a:defRPr sz="132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6774" indent="0">
              <a:buNone/>
              <a:defRPr sz="1326">
                <a:solidFill>
                  <a:schemeClr val="tx1">
                    <a:tint val="75000"/>
                  </a:schemeClr>
                </a:solidFill>
              </a:defRPr>
            </a:lvl2pPr>
            <a:lvl3pPr marL="673547" indent="0">
              <a:buNone/>
              <a:defRPr sz="1179">
                <a:solidFill>
                  <a:schemeClr val="tx1">
                    <a:tint val="75000"/>
                  </a:schemeClr>
                </a:solidFill>
              </a:defRPr>
            </a:lvl3pPr>
            <a:lvl4pPr marL="1010321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4pPr>
            <a:lvl5pPr marL="1347094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5pPr>
            <a:lvl6pPr marL="1683868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6pPr>
            <a:lvl7pPr marL="2020641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7pPr>
            <a:lvl8pPr marL="2357415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8pPr>
            <a:lvl9pPr marL="2694188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כ"ד/אייר/תשע"ה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389605" y="582172"/>
            <a:ext cx="369110" cy="430731"/>
          </a:xfrm>
          <a:prstGeom prst="rect">
            <a:avLst/>
          </a:prstGeom>
        </p:spPr>
        <p:txBody>
          <a:bodyPr vert="horz" lIns="67352" tIns="33676" rIns="67352" bIns="33676" rtlCol="0" anchor="ctr">
            <a:noAutofit/>
          </a:bodyPr>
          <a:lstStyle/>
          <a:p>
            <a:pPr lvl="0"/>
            <a:r>
              <a:rPr lang="en-US" sz="589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46191" y="2126162"/>
            <a:ext cx="369110" cy="430731"/>
          </a:xfrm>
          <a:prstGeom prst="rect">
            <a:avLst/>
          </a:prstGeom>
        </p:spPr>
        <p:txBody>
          <a:bodyPr vert="horz" lIns="67352" tIns="33676" rIns="67352" bIns="33676" rtlCol="0" anchor="ctr">
            <a:noAutofit/>
          </a:bodyPr>
          <a:lstStyle/>
          <a:p>
            <a:pPr lvl="0"/>
            <a:r>
              <a:rPr lang="en-US" sz="589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115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018" y="1423052"/>
            <a:ext cx="5123356" cy="1911749"/>
          </a:xfrm>
        </p:spPr>
        <p:txBody>
          <a:bodyPr anchor="b">
            <a:normAutofit/>
          </a:bodyPr>
          <a:lstStyle>
            <a:lvl1pPr algn="l">
              <a:defRPr sz="3241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018" y="3334801"/>
            <a:ext cx="5123356" cy="1115110"/>
          </a:xfrm>
        </p:spPr>
        <p:txBody>
          <a:bodyPr anchor="t">
            <a:normAutofit/>
          </a:bodyPr>
          <a:lstStyle>
            <a:lvl1pPr marL="0" indent="0" algn="l">
              <a:buNone/>
              <a:defRPr sz="132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6774" indent="0">
              <a:buNone/>
              <a:defRPr sz="1326">
                <a:solidFill>
                  <a:schemeClr val="tx1">
                    <a:tint val="75000"/>
                  </a:schemeClr>
                </a:solidFill>
              </a:defRPr>
            </a:lvl2pPr>
            <a:lvl3pPr marL="673547" indent="0">
              <a:buNone/>
              <a:defRPr sz="1179">
                <a:solidFill>
                  <a:schemeClr val="tx1">
                    <a:tint val="75000"/>
                  </a:schemeClr>
                </a:solidFill>
              </a:defRPr>
            </a:lvl3pPr>
            <a:lvl4pPr marL="1010321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4pPr>
            <a:lvl5pPr marL="1347094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5pPr>
            <a:lvl6pPr marL="1683868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6pPr>
            <a:lvl7pPr marL="2020641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7pPr>
            <a:lvl8pPr marL="2357415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8pPr>
            <a:lvl9pPr marL="2694188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כ"ד/אייר/תשע"ה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7931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24" y="449015"/>
            <a:ext cx="4900968" cy="2226369"/>
          </a:xfrm>
        </p:spPr>
        <p:txBody>
          <a:bodyPr anchor="ctr">
            <a:normAutofit/>
          </a:bodyPr>
          <a:lstStyle>
            <a:lvl1pPr algn="l">
              <a:defRPr sz="3241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2017" y="2956019"/>
            <a:ext cx="5123357" cy="37878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76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6774" indent="0">
              <a:buFontTx/>
              <a:buNone/>
              <a:defRPr/>
            </a:lvl2pPr>
            <a:lvl3pPr marL="673547" indent="0">
              <a:buFontTx/>
              <a:buNone/>
              <a:defRPr/>
            </a:lvl3pPr>
            <a:lvl4pPr marL="1010321" indent="0">
              <a:buFontTx/>
              <a:buNone/>
              <a:defRPr/>
            </a:lvl4pPr>
            <a:lvl5pPr marL="1347094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018" y="3334801"/>
            <a:ext cx="5123356" cy="1115110"/>
          </a:xfrm>
        </p:spPr>
        <p:txBody>
          <a:bodyPr anchor="t">
            <a:normAutofit/>
          </a:bodyPr>
          <a:lstStyle>
            <a:lvl1pPr marL="0" indent="0" algn="l">
              <a:buNone/>
              <a:defRPr sz="132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36774" indent="0">
              <a:buNone/>
              <a:defRPr sz="1326">
                <a:solidFill>
                  <a:schemeClr val="tx1">
                    <a:tint val="75000"/>
                  </a:schemeClr>
                </a:solidFill>
              </a:defRPr>
            </a:lvl2pPr>
            <a:lvl3pPr marL="673547" indent="0">
              <a:buNone/>
              <a:defRPr sz="1179">
                <a:solidFill>
                  <a:schemeClr val="tx1">
                    <a:tint val="75000"/>
                  </a:schemeClr>
                </a:solidFill>
              </a:defRPr>
            </a:lvl3pPr>
            <a:lvl4pPr marL="1010321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4pPr>
            <a:lvl5pPr marL="1347094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5pPr>
            <a:lvl6pPr marL="1683868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6pPr>
            <a:lvl7pPr marL="2020641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7pPr>
            <a:lvl8pPr marL="2357415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8pPr>
            <a:lvl9pPr marL="2694188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כ"ד/אייר/תשע"ה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389605" y="582172"/>
            <a:ext cx="369110" cy="430731"/>
          </a:xfrm>
          <a:prstGeom prst="rect">
            <a:avLst/>
          </a:prstGeom>
        </p:spPr>
        <p:txBody>
          <a:bodyPr vert="horz" lIns="67352" tIns="33676" rIns="67352" bIns="33676" rtlCol="0" anchor="ctr">
            <a:noAutofit/>
          </a:bodyPr>
          <a:lstStyle/>
          <a:p>
            <a:pPr lvl="0"/>
            <a:r>
              <a:rPr lang="en-US" sz="589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46191" y="2126162"/>
            <a:ext cx="369110" cy="430731"/>
          </a:xfrm>
          <a:prstGeom prst="rect">
            <a:avLst/>
          </a:prstGeom>
        </p:spPr>
        <p:txBody>
          <a:bodyPr vert="horz" lIns="67352" tIns="33676" rIns="67352" bIns="33676" rtlCol="0" anchor="ctr">
            <a:noAutofit/>
          </a:bodyPr>
          <a:lstStyle/>
          <a:p>
            <a:pPr lvl="0"/>
            <a:r>
              <a:rPr lang="en-US" sz="589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2283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63" y="449015"/>
            <a:ext cx="5118311" cy="2226369"/>
          </a:xfrm>
        </p:spPr>
        <p:txBody>
          <a:bodyPr anchor="ctr">
            <a:normAutofit/>
          </a:bodyPr>
          <a:lstStyle>
            <a:lvl1pPr algn="l">
              <a:defRPr sz="3241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2017" y="2956019"/>
            <a:ext cx="5123357" cy="37878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768">
                <a:solidFill>
                  <a:schemeClr val="accent1"/>
                </a:solidFill>
              </a:defRPr>
            </a:lvl1pPr>
            <a:lvl2pPr marL="336774" indent="0">
              <a:buFontTx/>
              <a:buNone/>
              <a:defRPr/>
            </a:lvl2pPr>
            <a:lvl3pPr marL="673547" indent="0">
              <a:buFontTx/>
              <a:buNone/>
              <a:defRPr/>
            </a:lvl3pPr>
            <a:lvl4pPr marL="1010321" indent="0">
              <a:buFontTx/>
              <a:buNone/>
              <a:defRPr/>
            </a:lvl4pPr>
            <a:lvl5pPr marL="1347094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018" y="3334801"/>
            <a:ext cx="5123356" cy="1115110"/>
          </a:xfrm>
        </p:spPr>
        <p:txBody>
          <a:bodyPr anchor="t">
            <a:normAutofit/>
          </a:bodyPr>
          <a:lstStyle>
            <a:lvl1pPr marL="0" indent="0" algn="l">
              <a:buNone/>
              <a:defRPr sz="132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36774" indent="0">
              <a:buNone/>
              <a:defRPr sz="1326">
                <a:solidFill>
                  <a:schemeClr val="tx1">
                    <a:tint val="75000"/>
                  </a:schemeClr>
                </a:solidFill>
              </a:defRPr>
            </a:lvl2pPr>
            <a:lvl3pPr marL="673547" indent="0">
              <a:buNone/>
              <a:defRPr sz="1179">
                <a:solidFill>
                  <a:schemeClr val="tx1">
                    <a:tint val="75000"/>
                  </a:schemeClr>
                </a:solidFill>
              </a:defRPr>
            </a:lvl3pPr>
            <a:lvl4pPr marL="1010321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4pPr>
            <a:lvl5pPr marL="1347094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5pPr>
            <a:lvl6pPr marL="1683868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6pPr>
            <a:lvl7pPr marL="2020641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7pPr>
            <a:lvl8pPr marL="2357415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8pPr>
            <a:lvl9pPr marL="2694188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כ"ד/אייר/תשע"ה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1118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כ"ד/אייר/תשע"ה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3292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24397" y="449016"/>
            <a:ext cx="790017" cy="3868083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2018" y="449016"/>
            <a:ext cx="4193000" cy="3868083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כ"ד/אייר/תשע"ה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63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52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כ"ד/אייר/תשע"ה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654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018" y="1989390"/>
            <a:ext cx="5123356" cy="1345412"/>
          </a:xfrm>
        </p:spPr>
        <p:txBody>
          <a:bodyPr anchor="b"/>
          <a:lstStyle>
            <a:lvl1pPr algn="l">
              <a:defRPr sz="2946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018" y="3334801"/>
            <a:ext cx="5123356" cy="633748"/>
          </a:xfrm>
        </p:spPr>
        <p:txBody>
          <a:bodyPr anchor="t"/>
          <a:lstStyle>
            <a:lvl1pPr marL="0" indent="0" algn="l">
              <a:buNone/>
              <a:defRPr sz="147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36774" indent="0">
              <a:buNone/>
              <a:defRPr sz="1326">
                <a:solidFill>
                  <a:schemeClr val="tx1">
                    <a:tint val="75000"/>
                  </a:schemeClr>
                </a:solidFill>
              </a:defRPr>
            </a:lvl2pPr>
            <a:lvl3pPr marL="673547" indent="0">
              <a:buNone/>
              <a:defRPr sz="1179">
                <a:solidFill>
                  <a:schemeClr val="tx1">
                    <a:tint val="75000"/>
                  </a:schemeClr>
                </a:solidFill>
              </a:defRPr>
            </a:lvl3pPr>
            <a:lvl4pPr marL="1010321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4pPr>
            <a:lvl5pPr marL="1347094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5pPr>
            <a:lvl6pPr marL="1683868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6pPr>
            <a:lvl7pPr marL="2020641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7pPr>
            <a:lvl8pPr marL="2357415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8pPr>
            <a:lvl9pPr marL="2694188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כ"ד/אייר/תשע"ה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150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019" y="449016"/>
            <a:ext cx="5123355" cy="97286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019" y="1591434"/>
            <a:ext cx="2492469" cy="2858476"/>
          </a:xfrm>
        </p:spPr>
        <p:txBody>
          <a:bodyPr>
            <a:normAutofit/>
          </a:bodyPr>
          <a:lstStyle>
            <a:lvl1pPr>
              <a:defRPr sz="1326"/>
            </a:lvl1pPr>
            <a:lvl2pPr>
              <a:defRPr sz="1179"/>
            </a:lvl2pPr>
            <a:lvl3pPr>
              <a:defRPr sz="1031"/>
            </a:lvl3pPr>
            <a:lvl4pPr>
              <a:defRPr sz="884"/>
            </a:lvl4pPr>
            <a:lvl5pPr>
              <a:defRPr sz="884"/>
            </a:lvl5pPr>
            <a:lvl6pPr>
              <a:defRPr sz="884"/>
            </a:lvl6pPr>
            <a:lvl7pPr>
              <a:defRPr sz="884"/>
            </a:lvl7pPr>
            <a:lvl8pPr>
              <a:defRPr sz="884"/>
            </a:lvl8pPr>
            <a:lvl9pPr>
              <a:defRPr sz="884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22904" y="1591435"/>
            <a:ext cx="2492470" cy="2858477"/>
          </a:xfrm>
        </p:spPr>
        <p:txBody>
          <a:bodyPr>
            <a:normAutofit/>
          </a:bodyPr>
          <a:lstStyle>
            <a:lvl1pPr>
              <a:defRPr sz="1326"/>
            </a:lvl1pPr>
            <a:lvl2pPr>
              <a:defRPr sz="1179"/>
            </a:lvl2pPr>
            <a:lvl3pPr>
              <a:defRPr sz="1031"/>
            </a:lvl3pPr>
            <a:lvl4pPr>
              <a:defRPr sz="884"/>
            </a:lvl4pPr>
            <a:lvl5pPr>
              <a:defRPr sz="884"/>
            </a:lvl5pPr>
            <a:lvl6pPr>
              <a:defRPr sz="884"/>
            </a:lvl6pPr>
            <a:lvl7pPr>
              <a:defRPr sz="884"/>
            </a:lvl7pPr>
            <a:lvl8pPr>
              <a:defRPr sz="884"/>
            </a:lvl8pPr>
            <a:lvl9pPr>
              <a:defRPr sz="884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כ"ד/אייר/תשע"ה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685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019" y="449016"/>
            <a:ext cx="5123354" cy="972867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019" y="1591724"/>
            <a:ext cx="2494537" cy="424460"/>
          </a:xfrm>
        </p:spPr>
        <p:txBody>
          <a:bodyPr anchor="b">
            <a:noAutofit/>
          </a:bodyPr>
          <a:lstStyle>
            <a:lvl1pPr marL="0" indent="0">
              <a:buNone/>
              <a:defRPr sz="1768" b="0"/>
            </a:lvl1pPr>
            <a:lvl2pPr marL="336774" indent="0">
              <a:buNone/>
              <a:defRPr sz="1473" b="1"/>
            </a:lvl2pPr>
            <a:lvl3pPr marL="673547" indent="0">
              <a:buNone/>
              <a:defRPr sz="1326" b="1"/>
            </a:lvl3pPr>
            <a:lvl4pPr marL="1010321" indent="0">
              <a:buNone/>
              <a:defRPr sz="1179" b="1"/>
            </a:lvl4pPr>
            <a:lvl5pPr marL="1347094" indent="0">
              <a:buNone/>
              <a:defRPr sz="1179" b="1"/>
            </a:lvl5pPr>
            <a:lvl6pPr marL="1683868" indent="0">
              <a:buNone/>
              <a:defRPr sz="1179" b="1"/>
            </a:lvl6pPr>
            <a:lvl7pPr marL="2020641" indent="0">
              <a:buNone/>
              <a:defRPr sz="1179" b="1"/>
            </a:lvl7pPr>
            <a:lvl8pPr marL="2357415" indent="0">
              <a:buNone/>
              <a:defRPr sz="1179" b="1"/>
            </a:lvl8pPr>
            <a:lvl9pPr marL="2694188" indent="0">
              <a:buNone/>
              <a:defRPr sz="1179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19" y="2016185"/>
            <a:ext cx="2494537" cy="243372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20835" y="1591724"/>
            <a:ext cx="2494537" cy="424460"/>
          </a:xfrm>
        </p:spPr>
        <p:txBody>
          <a:bodyPr anchor="b">
            <a:noAutofit/>
          </a:bodyPr>
          <a:lstStyle>
            <a:lvl1pPr marL="0" indent="0">
              <a:buNone/>
              <a:defRPr sz="1768" b="0"/>
            </a:lvl1pPr>
            <a:lvl2pPr marL="336774" indent="0">
              <a:buNone/>
              <a:defRPr sz="1473" b="1"/>
            </a:lvl2pPr>
            <a:lvl3pPr marL="673547" indent="0">
              <a:buNone/>
              <a:defRPr sz="1326" b="1"/>
            </a:lvl3pPr>
            <a:lvl4pPr marL="1010321" indent="0">
              <a:buNone/>
              <a:defRPr sz="1179" b="1"/>
            </a:lvl4pPr>
            <a:lvl5pPr marL="1347094" indent="0">
              <a:buNone/>
              <a:defRPr sz="1179" b="1"/>
            </a:lvl5pPr>
            <a:lvl6pPr marL="1683868" indent="0">
              <a:buNone/>
              <a:defRPr sz="1179" b="1"/>
            </a:lvl6pPr>
            <a:lvl7pPr marL="2020641" indent="0">
              <a:buNone/>
              <a:defRPr sz="1179" b="1"/>
            </a:lvl7pPr>
            <a:lvl8pPr marL="2357415" indent="0">
              <a:buNone/>
              <a:defRPr sz="1179" b="1"/>
            </a:lvl8pPr>
            <a:lvl9pPr marL="2694188" indent="0">
              <a:buNone/>
              <a:defRPr sz="1179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20835" y="2016185"/>
            <a:ext cx="2494537" cy="243372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כ"ד/אייר/תשע"ה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954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018" y="449016"/>
            <a:ext cx="5123355" cy="97286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כ"ד/אייר/תשע"ה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231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כ"ד/אייר/תשע"ה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734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019" y="1103833"/>
            <a:ext cx="2252006" cy="941685"/>
          </a:xfrm>
        </p:spPr>
        <p:txBody>
          <a:bodyPr anchor="b">
            <a:normAutofit/>
          </a:bodyPr>
          <a:lstStyle>
            <a:lvl1pPr>
              <a:defRPr sz="1473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441" y="379281"/>
            <a:ext cx="2732932" cy="407063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019" y="2045517"/>
            <a:ext cx="2252006" cy="1903638"/>
          </a:xfrm>
        </p:spPr>
        <p:txBody>
          <a:bodyPr>
            <a:normAutofit/>
          </a:bodyPr>
          <a:lstStyle>
            <a:lvl1pPr marL="0" indent="0">
              <a:buNone/>
              <a:defRPr sz="1031"/>
            </a:lvl1pPr>
            <a:lvl2pPr marL="252580" indent="0">
              <a:buNone/>
              <a:defRPr sz="773"/>
            </a:lvl2pPr>
            <a:lvl3pPr marL="505160" indent="0">
              <a:buNone/>
              <a:defRPr sz="663"/>
            </a:lvl3pPr>
            <a:lvl4pPr marL="757740" indent="0">
              <a:buNone/>
              <a:defRPr sz="552"/>
            </a:lvl4pPr>
            <a:lvl5pPr marL="1010321" indent="0">
              <a:buNone/>
              <a:defRPr sz="552"/>
            </a:lvl5pPr>
            <a:lvl6pPr marL="1262901" indent="0">
              <a:buNone/>
              <a:defRPr sz="552"/>
            </a:lvl6pPr>
            <a:lvl7pPr marL="1515481" indent="0">
              <a:buNone/>
              <a:defRPr sz="552"/>
            </a:lvl7pPr>
            <a:lvl8pPr marL="1768061" indent="0">
              <a:buNone/>
              <a:defRPr sz="552"/>
            </a:lvl8pPr>
            <a:lvl9pPr marL="2020641" indent="0">
              <a:buNone/>
              <a:defRPr sz="552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כ"ד/אייר/תשע"ה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482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018" y="3535997"/>
            <a:ext cx="5123355" cy="417445"/>
          </a:xfrm>
        </p:spPr>
        <p:txBody>
          <a:bodyPr anchor="b">
            <a:normAutofit/>
          </a:bodyPr>
          <a:lstStyle>
            <a:lvl1pPr algn="l">
              <a:defRPr sz="1768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2018" y="449016"/>
            <a:ext cx="5123355" cy="2832656"/>
          </a:xfrm>
        </p:spPr>
        <p:txBody>
          <a:bodyPr anchor="t">
            <a:normAutofit/>
          </a:bodyPr>
          <a:lstStyle>
            <a:lvl1pPr marL="0" indent="0" algn="ctr">
              <a:buNone/>
              <a:defRPr sz="1179"/>
            </a:lvl1pPr>
            <a:lvl2pPr marL="336774" indent="0">
              <a:buNone/>
              <a:defRPr sz="1179"/>
            </a:lvl2pPr>
            <a:lvl3pPr marL="673547" indent="0">
              <a:buNone/>
              <a:defRPr sz="1179"/>
            </a:lvl3pPr>
            <a:lvl4pPr marL="1010321" indent="0">
              <a:buNone/>
              <a:defRPr sz="1179"/>
            </a:lvl4pPr>
            <a:lvl5pPr marL="1347094" indent="0">
              <a:buNone/>
              <a:defRPr sz="1179"/>
            </a:lvl5pPr>
            <a:lvl6pPr marL="1683868" indent="0">
              <a:buNone/>
              <a:defRPr sz="1179"/>
            </a:lvl6pPr>
            <a:lvl7pPr marL="2020641" indent="0">
              <a:buNone/>
              <a:defRPr sz="1179"/>
            </a:lvl7pPr>
            <a:lvl8pPr marL="2357415" indent="0">
              <a:buNone/>
              <a:defRPr sz="1179"/>
            </a:lvl8pPr>
            <a:lvl9pPr marL="2694188" indent="0">
              <a:buNone/>
              <a:defRPr sz="1179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018" y="3953442"/>
            <a:ext cx="5123355" cy="496469"/>
          </a:xfrm>
        </p:spPr>
        <p:txBody>
          <a:bodyPr>
            <a:normAutofit/>
          </a:bodyPr>
          <a:lstStyle>
            <a:lvl1pPr marL="0" indent="0">
              <a:buNone/>
              <a:defRPr sz="884"/>
            </a:lvl1pPr>
            <a:lvl2pPr marL="336774" indent="0">
              <a:buNone/>
              <a:defRPr sz="884"/>
            </a:lvl2pPr>
            <a:lvl3pPr marL="673547" indent="0">
              <a:buNone/>
              <a:defRPr sz="737"/>
            </a:lvl3pPr>
            <a:lvl4pPr marL="1010321" indent="0">
              <a:buNone/>
              <a:defRPr sz="663"/>
            </a:lvl4pPr>
            <a:lvl5pPr marL="1347094" indent="0">
              <a:buNone/>
              <a:defRPr sz="663"/>
            </a:lvl5pPr>
            <a:lvl6pPr marL="1683868" indent="0">
              <a:buNone/>
              <a:defRPr sz="663"/>
            </a:lvl6pPr>
            <a:lvl7pPr marL="2020641" indent="0">
              <a:buNone/>
              <a:defRPr sz="663"/>
            </a:lvl7pPr>
            <a:lvl8pPr marL="2357415" indent="0">
              <a:buNone/>
              <a:defRPr sz="663"/>
            </a:lvl8pPr>
            <a:lvl9pPr marL="2694188" indent="0">
              <a:buNone/>
              <a:defRPr sz="663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34BC-D6F7-4C45-A4E5-27A9698237DE}" type="datetimeFigureOut">
              <a:rPr lang="he-IL" smtClean="0"/>
              <a:pPr/>
              <a:t>כ"ד/אייר/תשע"ה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909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6833" y="-6237"/>
            <a:ext cx="7402336" cy="5063899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019" y="449016"/>
            <a:ext cx="5123354" cy="972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018" y="1591435"/>
            <a:ext cx="5123355" cy="2858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62682" y="4449912"/>
            <a:ext cx="552175" cy="26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134BC-D6F7-4C45-A4E5-27A9698237DE}" type="datetimeFigureOut">
              <a:rPr lang="he-IL" smtClean="0"/>
              <a:pPr/>
              <a:t>כ"ד/אייר/תשע"ה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19" y="4449912"/>
            <a:ext cx="3731285" cy="26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01615" y="4449912"/>
            <a:ext cx="413759" cy="26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3">
                <a:solidFill>
                  <a:schemeClr val="accent1"/>
                </a:solidFill>
              </a:defRPr>
            </a:lvl1pPr>
          </a:lstStyle>
          <a:p>
            <a:fld id="{EA55C7C2-CF27-4F24-8310-9D59FC3EF47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124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336774" rtl="1" eaLnBrk="1" latinLnBrk="0" hangingPunct="1">
        <a:spcBef>
          <a:spcPct val="0"/>
        </a:spcBef>
        <a:buNone/>
        <a:defRPr sz="2652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52580" indent="-252580" algn="r" defTabSz="336774" rtl="1" eaLnBrk="1" latinLnBrk="0" hangingPunct="1">
        <a:spcBef>
          <a:spcPts val="73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7257" indent="-210483" algn="r" defTabSz="336774" rtl="1" eaLnBrk="1" latinLnBrk="0" hangingPunct="1">
        <a:spcBef>
          <a:spcPts val="73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7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41934" indent="-168387" algn="r" defTabSz="336774" rtl="1" eaLnBrk="1" latinLnBrk="0" hangingPunct="1">
        <a:spcBef>
          <a:spcPts val="73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3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78707" indent="-168387" algn="r" defTabSz="336774" rtl="1" eaLnBrk="1" latinLnBrk="0" hangingPunct="1">
        <a:spcBef>
          <a:spcPts val="73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15481" indent="-168387" algn="r" defTabSz="336774" rtl="1" eaLnBrk="1" latinLnBrk="0" hangingPunct="1">
        <a:spcBef>
          <a:spcPts val="73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52254" indent="-168387" algn="r" defTabSz="336774" rtl="1" eaLnBrk="1" latinLnBrk="0" hangingPunct="1">
        <a:spcBef>
          <a:spcPts val="73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189028" indent="-168387" algn="r" defTabSz="336774" rtl="1" eaLnBrk="1" latinLnBrk="0" hangingPunct="1">
        <a:spcBef>
          <a:spcPts val="73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25801" indent="-168387" algn="r" defTabSz="336774" rtl="1" eaLnBrk="1" latinLnBrk="0" hangingPunct="1">
        <a:spcBef>
          <a:spcPts val="73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862575" indent="-168387" algn="r" defTabSz="336774" rtl="1" eaLnBrk="1" latinLnBrk="0" hangingPunct="1">
        <a:spcBef>
          <a:spcPts val="73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336774" rtl="1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r" defTabSz="336774" rtl="1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r" defTabSz="336774" rtl="1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r" defTabSz="336774" rtl="1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r" defTabSz="336774" rtl="1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r" defTabSz="336774" rtl="1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r" defTabSz="336774" rtl="1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r" defTabSz="336774" rtl="1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r" defTabSz="336774" rtl="1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>
            <a:off x="495467" y="1161124"/>
            <a:ext cx="3748873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500" dirty="0" smtClean="0">
                <a:latin typeface="Bellerose" pitchFamily="2" charset="0"/>
              </a:rPr>
              <a:t>Artinder is an application for </a:t>
            </a:r>
            <a:r>
              <a:rPr lang="en-US" sz="1500" dirty="0" smtClean="0">
                <a:latin typeface="Bellerose" pitchFamily="2" charset="0"/>
              </a:rPr>
              <a:t>automatic article </a:t>
            </a:r>
            <a:r>
              <a:rPr lang="en-US" sz="1500" dirty="0" smtClean="0">
                <a:latin typeface="Bellerose" pitchFamily="2" charset="0"/>
              </a:rPr>
              <a:t>classification.</a:t>
            </a:r>
          </a:p>
          <a:p>
            <a:pPr algn="l" rtl="0"/>
            <a:endParaRPr lang="en-US" sz="1500" dirty="0" smtClean="0">
              <a:latin typeface="Bellerose" pitchFamily="2" charset="0"/>
            </a:endParaRPr>
          </a:p>
          <a:p>
            <a:pPr algn="l" rtl="0"/>
            <a:r>
              <a:rPr lang="en-US" sz="1500" dirty="0" smtClean="0">
                <a:latin typeface="Bellerose" pitchFamily="2" charset="0"/>
              </a:rPr>
              <a:t>Its purpose is to ease the web articles readers and to cause their reading experience to be more convenient and comfortable.</a:t>
            </a:r>
          </a:p>
          <a:p>
            <a:pPr algn="l" rtl="0"/>
            <a:endParaRPr lang="en-US" sz="1500" dirty="0" smtClean="0">
              <a:latin typeface="Bellerose" pitchFamily="2" charset="0"/>
            </a:endParaRPr>
          </a:p>
          <a:p>
            <a:pPr algn="l" rtl="0"/>
            <a:r>
              <a:rPr lang="en-US" sz="1500" dirty="0" smtClean="0">
                <a:latin typeface="Bellerose" pitchFamily="2" charset="0"/>
              </a:rPr>
              <a:t>The application allows its users to get customized content, which will be chosen by using machine learning algorithms and collecting data on the </a:t>
            </a:r>
            <a:r>
              <a:rPr lang="en-US" sz="1500" dirty="0" smtClean="0">
                <a:latin typeface="Bellerose" pitchFamily="2" charset="0"/>
                <a:cs typeface="+mj-cs"/>
              </a:rPr>
              <a:t>user</a:t>
            </a:r>
            <a:r>
              <a:rPr lang="en-US" sz="1500" dirty="0" smtClean="0">
                <a:latin typeface="Alexis Marie" panose="02000603000000000000" pitchFamily="2" charset="0"/>
                <a:ea typeface="Alexis Marie" panose="02000603000000000000" pitchFamily="2" charset="0"/>
                <a:cs typeface="+mj-cs"/>
              </a:rPr>
              <a:t>’</a:t>
            </a:r>
            <a:r>
              <a:rPr lang="en-US" sz="1500" dirty="0" smtClean="0">
                <a:latin typeface="Bellerose" pitchFamily="2" charset="0"/>
                <a:cs typeface="+mj-cs"/>
              </a:rPr>
              <a:t>s</a:t>
            </a:r>
            <a:r>
              <a:rPr lang="en-US" sz="1500" dirty="0" smtClean="0">
                <a:latin typeface="Bellerose" pitchFamily="2" charset="0"/>
              </a:rPr>
              <a:t> </a:t>
            </a:r>
            <a:r>
              <a:rPr lang="en-US" sz="1500" dirty="0" smtClean="0">
                <a:latin typeface="Bellerose" pitchFamily="2" charset="0"/>
              </a:rPr>
              <a:t>preferences. </a:t>
            </a:r>
            <a:endParaRPr lang="en-US" sz="1500" dirty="0">
              <a:latin typeface="Bellerose" pitchFamily="2" charset="0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518327" y="245220"/>
            <a:ext cx="27797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5400" dirty="0" smtClean="0">
                <a:latin typeface="orange juice" panose="02000000000000000000" pitchFamily="2" charset="0"/>
                <a:ea typeface="GungsuhChe" pitchFamily="49" charset="-127"/>
              </a:rPr>
              <a:t>Artinder</a:t>
            </a:r>
            <a:endParaRPr lang="he-IL" sz="5400" dirty="0">
              <a:latin typeface="orange juice" panose="02000000000000000000" pitchFamily="2" charset="0"/>
              <a:ea typeface="GungsuhChe" pitchFamily="49" charset="-127"/>
            </a:endParaRPr>
          </a:p>
        </p:txBody>
      </p:sp>
      <p:grpSp>
        <p:nvGrpSpPr>
          <p:cNvPr id="10" name="קבוצה 35"/>
          <p:cNvGrpSpPr>
            <a:grpSpLocks/>
          </p:cNvGrpSpPr>
          <p:nvPr/>
        </p:nvGrpSpPr>
        <p:grpSpPr bwMode="auto">
          <a:xfrm>
            <a:off x="3962400" y="1005779"/>
            <a:ext cx="2384424" cy="2494280"/>
            <a:chOff x="4458098" y="7501172"/>
            <a:chExt cx="12571482" cy="13931631"/>
          </a:xfrm>
        </p:grpSpPr>
        <p:pic>
          <p:nvPicPr>
            <p:cNvPr id="15" name="Picture 4" descr="http://bernetblog.ch/wp-content/uploads/2010/06/online-news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7862" y="9052415"/>
              <a:ext cx="12411718" cy="12380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0" descr="http://cdn.makeuseof.com/wp-content/uploads/2013/03/Facebook-Lik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82"/>
            <a:stretch>
              <a:fillRect/>
            </a:stretch>
          </p:blipFill>
          <p:spPr bwMode="auto">
            <a:xfrm>
              <a:off x="12609957" y="11743823"/>
              <a:ext cx="2326992" cy="2681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0" descr="http://cdn.makeuseof.com/wp-content/uploads/2013/03/Facebook-Like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98"/>
            <a:stretch/>
          </p:blipFill>
          <p:spPr bwMode="auto">
            <a:xfrm rot="10800000">
              <a:off x="4458098" y="12559051"/>
              <a:ext cx="2334650" cy="2681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קבוצה 17"/>
            <p:cNvGrpSpPr/>
            <p:nvPr/>
          </p:nvGrpSpPr>
          <p:grpSpPr>
            <a:xfrm>
              <a:off x="9699584" y="7501172"/>
              <a:ext cx="2872273" cy="2819005"/>
              <a:chOff x="13675057" y="7579114"/>
              <a:chExt cx="2872273" cy="2819005"/>
            </a:xfrm>
            <a:effectLst>
              <a:outerShdw blurRad="50800" dist="50800" dir="5400000" sx="1000" sy="1000" algn="ctr" rotWithShape="0">
                <a:srgbClr val="000000"/>
              </a:outerShdw>
            </a:effectLst>
          </p:grpSpPr>
          <p:grpSp>
            <p:nvGrpSpPr>
              <p:cNvPr id="20" name="קבוצה 19"/>
              <p:cNvGrpSpPr/>
              <p:nvPr/>
            </p:nvGrpSpPr>
            <p:grpSpPr>
              <a:xfrm>
                <a:off x="13675057" y="7579114"/>
                <a:ext cx="2872273" cy="2819005"/>
                <a:chOff x="12257969" y="7124050"/>
                <a:chExt cx="2872273" cy="2819005"/>
              </a:xfrm>
              <a:noFill/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grpSpPr>
            <p:pic>
              <p:nvPicPr>
                <p:cNvPr id="22" name="Picture 12" descr="http://www.clker.com/cliparts/r/C/u/0/D/w/rss-feed-hi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clrChange>
                    <a:clrFrom>
                      <a:srgbClr val="000000">
                        <a:alpha val="0"/>
                      </a:srgbClr>
                    </a:clrFrom>
                    <a:clrTo>
                      <a:srgbClr val="000000">
                        <a:alpha val="0"/>
                      </a:srgbClr>
                    </a:clrTo>
                  </a:clrChange>
                  <a:lum bright="16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12513303" y="7139250"/>
                  <a:ext cx="2632139" cy="2601739"/>
                </a:xfrm>
                <a:prstGeom prst="rect">
                  <a:avLst/>
                </a:prstGeom>
                <a:grpFill/>
                <a:extLst/>
              </p:spPr>
            </p:pic>
            <p:sp>
              <p:nvSpPr>
                <p:cNvPr id="23" name="אליפסה 22"/>
                <p:cNvSpPr/>
                <p:nvPr/>
              </p:nvSpPr>
              <p:spPr>
                <a:xfrm>
                  <a:off x="12257969" y="8998011"/>
                  <a:ext cx="1218924" cy="945044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 defTabSz="2505547" rt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he-IL" sz="4932"/>
                </a:p>
              </p:txBody>
            </p:sp>
          </p:grpSp>
          <p:sp>
            <p:nvSpPr>
              <p:cNvPr id="21" name="אליפסה 20"/>
              <p:cNvSpPr/>
              <p:nvPr/>
            </p:nvSpPr>
            <p:spPr>
              <a:xfrm>
                <a:off x="13773453" y="9365133"/>
                <a:ext cx="1120528" cy="9545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defTabSz="2505547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e-IL" sz="4932"/>
              </a:p>
            </p:txBody>
          </p:sp>
        </p:grpSp>
        <p:sp>
          <p:nvSpPr>
            <p:cNvPr id="19" name="אליפסה 18"/>
            <p:cNvSpPr/>
            <p:nvPr/>
          </p:nvSpPr>
          <p:spPr>
            <a:xfrm>
              <a:off x="9348751" y="9215771"/>
              <a:ext cx="1421214" cy="1473364"/>
            </a:xfrm>
            <a:prstGeom prst="ellipse">
              <a:avLst/>
            </a:prstGeom>
            <a:solidFill>
              <a:srgbClr val="F79537"/>
            </a:solidFill>
            <a:ln w="41275">
              <a:solidFill>
                <a:srgbClr val="EE7B08"/>
              </a:solidFill>
            </a:ln>
            <a:effectLst>
              <a:outerShdw blurRad="520700" dist="50800" dir="5400000" sx="143000" sy="143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2505547" rtl="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4932"/>
            </a:p>
          </p:txBody>
        </p:sp>
      </p:grpSp>
      <p:sp>
        <p:nvSpPr>
          <p:cNvPr id="24" name="TextBox 21"/>
          <p:cNvSpPr txBox="1">
            <a:spLocks noChangeArrowheads="1"/>
          </p:cNvSpPr>
          <p:nvPr/>
        </p:nvSpPr>
        <p:spPr bwMode="auto">
          <a:xfrm>
            <a:off x="3679299" y="4085168"/>
            <a:ext cx="8196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rtl="1">
              <a:spcBef>
                <a:spcPts val="2363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42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1pPr>
            <a:lvl2pPr marL="742950" indent="-285750" algn="r" rtl="1">
              <a:spcBef>
                <a:spcPts val="2363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37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2pPr>
            <a:lvl3pPr marL="1143000" indent="-228600" algn="r" rtl="1">
              <a:spcBef>
                <a:spcPts val="2363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33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3pPr>
            <a:lvl4pPr marL="1600200" indent="-228600" algn="r" rtl="1">
              <a:spcBef>
                <a:spcPts val="2363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4pPr>
            <a:lvl5pPr marL="2057400" indent="-228600" algn="r" rtl="1">
              <a:spcBef>
                <a:spcPts val="2363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5pPr>
            <a:lvl6pPr marL="2514600" indent="-228600" defTabSz="2505075" eaLnBrk="0" fontAlgn="base" hangingPunct="0">
              <a:spcBef>
                <a:spcPts val="2363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6pPr>
            <a:lvl7pPr marL="2971800" indent="-228600" defTabSz="2505075" eaLnBrk="0" fontAlgn="base" hangingPunct="0">
              <a:spcBef>
                <a:spcPts val="2363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7pPr>
            <a:lvl8pPr marL="3429000" indent="-228600" defTabSz="2505075" eaLnBrk="0" fontAlgn="base" hangingPunct="0">
              <a:spcBef>
                <a:spcPts val="2363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8pPr>
            <a:lvl9pPr marL="3886200" indent="-228600" defTabSz="2505075" eaLnBrk="0" fontAlgn="base" hangingPunct="0">
              <a:spcBef>
                <a:spcPts val="2363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9pPr>
          </a:lstStyle>
          <a:p>
            <a:pPr algn="just" rtl="0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he-IL" sz="1600" dirty="0" smtClean="0">
                <a:ln w="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latin typeface="Bellerose" pitchFamily="2" charset="0"/>
                <a:ea typeface="Alexis Marie" panose="02000603000000000000" pitchFamily="2" charset="0"/>
                <a:cs typeface="BN Handwrite" panose="02000500000000000000" pitchFamily="2" charset="-79"/>
              </a:rPr>
              <a:t>L</a:t>
            </a:r>
            <a:r>
              <a:rPr lang="en-US" altLang="he-IL" sz="1400" dirty="0" smtClean="0">
                <a:ln w="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latin typeface="Bellerose" pitchFamily="2" charset="0"/>
                <a:ea typeface="Alexis Marie" panose="02000603000000000000" pitchFamily="2" charset="0"/>
                <a:cs typeface="BN Handwrite" panose="02000500000000000000" pitchFamily="2" charset="-79"/>
              </a:rPr>
              <a:t>ior</a:t>
            </a:r>
            <a:r>
              <a:rPr lang="en-US" altLang="he-IL" sz="800" dirty="0" smtClean="0">
                <a:ln w="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latin typeface="Bellerose" pitchFamily="2" charset="0"/>
                <a:ea typeface="Alexis Marie" panose="02000603000000000000" pitchFamily="2" charset="0"/>
                <a:cs typeface="BN Handwrite" panose="02000500000000000000" pitchFamily="2" charset="-79"/>
              </a:rPr>
              <a:t> </a:t>
            </a:r>
            <a:r>
              <a:rPr lang="en-US" altLang="he-IL" sz="1400" dirty="0" smtClean="0">
                <a:ln w="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latin typeface="Bellerose" pitchFamily="2" charset="0"/>
                <a:ea typeface="Alexis Marie" panose="02000603000000000000" pitchFamily="2" charset="0"/>
                <a:cs typeface="BN Handwrite" panose="02000500000000000000" pitchFamily="2" charset="-79"/>
              </a:rPr>
              <a:t>Nissim   </a:t>
            </a:r>
          </a:p>
        </p:txBody>
      </p:sp>
      <p:sp>
        <p:nvSpPr>
          <p:cNvPr id="25" name="TextBox 23"/>
          <p:cNvSpPr txBox="1">
            <a:spLocks noChangeArrowheads="1"/>
          </p:cNvSpPr>
          <p:nvPr/>
        </p:nvSpPr>
        <p:spPr bwMode="auto">
          <a:xfrm>
            <a:off x="0" y="4109715"/>
            <a:ext cx="7701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rtl="1" eaLnBrk="1" hangingPunct="1"/>
            <a:r>
              <a:rPr lang="en-US" altLang="he-IL" sz="1400" dirty="0">
                <a:latin typeface="Bellerose" pitchFamily="2" charset="0"/>
                <a:ea typeface="Alexis Marie" panose="02000603000000000000" pitchFamily="2" charset="0"/>
                <a:cs typeface="BN Handwrite" panose="02000500000000000000" pitchFamily="2" charset="-79"/>
              </a:rPr>
              <a:t>Students:</a:t>
            </a:r>
            <a:endParaRPr lang="he-IL" altLang="he-IL" sz="1400" dirty="0">
              <a:latin typeface="Bellerose" pitchFamily="2" charset="0"/>
              <a:ea typeface="Alexis Marie" panose="02000603000000000000" pitchFamily="2" charset="0"/>
              <a:cs typeface="BN Handwrite" panose="02000500000000000000" pitchFamily="2" charset="-79"/>
            </a:endParaRPr>
          </a:p>
        </p:txBody>
      </p:sp>
      <p:sp>
        <p:nvSpPr>
          <p:cNvPr id="26" name="TextBox 24"/>
          <p:cNvSpPr txBox="1">
            <a:spLocks noChangeArrowheads="1"/>
          </p:cNvSpPr>
          <p:nvPr/>
        </p:nvSpPr>
        <p:spPr bwMode="auto">
          <a:xfrm>
            <a:off x="0" y="4666699"/>
            <a:ext cx="8891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rtl="1" eaLnBrk="1" hangingPunct="1"/>
            <a:r>
              <a:rPr lang="en-US" altLang="he-IL" sz="1400" dirty="0">
                <a:latin typeface="Bellerose" pitchFamily="2" charset="0"/>
                <a:ea typeface="Alexis Marie" panose="02000603000000000000" pitchFamily="2" charset="0"/>
                <a:cs typeface="BN Handwrite" panose="02000500000000000000" pitchFamily="2" charset="-79"/>
              </a:rPr>
              <a:t>Supervisor:</a:t>
            </a:r>
            <a:endParaRPr lang="he-IL" altLang="he-IL" sz="1400" dirty="0">
              <a:latin typeface="Bellerose" pitchFamily="2" charset="0"/>
              <a:ea typeface="Alexis Marie" panose="02000603000000000000" pitchFamily="2" charset="0"/>
              <a:cs typeface="BN Handwrite" panose="02000500000000000000" pitchFamily="2" charset="-79"/>
            </a:endParaRPr>
          </a:p>
        </p:txBody>
      </p: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830674" y="4663099"/>
            <a:ext cx="9072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rtl="1">
              <a:spcBef>
                <a:spcPts val="2363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42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1pPr>
            <a:lvl2pPr marL="742950" indent="-285750" algn="r" rtl="1">
              <a:spcBef>
                <a:spcPts val="2363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37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2pPr>
            <a:lvl3pPr marL="1143000" indent="-228600" algn="r" rtl="1">
              <a:spcBef>
                <a:spcPts val="2363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33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3pPr>
            <a:lvl4pPr marL="1600200" indent="-228600" algn="r" rtl="1">
              <a:spcBef>
                <a:spcPts val="2363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4pPr>
            <a:lvl5pPr marL="2057400" indent="-228600" algn="r" rtl="1">
              <a:spcBef>
                <a:spcPts val="2363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5pPr>
            <a:lvl6pPr marL="2514600" indent="-228600" defTabSz="2505075" eaLnBrk="0" fontAlgn="base" hangingPunct="0">
              <a:spcBef>
                <a:spcPts val="2363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6pPr>
            <a:lvl7pPr marL="2971800" indent="-228600" defTabSz="2505075" eaLnBrk="0" fontAlgn="base" hangingPunct="0">
              <a:spcBef>
                <a:spcPts val="2363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7pPr>
            <a:lvl8pPr marL="3429000" indent="-228600" defTabSz="2505075" eaLnBrk="0" fontAlgn="base" hangingPunct="0">
              <a:spcBef>
                <a:spcPts val="2363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8pPr>
            <a:lvl9pPr marL="3886200" indent="-228600" defTabSz="2505075" eaLnBrk="0" fontAlgn="base" hangingPunct="0">
              <a:spcBef>
                <a:spcPts val="2363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he-IL" sz="1400" dirty="0" smtClean="0">
                <a:ln w="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latin typeface="Bellerose" pitchFamily="2" charset="0"/>
                <a:ea typeface="Alexis Marie" panose="02000603000000000000" pitchFamily="2" charset="0"/>
                <a:cs typeface="BN Handwrite" panose="02000500000000000000" pitchFamily="2" charset="-79"/>
              </a:rPr>
              <a:t>Dr.</a:t>
            </a:r>
            <a:r>
              <a:rPr lang="en-US" altLang="he-IL" sz="900" dirty="0" smtClean="0">
                <a:ln w="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latin typeface="Bellerose" pitchFamily="2" charset="0"/>
                <a:ea typeface="Alexis Marie" panose="02000603000000000000" pitchFamily="2" charset="0"/>
                <a:cs typeface="BN Handwrite" panose="02000500000000000000" pitchFamily="2" charset="-79"/>
              </a:rPr>
              <a:t> </a:t>
            </a:r>
            <a:r>
              <a:rPr lang="en-US" altLang="he-IL" sz="1400" dirty="0" smtClean="0">
                <a:ln w="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latin typeface="Bellerose" pitchFamily="2" charset="0"/>
                <a:ea typeface="Alexis Marie" panose="02000603000000000000" pitchFamily="2" charset="0"/>
                <a:cs typeface="BN Handwrite" panose="02000500000000000000" pitchFamily="2" charset="-79"/>
              </a:rPr>
              <a:t>Kfir</a:t>
            </a:r>
            <a:r>
              <a:rPr lang="en-US" altLang="he-IL" sz="900" dirty="0" smtClean="0">
                <a:ln w="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latin typeface="Bellerose" pitchFamily="2" charset="0"/>
                <a:ea typeface="Alexis Marie" panose="02000603000000000000" pitchFamily="2" charset="0"/>
                <a:cs typeface="BN Handwrite" panose="02000500000000000000" pitchFamily="2" charset="-79"/>
              </a:rPr>
              <a:t> </a:t>
            </a:r>
            <a:r>
              <a:rPr lang="en-US" altLang="he-IL" sz="1400" dirty="0" smtClean="0">
                <a:ln w="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latin typeface="Bellerose" pitchFamily="2" charset="0"/>
                <a:ea typeface="Alexis Marie" panose="02000603000000000000" pitchFamily="2" charset="0"/>
                <a:cs typeface="BN Handwrite" panose="02000500000000000000" pitchFamily="2" charset="-79"/>
              </a:rPr>
              <a:t>Bar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436664" y="4101002"/>
            <a:ext cx="9176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rtl="1">
              <a:spcBef>
                <a:spcPts val="2363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42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1pPr>
            <a:lvl2pPr marL="742950" indent="-285750" algn="r" rtl="1">
              <a:spcBef>
                <a:spcPts val="2363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37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2pPr>
            <a:lvl3pPr marL="1143000" indent="-228600" algn="r" rtl="1">
              <a:spcBef>
                <a:spcPts val="2363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33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3pPr>
            <a:lvl4pPr marL="1600200" indent="-228600" algn="r" rtl="1">
              <a:spcBef>
                <a:spcPts val="2363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4pPr>
            <a:lvl5pPr marL="2057400" indent="-228600" algn="r" rtl="1">
              <a:spcBef>
                <a:spcPts val="2363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5pPr>
            <a:lvl6pPr marL="2514600" indent="-228600" defTabSz="2505075" eaLnBrk="0" fontAlgn="base" hangingPunct="0">
              <a:spcBef>
                <a:spcPts val="2363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6pPr>
            <a:lvl7pPr marL="2971800" indent="-228600" defTabSz="2505075" eaLnBrk="0" fontAlgn="base" hangingPunct="0">
              <a:spcBef>
                <a:spcPts val="2363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7pPr>
            <a:lvl8pPr marL="3429000" indent="-228600" defTabSz="2505075" eaLnBrk="0" fontAlgn="base" hangingPunct="0">
              <a:spcBef>
                <a:spcPts val="2363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8pPr>
            <a:lvl9pPr marL="3886200" indent="-228600" defTabSz="2505075" eaLnBrk="0" fontAlgn="base" hangingPunct="0">
              <a:spcBef>
                <a:spcPts val="2363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9pPr>
          </a:lstStyle>
          <a:p>
            <a:pPr algn="just" rtl="0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he-IL" sz="1400" dirty="0" smtClean="0">
                <a:ln w="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latin typeface="Bellerose" pitchFamily="2" charset="0"/>
                <a:ea typeface="Alexis Marie" panose="02000603000000000000" pitchFamily="2" charset="0"/>
                <a:cs typeface="BN Handwrite" panose="02000500000000000000" pitchFamily="2" charset="-79"/>
              </a:rPr>
              <a:t>Guy</a:t>
            </a:r>
            <a:r>
              <a:rPr lang="en-US" altLang="he-IL" sz="800" dirty="0" smtClean="0">
                <a:ln w="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latin typeface="Bellerose" pitchFamily="2" charset="0"/>
                <a:ea typeface="Alexis Marie" panose="02000603000000000000" pitchFamily="2" charset="0"/>
                <a:cs typeface="BN Handwrite" panose="02000500000000000000" pitchFamily="2" charset="-79"/>
              </a:rPr>
              <a:t> </a:t>
            </a:r>
            <a:r>
              <a:rPr lang="en-US" altLang="he-IL" sz="1400" dirty="0" smtClean="0">
                <a:ln w="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latin typeface="Bellerose" pitchFamily="2" charset="0"/>
                <a:ea typeface="Alexis Marie" panose="02000603000000000000" pitchFamily="2" charset="0"/>
                <a:cs typeface="BN Handwrite" panose="02000500000000000000" pitchFamily="2" charset="-79"/>
              </a:rPr>
              <a:t>Naveh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836964" y="4090550"/>
            <a:ext cx="10189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rtl="1">
              <a:spcBef>
                <a:spcPts val="2363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42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1pPr>
            <a:lvl2pPr marL="742950" indent="-285750" algn="r" rtl="1">
              <a:spcBef>
                <a:spcPts val="2363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37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2pPr>
            <a:lvl3pPr marL="1143000" indent="-228600" algn="r" rtl="1">
              <a:spcBef>
                <a:spcPts val="2363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33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3pPr>
            <a:lvl4pPr marL="1600200" indent="-228600" algn="r" rtl="1">
              <a:spcBef>
                <a:spcPts val="2363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4pPr>
            <a:lvl5pPr marL="2057400" indent="-228600" algn="r" rtl="1">
              <a:spcBef>
                <a:spcPts val="2363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5pPr>
            <a:lvl6pPr marL="2514600" indent="-228600" defTabSz="2505075" eaLnBrk="0" fontAlgn="base" hangingPunct="0">
              <a:spcBef>
                <a:spcPts val="2363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6pPr>
            <a:lvl7pPr marL="2971800" indent="-228600" defTabSz="2505075" eaLnBrk="0" fontAlgn="base" hangingPunct="0">
              <a:spcBef>
                <a:spcPts val="2363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7pPr>
            <a:lvl8pPr marL="3429000" indent="-228600" defTabSz="2505075" eaLnBrk="0" fontAlgn="base" hangingPunct="0">
              <a:spcBef>
                <a:spcPts val="2363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8pPr>
            <a:lvl9pPr marL="3886200" indent="-228600" defTabSz="2505075" eaLnBrk="0" fontAlgn="base" hangingPunct="0">
              <a:spcBef>
                <a:spcPts val="2363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9pPr>
          </a:lstStyle>
          <a:p>
            <a:pPr algn="just" rtl="0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he-IL" sz="1400" dirty="0" smtClean="0">
                <a:ln w="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latin typeface="Bellerose" pitchFamily="2" charset="0"/>
                <a:ea typeface="Alexis Marie" panose="02000603000000000000" pitchFamily="2" charset="0"/>
                <a:cs typeface="BN Handwrite" panose="02000500000000000000" pitchFamily="2" charset="-79"/>
              </a:rPr>
              <a:t>Dana</a:t>
            </a:r>
            <a:r>
              <a:rPr lang="en-US" altLang="he-IL" sz="800" spc="-150" dirty="0" smtClean="0">
                <a:ln w="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latin typeface="Bellerose" pitchFamily="2" charset="0"/>
                <a:ea typeface="Alexis Marie" panose="02000603000000000000" pitchFamily="2" charset="0"/>
                <a:cs typeface="BN Handwrite" panose="02000500000000000000" pitchFamily="2" charset="-79"/>
              </a:rPr>
              <a:t> </a:t>
            </a:r>
            <a:r>
              <a:rPr lang="en-US" altLang="he-IL" sz="1400" dirty="0" smtClean="0">
                <a:ln w="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latin typeface="Bellerose" pitchFamily="2" charset="0"/>
                <a:ea typeface="Alexis Marie" panose="02000603000000000000" pitchFamily="2" charset="0"/>
                <a:cs typeface="BN Handwrite" panose="02000500000000000000" pitchFamily="2" charset="-79"/>
              </a:rPr>
              <a:t>Cohen</a:t>
            </a:r>
          </a:p>
        </p:txBody>
      </p:sp>
      <p:sp>
        <p:nvSpPr>
          <p:cNvPr id="30" name="TextBox 21"/>
          <p:cNvSpPr txBox="1">
            <a:spLocks noChangeArrowheads="1"/>
          </p:cNvSpPr>
          <p:nvPr/>
        </p:nvSpPr>
        <p:spPr bwMode="auto">
          <a:xfrm>
            <a:off x="3656192" y="4325384"/>
            <a:ext cx="12853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rtl="1">
              <a:spcBef>
                <a:spcPts val="2363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42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1pPr>
            <a:lvl2pPr marL="742950" indent="-285750" algn="r" rtl="1">
              <a:spcBef>
                <a:spcPts val="2363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37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2pPr>
            <a:lvl3pPr marL="1143000" indent="-228600" algn="r" rtl="1">
              <a:spcBef>
                <a:spcPts val="2363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33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3pPr>
            <a:lvl4pPr marL="1600200" indent="-228600" algn="r" rtl="1">
              <a:spcBef>
                <a:spcPts val="2363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4pPr>
            <a:lvl5pPr marL="2057400" indent="-228600" algn="r" rtl="1">
              <a:spcBef>
                <a:spcPts val="2363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5pPr>
            <a:lvl6pPr marL="2514600" indent="-228600" defTabSz="2505075" eaLnBrk="0" fontAlgn="base" hangingPunct="0">
              <a:spcBef>
                <a:spcPts val="2363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6pPr>
            <a:lvl7pPr marL="2971800" indent="-228600" defTabSz="2505075" eaLnBrk="0" fontAlgn="base" hangingPunct="0">
              <a:spcBef>
                <a:spcPts val="2363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7pPr>
            <a:lvl8pPr marL="3429000" indent="-228600" defTabSz="2505075" eaLnBrk="0" fontAlgn="base" hangingPunct="0">
              <a:spcBef>
                <a:spcPts val="2363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8pPr>
            <a:lvl9pPr marL="3886200" indent="-228600" defTabSz="2505075" eaLnBrk="0" fontAlgn="base" hangingPunct="0">
              <a:spcBef>
                <a:spcPts val="2363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he-IL" sz="1200" dirty="0" smtClean="0">
                <a:ln w="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latin typeface="Bellerose" pitchFamily="2" charset="0"/>
                <a:ea typeface="Alexis Marie" panose="02000603000000000000" pitchFamily="2" charset="0"/>
                <a:cs typeface="BN Handwrite" panose="02000500000000000000" pitchFamily="2" charset="-79"/>
              </a:rPr>
              <a:t>l</a:t>
            </a:r>
            <a:r>
              <a:rPr lang="en-US" altLang="he-IL" sz="1100" dirty="0" smtClean="0">
                <a:ln w="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latin typeface="Bellerose" pitchFamily="2" charset="0"/>
                <a:ea typeface="Alexis Marie" panose="02000603000000000000" pitchFamily="2" charset="0"/>
                <a:cs typeface="BN Handwrite" panose="02000500000000000000" pitchFamily="2" charset="-79"/>
              </a:rPr>
              <a:t>iormayn</a:t>
            </a:r>
            <a:r>
              <a:rPr lang="en-US" altLang="he-IL" sz="1050" dirty="0" smtClean="0">
                <a:ln w="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latin typeface="Alexis Marie" panose="02000603000000000000" pitchFamily="2" charset="0"/>
                <a:ea typeface="Alexis Marie" panose="02000603000000000000" pitchFamily="2" charset="0"/>
                <a:cs typeface="BN Handwrite" panose="02000500000000000000" pitchFamily="2" charset="-79"/>
              </a:rPr>
              <a:t>@</a:t>
            </a:r>
            <a:r>
              <a:rPr lang="en-US" altLang="he-IL" sz="1100" dirty="0" smtClean="0">
                <a:ln w="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latin typeface="Bellerose" pitchFamily="2" charset="0"/>
                <a:ea typeface="Alexis Marie" panose="02000603000000000000" pitchFamily="2" charset="0"/>
                <a:cs typeface="BN Handwrite" panose="02000500000000000000" pitchFamily="2" charset="-79"/>
              </a:rPr>
              <a:t>gmail.com</a:t>
            </a:r>
            <a:endParaRPr lang="en-US" altLang="he-IL" sz="1050" dirty="0" smtClean="0">
              <a:ln w="0"/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5400000"/>
              </a:gradFill>
              <a:latin typeface="Bellerose" pitchFamily="2" charset="0"/>
              <a:ea typeface="Alexis Marie" panose="02000603000000000000" pitchFamily="2" charset="0"/>
              <a:cs typeface="BN Handwrite" panose="02000500000000000000" pitchFamily="2" charset="-79"/>
            </a:endParaRPr>
          </a:p>
        </p:txBody>
      </p:sp>
      <p:sp>
        <p:nvSpPr>
          <p:cNvPr id="31" name="TextBox 21"/>
          <p:cNvSpPr txBox="1">
            <a:spLocks noChangeArrowheads="1"/>
          </p:cNvSpPr>
          <p:nvPr/>
        </p:nvSpPr>
        <p:spPr bwMode="auto">
          <a:xfrm>
            <a:off x="2389229" y="4335539"/>
            <a:ext cx="127696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rtl="1">
              <a:spcBef>
                <a:spcPts val="2363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42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1pPr>
            <a:lvl2pPr marL="742950" indent="-285750" algn="r" rtl="1">
              <a:spcBef>
                <a:spcPts val="2363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37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2pPr>
            <a:lvl3pPr marL="1143000" indent="-228600" algn="r" rtl="1">
              <a:spcBef>
                <a:spcPts val="2363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33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3pPr>
            <a:lvl4pPr marL="1600200" indent="-228600" algn="r" rtl="1">
              <a:spcBef>
                <a:spcPts val="2363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4pPr>
            <a:lvl5pPr marL="2057400" indent="-228600" algn="r" rtl="1">
              <a:spcBef>
                <a:spcPts val="2363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5pPr>
            <a:lvl6pPr marL="2514600" indent="-228600" defTabSz="2505075" eaLnBrk="0" fontAlgn="base" hangingPunct="0">
              <a:spcBef>
                <a:spcPts val="2363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6pPr>
            <a:lvl7pPr marL="2971800" indent="-228600" defTabSz="2505075" eaLnBrk="0" fontAlgn="base" hangingPunct="0">
              <a:spcBef>
                <a:spcPts val="2363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7pPr>
            <a:lvl8pPr marL="3429000" indent="-228600" defTabSz="2505075" eaLnBrk="0" fontAlgn="base" hangingPunct="0">
              <a:spcBef>
                <a:spcPts val="2363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8pPr>
            <a:lvl9pPr marL="3886200" indent="-228600" defTabSz="2505075" eaLnBrk="0" fontAlgn="base" hangingPunct="0">
              <a:spcBef>
                <a:spcPts val="2363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he-IL" sz="1100" dirty="0" smtClean="0">
                <a:ln w="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latin typeface="Bellerose" pitchFamily="2" charset="0"/>
                <a:ea typeface="Alexis Marie" panose="02000603000000000000" pitchFamily="2" charset="0"/>
                <a:cs typeface="BN Handwrite" panose="02000500000000000000" pitchFamily="2" charset="-79"/>
              </a:rPr>
              <a:t>gnaveh</a:t>
            </a:r>
            <a:r>
              <a:rPr lang="en-US" altLang="he-IL" sz="1100" dirty="0" smtClean="0">
                <a:ln w="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latin typeface="Alexis Marie" panose="02000603000000000000" pitchFamily="2" charset="0"/>
                <a:ea typeface="Alexis Marie" panose="02000603000000000000" pitchFamily="2" charset="0"/>
                <a:cs typeface="Browallia New" panose="020B0604020202020204" pitchFamily="34" charset="-34"/>
              </a:rPr>
              <a:t>1</a:t>
            </a:r>
            <a:r>
              <a:rPr lang="en-US" altLang="he-IL" sz="1050" dirty="0" smtClean="0">
                <a:ln w="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latin typeface="Alexis Marie" panose="02000603000000000000" pitchFamily="2" charset="0"/>
                <a:ea typeface="Alexis Marie" panose="02000603000000000000" pitchFamily="2" charset="0"/>
                <a:cs typeface="BN Handwrite" panose="02000500000000000000" pitchFamily="2" charset="-79"/>
              </a:rPr>
              <a:t>@</a:t>
            </a:r>
            <a:r>
              <a:rPr lang="en-US" altLang="he-IL" sz="1100" dirty="0" smtClean="0">
                <a:ln w="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latin typeface="Bellerose" pitchFamily="2" charset="0"/>
                <a:ea typeface="Alexis Marie" panose="02000603000000000000" pitchFamily="2" charset="0"/>
                <a:cs typeface="BN Handwrite" panose="02000500000000000000" pitchFamily="2" charset="-79"/>
              </a:rPr>
              <a:t>gmail.com</a:t>
            </a:r>
            <a:endParaRPr lang="en-US" altLang="he-IL" sz="1050" dirty="0" smtClean="0">
              <a:ln w="0"/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5400000"/>
              </a:gradFill>
              <a:latin typeface="Bellerose" pitchFamily="2" charset="0"/>
              <a:ea typeface="Alexis Marie" panose="02000603000000000000" pitchFamily="2" charset="0"/>
              <a:cs typeface="BN Handwrite" panose="02000500000000000000" pitchFamily="2" charset="-79"/>
            </a:endParaRPr>
          </a:p>
        </p:txBody>
      </p:sp>
      <p:sp>
        <p:nvSpPr>
          <p:cNvPr id="32" name="TextBox 21"/>
          <p:cNvSpPr txBox="1">
            <a:spLocks noChangeArrowheads="1"/>
          </p:cNvSpPr>
          <p:nvPr/>
        </p:nvSpPr>
        <p:spPr bwMode="auto">
          <a:xfrm>
            <a:off x="830674" y="4336823"/>
            <a:ext cx="15454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rtl="1">
              <a:spcBef>
                <a:spcPts val="2363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42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1pPr>
            <a:lvl2pPr marL="742950" indent="-285750" algn="r" rtl="1">
              <a:spcBef>
                <a:spcPts val="2363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37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2pPr>
            <a:lvl3pPr marL="1143000" indent="-228600" algn="r" rtl="1">
              <a:spcBef>
                <a:spcPts val="2363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33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3pPr>
            <a:lvl4pPr marL="1600200" indent="-228600" algn="r" rtl="1">
              <a:spcBef>
                <a:spcPts val="2363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4pPr>
            <a:lvl5pPr marL="2057400" indent="-228600" algn="r" rtl="1">
              <a:spcBef>
                <a:spcPts val="2363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5pPr>
            <a:lvl6pPr marL="2514600" indent="-228600" defTabSz="2505075" eaLnBrk="0" fontAlgn="base" hangingPunct="0">
              <a:spcBef>
                <a:spcPts val="2363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6pPr>
            <a:lvl7pPr marL="2971800" indent="-228600" defTabSz="2505075" eaLnBrk="0" fontAlgn="base" hangingPunct="0">
              <a:spcBef>
                <a:spcPts val="2363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7pPr>
            <a:lvl8pPr marL="3429000" indent="-228600" defTabSz="2505075" eaLnBrk="0" fontAlgn="base" hangingPunct="0">
              <a:spcBef>
                <a:spcPts val="2363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8pPr>
            <a:lvl9pPr marL="3886200" indent="-228600" defTabSz="2505075" eaLnBrk="0" fontAlgn="base" hangingPunct="0">
              <a:spcBef>
                <a:spcPts val="2363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2800">
                <a:solidFill>
                  <a:srgbClr val="404040"/>
                </a:solidFill>
                <a:latin typeface="Trebuchet MS" panose="020B0603020202020204" pitchFamily="34" charset="0"/>
                <a:cs typeface="Gisha" panose="020B0502040204020203" pitchFamily="34" charset="-79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he-IL" sz="1100" dirty="0" smtClean="0">
                <a:ln w="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latin typeface="Bellerose" pitchFamily="2" charset="0"/>
                <a:ea typeface="Alexis Marie" panose="02000603000000000000" pitchFamily="2" charset="0"/>
                <a:cs typeface="BN Handwrite" panose="02000500000000000000" pitchFamily="2" charset="-79"/>
              </a:rPr>
              <a:t>danacohen</a:t>
            </a:r>
            <a:r>
              <a:rPr lang="en-US" altLang="he-IL" sz="1100" dirty="0" smtClean="0">
                <a:ln w="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latin typeface="Alexis Marie" panose="02000603000000000000" pitchFamily="2" charset="0"/>
                <a:ea typeface="Alexis Marie" panose="02000603000000000000" pitchFamily="2" charset="0"/>
                <a:cs typeface="BN Handwrite" panose="02000500000000000000" pitchFamily="2" charset="-79"/>
              </a:rPr>
              <a:t>5555</a:t>
            </a:r>
            <a:r>
              <a:rPr lang="en-US" altLang="he-IL" sz="1050" dirty="0" smtClean="0">
                <a:ln w="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latin typeface="Alexis Marie" panose="02000603000000000000" pitchFamily="2" charset="0"/>
                <a:ea typeface="Alexis Marie" panose="02000603000000000000" pitchFamily="2" charset="0"/>
                <a:cs typeface="BN Handwrite" panose="02000500000000000000" pitchFamily="2" charset="-79"/>
              </a:rPr>
              <a:t>@</a:t>
            </a:r>
            <a:r>
              <a:rPr lang="en-US" altLang="he-IL" sz="1100" dirty="0" smtClean="0">
                <a:ln w="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latin typeface="Bellerose" pitchFamily="2" charset="0"/>
                <a:ea typeface="Alexis Marie" panose="02000603000000000000" pitchFamily="2" charset="0"/>
                <a:cs typeface="BN Handwrite" panose="02000500000000000000" pitchFamily="2" charset="-79"/>
              </a:rPr>
              <a:t>walla.co.il</a:t>
            </a:r>
            <a:endParaRPr lang="en-US" altLang="he-IL" sz="1050" dirty="0" smtClean="0">
              <a:ln w="0"/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5400000"/>
              </a:gradFill>
              <a:latin typeface="Bellerose" pitchFamily="2" charset="0"/>
              <a:ea typeface="Alexis Marie" panose="02000603000000000000" pitchFamily="2" charset="0"/>
              <a:cs typeface="BN Handwrite" panose="02000500000000000000" pitchFamily="2" charset="-79"/>
            </a:endParaRPr>
          </a:p>
        </p:txBody>
      </p:sp>
      <p:pic>
        <p:nvPicPr>
          <p:cNvPr id="33" name="Picture 18" descr="http://news.nocamels.com/wp-content/uploads/2014/07/collegeofmanagemen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439" y="7460"/>
            <a:ext cx="691873" cy="53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08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76</Words>
  <Application>Microsoft Office PowerPoint</Application>
  <PresentationFormat>מותאם אישית</PresentationFormat>
  <Paragraphs>15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10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12" baseType="lpstr">
      <vt:lpstr>GungsuhChe</vt:lpstr>
      <vt:lpstr>Alexis Marie</vt:lpstr>
      <vt:lpstr>Arial</vt:lpstr>
      <vt:lpstr>Bellerose</vt:lpstr>
      <vt:lpstr>BN Handwrite</vt:lpstr>
      <vt:lpstr>Browallia New</vt:lpstr>
      <vt:lpstr>Gisha</vt:lpstr>
      <vt:lpstr>orange juice</vt:lpstr>
      <vt:lpstr>Trebuchet MS</vt:lpstr>
      <vt:lpstr>Wingdings 3</vt:lpstr>
      <vt:lpstr>פיאה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Roman Smolkin</dc:creator>
  <cp:lastModifiedBy>Guy</cp:lastModifiedBy>
  <cp:revision>25</cp:revision>
  <cp:lastPrinted>2015-05-04T13:18:15Z</cp:lastPrinted>
  <dcterms:created xsi:type="dcterms:W3CDTF">2015-05-04T12:39:58Z</dcterms:created>
  <dcterms:modified xsi:type="dcterms:W3CDTF">2015-05-13T16:23:49Z</dcterms:modified>
</cp:coreProperties>
</file>