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sldIdLst>
    <p:sldId id="258" r:id="rId2"/>
  </p:sldIdLst>
  <p:sldSz cx="7380288" cy="5051425"/>
  <p:notesSz cx="6797675" cy="9928225"/>
  <p:defaultTextStyle>
    <a:defPPr>
      <a:defRPr lang="he-IL"/>
    </a:defPPr>
    <a:lvl1pPr marL="0" algn="r" defTabSz="596646" rtl="1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1pPr>
    <a:lvl2pPr marL="298323" algn="r" defTabSz="596646" rtl="1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2pPr>
    <a:lvl3pPr marL="596646" algn="r" defTabSz="596646" rtl="1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3pPr>
    <a:lvl4pPr marL="894969" algn="r" defTabSz="596646" rtl="1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4pPr>
    <a:lvl5pPr marL="1193292" algn="r" defTabSz="596646" rtl="1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5pPr>
    <a:lvl6pPr marL="1491615" algn="r" defTabSz="596646" rtl="1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6pPr>
    <a:lvl7pPr marL="1789938" algn="r" defTabSz="596646" rtl="1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7pPr>
    <a:lvl8pPr marL="2088261" algn="r" defTabSz="596646" rtl="1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8pPr>
    <a:lvl9pPr marL="2386584" algn="r" defTabSz="596646" rtl="1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3B1B"/>
    <a:srgbClr val="3C316B"/>
    <a:srgbClr val="1D4968"/>
    <a:srgbClr val="DAEFEB"/>
    <a:srgbClr val="C5DDE8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94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-1638" y="-90"/>
      </p:cViewPr>
      <p:guideLst>
        <p:guide orient="horz" pos="1591"/>
        <p:guide pos="23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553522" y="1569216"/>
            <a:ext cx="6273245" cy="1082782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107043" y="2862474"/>
            <a:ext cx="5166202" cy="1290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5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0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5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20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75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30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85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40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34BC-D6F7-4C45-A4E5-27A9698237DE}" type="datetimeFigureOut">
              <a:rPr lang="he-IL" smtClean="0"/>
              <a:pPr/>
              <a:t>י"ז/אייר/תשע"ה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C7C2-CF27-4F24-8310-9D59FC3EF474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34BC-D6F7-4C45-A4E5-27A9698237DE}" type="datetimeFigureOut">
              <a:rPr lang="he-IL" smtClean="0"/>
              <a:pPr/>
              <a:t>י"ז/אייר/תשע"ה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C7C2-CF27-4F24-8310-9D59FC3EF474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5350710" y="202291"/>
            <a:ext cx="1660565" cy="4310082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369014" y="202291"/>
            <a:ext cx="4858690" cy="4310082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34BC-D6F7-4C45-A4E5-27A9698237DE}" type="datetimeFigureOut">
              <a:rPr lang="he-IL" smtClean="0"/>
              <a:pPr/>
              <a:t>י"ז/אייר/תשע"ה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C7C2-CF27-4F24-8310-9D59FC3EF474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34BC-D6F7-4C45-A4E5-27A9698237DE}" type="datetimeFigureOut">
              <a:rPr lang="he-IL" smtClean="0"/>
              <a:pPr/>
              <a:t>י"ז/אייר/תשע"ה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C7C2-CF27-4F24-8310-9D59FC3EF474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82993" y="3246011"/>
            <a:ext cx="6273245" cy="1003269"/>
          </a:xfrm>
        </p:spPr>
        <p:txBody>
          <a:bodyPr anchor="t"/>
          <a:lstStyle>
            <a:lvl1pPr algn="r">
              <a:defRPr sz="31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582993" y="2141012"/>
            <a:ext cx="6273245" cy="1104999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550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100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507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2009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7512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3014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8517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4019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34BC-D6F7-4C45-A4E5-27A9698237DE}" type="datetimeFigureOut">
              <a:rPr lang="he-IL" smtClean="0"/>
              <a:pPr/>
              <a:t>י"ז/אייר/תשע"ה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C7C2-CF27-4F24-8310-9D59FC3EF474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369014" y="1178668"/>
            <a:ext cx="3259627" cy="3333707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3751647" y="1178668"/>
            <a:ext cx="3259627" cy="3333707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34BC-D6F7-4C45-A4E5-27A9698237DE}" type="datetimeFigureOut">
              <a:rPr lang="he-IL" smtClean="0"/>
              <a:pPr/>
              <a:t>י"ז/אייר/תשע"ה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C7C2-CF27-4F24-8310-9D59FC3EF474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369014" y="1130724"/>
            <a:ext cx="3260909" cy="471232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024" indent="0">
              <a:buNone/>
              <a:defRPr sz="1600" b="1"/>
            </a:lvl2pPr>
            <a:lvl3pPr marL="710050" indent="0">
              <a:buNone/>
              <a:defRPr sz="1400" b="1"/>
            </a:lvl3pPr>
            <a:lvl4pPr marL="1065074" indent="0">
              <a:buNone/>
              <a:defRPr sz="1200" b="1"/>
            </a:lvl4pPr>
            <a:lvl5pPr marL="1420098" indent="0">
              <a:buNone/>
              <a:defRPr sz="1200" b="1"/>
            </a:lvl5pPr>
            <a:lvl6pPr marL="1775123" indent="0">
              <a:buNone/>
              <a:defRPr sz="1200" b="1"/>
            </a:lvl6pPr>
            <a:lvl7pPr marL="2130148" indent="0">
              <a:buNone/>
              <a:defRPr sz="1200" b="1"/>
            </a:lvl7pPr>
            <a:lvl8pPr marL="2485173" indent="0">
              <a:buNone/>
              <a:defRPr sz="1200" b="1"/>
            </a:lvl8pPr>
            <a:lvl9pPr marL="2840197" indent="0">
              <a:buNone/>
              <a:defRPr sz="12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369014" y="1601957"/>
            <a:ext cx="3260909" cy="291041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3749084" y="1130724"/>
            <a:ext cx="3262190" cy="471232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024" indent="0">
              <a:buNone/>
              <a:defRPr sz="1600" b="1"/>
            </a:lvl2pPr>
            <a:lvl3pPr marL="710050" indent="0">
              <a:buNone/>
              <a:defRPr sz="1400" b="1"/>
            </a:lvl3pPr>
            <a:lvl4pPr marL="1065074" indent="0">
              <a:buNone/>
              <a:defRPr sz="1200" b="1"/>
            </a:lvl4pPr>
            <a:lvl5pPr marL="1420098" indent="0">
              <a:buNone/>
              <a:defRPr sz="1200" b="1"/>
            </a:lvl5pPr>
            <a:lvl6pPr marL="1775123" indent="0">
              <a:buNone/>
              <a:defRPr sz="1200" b="1"/>
            </a:lvl6pPr>
            <a:lvl7pPr marL="2130148" indent="0">
              <a:buNone/>
              <a:defRPr sz="1200" b="1"/>
            </a:lvl7pPr>
            <a:lvl8pPr marL="2485173" indent="0">
              <a:buNone/>
              <a:defRPr sz="1200" b="1"/>
            </a:lvl8pPr>
            <a:lvl9pPr marL="2840197" indent="0">
              <a:buNone/>
              <a:defRPr sz="12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3749084" y="1601957"/>
            <a:ext cx="3262190" cy="291041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34BC-D6F7-4C45-A4E5-27A9698237DE}" type="datetimeFigureOut">
              <a:rPr lang="he-IL" smtClean="0"/>
              <a:pPr/>
              <a:t>י"ז/אייר/תשע"ה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C7C2-CF27-4F24-8310-9D59FC3EF474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34BC-D6F7-4C45-A4E5-27A9698237DE}" type="datetimeFigureOut">
              <a:rPr lang="he-IL" smtClean="0"/>
              <a:pPr/>
              <a:t>י"ז/אייר/תשע"ה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C7C2-CF27-4F24-8310-9D59FC3EF474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34BC-D6F7-4C45-A4E5-27A9698237DE}" type="datetimeFigureOut">
              <a:rPr lang="he-IL" smtClean="0"/>
              <a:pPr/>
              <a:t>י"ז/אייר/תשע"ה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C7C2-CF27-4F24-8310-9D59FC3EF474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69016" y="201122"/>
            <a:ext cx="2428064" cy="855936"/>
          </a:xfrm>
        </p:spPr>
        <p:txBody>
          <a:bodyPr anchor="b"/>
          <a:lstStyle>
            <a:lvl1pPr algn="r">
              <a:defRPr sz="16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885488" y="201124"/>
            <a:ext cx="4125786" cy="4311251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369016" y="1057059"/>
            <a:ext cx="2428064" cy="3455315"/>
          </a:xfrm>
        </p:spPr>
        <p:txBody>
          <a:bodyPr/>
          <a:lstStyle>
            <a:lvl1pPr marL="0" indent="0">
              <a:buNone/>
              <a:defRPr sz="1100"/>
            </a:lvl1pPr>
            <a:lvl2pPr marL="355024" indent="0">
              <a:buNone/>
              <a:defRPr sz="900"/>
            </a:lvl2pPr>
            <a:lvl3pPr marL="710050" indent="0">
              <a:buNone/>
              <a:defRPr sz="800"/>
            </a:lvl3pPr>
            <a:lvl4pPr marL="1065074" indent="0">
              <a:buNone/>
              <a:defRPr sz="700"/>
            </a:lvl4pPr>
            <a:lvl5pPr marL="1420098" indent="0">
              <a:buNone/>
              <a:defRPr sz="700"/>
            </a:lvl5pPr>
            <a:lvl6pPr marL="1775123" indent="0">
              <a:buNone/>
              <a:defRPr sz="700"/>
            </a:lvl6pPr>
            <a:lvl7pPr marL="2130148" indent="0">
              <a:buNone/>
              <a:defRPr sz="700"/>
            </a:lvl7pPr>
            <a:lvl8pPr marL="2485173" indent="0">
              <a:buNone/>
              <a:defRPr sz="700"/>
            </a:lvl8pPr>
            <a:lvl9pPr marL="2840197" indent="0">
              <a:buNone/>
              <a:defRPr sz="7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34BC-D6F7-4C45-A4E5-27A9698237DE}" type="datetimeFigureOut">
              <a:rPr lang="he-IL" smtClean="0"/>
              <a:pPr/>
              <a:t>י"ז/אייר/תשע"ה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C7C2-CF27-4F24-8310-9D59FC3EF474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46590" y="3535999"/>
            <a:ext cx="4428173" cy="417445"/>
          </a:xfrm>
        </p:spPr>
        <p:txBody>
          <a:bodyPr anchor="b"/>
          <a:lstStyle>
            <a:lvl1pPr algn="r">
              <a:defRPr sz="16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446590" y="451354"/>
            <a:ext cx="4428173" cy="3030855"/>
          </a:xfrm>
        </p:spPr>
        <p:txBody>
          <a:bodyPr/>
          <a:lstStyle>
            <a:lvl1pPr marL="0" indent="0">
              <a:buNone/>
              <a:defRPr sz="2500"/>
            </a:lvl1pPr>
            <a:lvl2pPr marL="355024" indent="0">
              <a:buNone/>
              <a:defRPr sz="2200"/>
            </a:lvl2pPr>
            <a:lvl3pPr marL="710050" indent="0">
              <a:buNone/>
              <a:defRPr sz="1900"/>
            </a:lvl3pPr>
            <a:lvl4pPr marL="1065074" indent="0">
              <a:buNone/>
              <a:defRPr sz="1600"/>
            </a:lvl4pPr>
            <a:lvl5pPr marL="1420098" indent="0">
              <a:buNone/>
              <a:defRPr sz="1600"/>
            </a:lvl5pPr>
            <a:lvl6pPr marL="1775123" indent="0">
              <a:buNone/>
              <a:defRPr sz="1600"/>
            </a:lvl6pPr>
            <a:lvl7pPr marL="2130148" indent="0">
              <a:buNone/>
              <a:defRPr sz="1600"/>
            </a:lvl7pPr>
            <a:lvl8pPr marL="2485173" indent="0">
              <a:buNone/>
              <a:defRPr sz="1600"/>
            </a:lvl8pPr>
            <a:lvl9pPr marL="2840197" indent="0">
              <a:buNone/>
              <a:defRPr sz="16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446590" y="3953442"/>
            <a:ext cx="4428173" cy="592840"/>
          </a:xfrm>
        </p:spPr>
        <p:txBody>
          <a:bodyPr/>
          <a:lstStyle>
            <a:lvl1pPr marL="0" indent="0">
              <a:buNone/>
              <a:defRPr sz="1100"/>
            </a:lvl1pPr>
            <a:lvl2pPr marL="355024" indent="0">
              <a:buNone/>
              <a:defRPr sz="900"/>
            </a:lvl2pPr>
            <a:lvl3pPr marL="710050" indent="0">
              <a:buNone/>
              <a:defRPr sz="800"/>
            </a:lvl3pPr>
            <a:lvl4pPr marL="1065074" indent="0">
              <a:buNone/>
              <a:defRPr sz="700"/>
            </a:lvl4pPr>
            <a:lvl5pPr marL="1420098" indent="0">
              <a:buNone/>
              <a:defRPr sz="700"/>
            </a:lvl5pPr>
            <a:lvl6pPr marL="1775123" indent="0">
              <a:buNone/>
              <a:defRPr sz="700"/>
            </a:lvl6pPr>
            <a:lvl7pPr marL="2130148" indent="0">
              <a:buNone/>
              <a:defRPr sz="700"/>
            </a:lvl7pPr>
            <a:lvl8pPr marL="2485173" indent="0">
              <a:buNone/>
              <a:defRPr sz="700"/>
            </a:lvl8pPr>
            <a:lvl9pPr marL="2840197" indent="0">
              <a:buNone/>
              <a:defRPr sz="7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34BC-D6F7-4C45-A4E5-27A9698237DE}" type="datetimeFigureOut">
              <a:rPr lang="he-IL" smtClean="0"/>
              <a:pPr/>
              <a:t>י"ז/אייר/תשע"ה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C7C2-CF27-4F24-8310-9D59FC3EF474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369015" y="202291"/>
            <a:ext cx="6642259" cy="841904"/>
          </a:xfrm>
          <a:prstGeom prst="rect">
            <a:avLst/>
          </a:prstGeom>
        </p:spPr>
        <p:txBody>
          <a:bodyPr vert="horz" lIns="71005" tIns="35501" rIns="71005" bIns="35501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369015" y="1178668"/>
            <a:ext cx="6642259" cy="3333707"/>
          </a:xfrm>
          <a:prstGeom prst="rect">
            <a:avLst/>
          </a:prstGeom>
        </p:spPr>
        <p:txBody>
          <a:bodyPr vert="horz" lIns="71005" tIns="35501" rIns="71005" bIns="35501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5289207" y="4681923"/>
            <a:ext cx="1722067" cy="268942"/>
          </a:xfrm>
          <a:prstGeom prst="rect">
            <a:avLst/>
          </a:prstGeom>
        </p:spPr>
        <p:txBody>
          <a:bodyPr vert="horz" lIns="71005" tIns="35501" rIns="71005" bIns="35501" rtlCol="1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134BC-D6F7-4C45-A4E5-27A9698237DE}" type="datetimeFigureOut">
              <a:rPr lang="he-IL" smtClean="0"/>
              <a:pPr/>
              <a:t>י"ז/אייר/תשע"ה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2521599" y="4681923"/>
            <a:ext cx="2337091" cy="268942"/>
          </a:xfrm>
          <a:prstGeom prst="rect">
            <a:avLst/>
          </a:prstGeom>
        </p:spPr>
        <p:txBody>
          <a:bodyPr vert="horz" lIns="71005" tIns="35501" rIns="71005" bIns="35501" rtlCol="1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369015" y="4681923"/>
            <a:ext cx="1722067" cy="268942"/>
          </a:xfrm>
          <a:prstGeom prst="rect">
            <a:avLst/>
          </a:prstGeom>
        </p:spPr>
        <p:txBody>
          <a:bodyPr vert="horz" lIns="71005" tIns="35501" rIns="71005" bIns="35501" rtlCol="1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5C7C2-CF27-4F24-8310-9D59FC3EF474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710050" rtl="1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269" indent="-266269" algn="r" defTabSz="710050" rtl="1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6915" indent="-221891" algn="r" defTabSz="710050" rtl="1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7562" indent="-177512" algn="r" defTabSz="710050" rtl="1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42586" indent="-177512" algn="r" defTabSz="710050" rtl="1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7610" indent="-177512" algn="r" defTabSz="710050" rtl="1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52635" indent="-177512" algn="r" defTabSz="710050" rtl="1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07660" indent="-177512" algn="r" defTabSz="710050" rtl="1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62685" indent="-177512" algn="r" defTabSz="710050" rtl="1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17709" indent="-177512" algn="r" defTabSz="710050" rtl="1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710050" rtl="1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024" algn="r" defTabSz="710050" rtl="1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0050" algn="r" defTabSz="710050" rtl="1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5074" algn="r" defTabSz="710050" rtl="1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0098" algn="r" defTabSz="710050" rtl="1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5123" algn="r" defTabSz="710050" rtl="1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0148" algn="r" defTabSz="710050" rtl="1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5173" algn="r" defTabSz="710050" rtl="1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40197" algn="r" defTabSz="710050" rtl="1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מלבן 12"/>
          <p:cNvSpPr/>
          <p:nvPr/>
        </p:nvSpPr>
        <p:spPr>
          <a:xfrm>
            <a:off x="0" y="0"/>
            <a:ext cx="8458200" cy="5143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5232" y="3625684"/>
            <a:ext cx="2613688" cy="107081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מלבן 5"/>
          <p:cNvSpPr/>
          <p:nvPr/>
        </p:nvSpPr>
        <p:spPr>
          <a:xfrm>
            <a:off x="923997" y="3721680"/>
            <a:ext cx="3249656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100" dirty="0" err="1" smtClean="0">
                <a:solidFill>
                  <a:srgbClr val="3C316B"/>
                </a:solidFill>
                <a:latin typeface="Myriad Pro Light" panose="020B0603030403020204" pitchFamily="34" charset="0"/>
              </a:rPr>
              <a:t>Lior</a:t>
            </a:r>
            <a:r>
              <a:rPr lang="en-US" sz="1100" dirty="0" smtClean="0">
                <a:solidFill>
                  <a:srgbClr val="3C316B"/>
                </a:solidFill>
                <a:latin typeface="Myriad Pro Light" panose="020B0603030403020204" pitchFamily="34" charset="0"/>
              </a:rPr>
              <a:t> </a:t>
            </a:r>
            <a:r>
              <a:rPr lang="en-US" sz="1100" dirty="0" err="1" smtClean="0">
                <a:solidFill>
                  <a:srgbClr val="3C316B"/>
                </a:solidFill>
                <a:latin typeface="Myriad Pro Light" panose="020B0603030403020204" pitchFamily="34" charset="0"/>
              </a:rPr>
              <a:t>Nissim</a:t>
            </a:r>
            <a:r>
              <a:rPr lang="he-IL" sz="1100" dirty="0" smtClean="0">
                <a:solidFill>
                  <a:srgbClr val="3C316B"/>
                </a:solidFill>
                <a:latin typeface="Myriad Pro Light" panose="020B0603030403020204" pitchFamily="34" charset="0"/>
              </a:rPr>
              <a:t> - </a:t>
            </a:r>
            <a:r>
              <a:rPr lang="en-US" sz="1100" dirty="0" err="1" smtClean="0">
                <a:solidFill>
                  <a:srgbClr val="3C316B"/>
                </a:solidFill>
                <a:latin typeface="Myriad Pro Light" panose="020B0603030403020204" pitchFamily="34" charset="0"/>
              </a:rPr>
              <a:t>liormayn</a:t>
            </a:r>
            <a:r>
              <a:rPr lang="he-IL" sz="1100" dirty="0" smtClean="0">
                <a:solidFill>
                  <a:srgbClr val="3C316B"/>
                </a:solidFill>
                <a:latin typeface="Myriad Pro Light" panose="020B0603030403020204" pitchFamily="34" charset="0"/>
              </a:rPr>
              <a:t>@gmail.com</a:t>
            </a:r>
            <a:r>
              <a:rPr lang="en-US" sz="1100" dirty="0" smtClean="0">
                <a:solidFill>
                  <a:srgbClr val="3C316B"/>
                </a:solidFill>
                <a:latin typeface="Myriad Pro Light" panose="020B0603030403020204" pitchFamily="34" charset="0"/>
              </a:rPr>
              <a:t/>
            </a:r>
            <a:br>
              <a:rPr lang="en-US" sz="1100" dirty="0" smtClean="0">
                <a:solidFill>
                  <a:srgbClr val="3C316B"/>
                </a:solidFill>
                <a:latin typeface="Myriad Pro Light" panose="020B0603030403020204" pitchFamily="34" charset="0"/>
              </a:rPr>
            </a:br>
            <a:r>
              <a:rPr lang="en-US" sz="1100" dirty="0" smtClean="0">
                <a:solidFill>
                  <a:srgbClr val="3C316B"/>
                </a:solidFill>
                <a:latin typeface="Myriad Pro Light" panose="020B0603030403020204" pitchFamily="34" charset="0"/>
              </a:rPr>
              <a:t>Guy </a:t>
            </a:r>
            <a:r>
              <a:rPr lang="en-US" sz="1100" dirty="0" err="1" smtClean="0">
                <a:solidFill>
                  <a:srgbClr val="3C316B"/>
                </a:solidFill>
                <a:latin typeface="Myriad Pro Light" panose="020B0603030403020204" pitchFamily="34" charset="0"/>
              </a:rPr>
              <a:t>Naveh</a:t>
            </a:r>
            <a:r>
              <a:rPr lang="he-IL" sz="1100" dirty="0" smtClean="0">
                <a:solidFill>
                  <a:srgbClr val="3C316B"/>
                </a:solidFill>
                <a:latin typeface="Myriad Pro Light" panose="020B0603030403020204" pitchFamily="34" charset="0"/>
              </a:rPr>
              <a:t>-  </a:t>
            </a:r>
            <a:r>
              <a:rPr lang="en-US" sz="1100" dirty="0" smtClean="0">
                <a:solidFill>
                  <a:srgbClr val="3C316B"/>
                </a:solidFill>
                <a:latin typeface="Myriad Pro Light" panose="020B0603030403020204" pitchFamily="34" charset="0"/>
              </a:rPr>
              <a:t> gnaveh1</a:t>
            </a:r>
            <a:r>
              <a:rPr lang="he-IL" sz="1100" dirty="0" smtClean="0">
                <a:solidFill>
                  <a:srgbClr val="3C316B"/>
                </a:solidFill>
                <a:latin typeface="Myriad Pro Light" panose="020B0603030403020204" pitchFamily="34" charset="0"/>
              </a:rPr>
              <a:t>@gmail.com </a:t>
            </a:r>
          </a:p>
          <a:p>
            <a:pPr algn="l" rtl="0"/>
            <a:r>
              <a:rPr lang="en-US" sz="1100" dirty="0" smtClean="0">
                <a:solidFill>
                  <a:srgbClr val="3C316B"/>
                </a:solidFill>
                <a:latin typeface="Myriad Pro Light" panose="020B0603030403020204" pitchFamily="34" charset="0"/>
              </a:rPr>
              <a:t>Dana Cohen</a:t>
            </a:r>
            <a:r>
              <a:rPr lang="he-IL" sz="1100" dirty="0" smtClean="0">
                <a:solidFill>
                  <a:srgbClr val="3C316B"/>
                </a:solidFill>
                <a:latin typeface="Myriad Pro Light" panose="020B0603030403020204" pitchFamily="34" charset="0"/>
              </a:rPr>
              <a:t> – </a:t>
            </a:r>
            <a:r>
              <a:rPr lang="en-US" sz="1100" dirty="0" smtClean="0">
                <a:solidFill>
                  <a:srgbClr val="3C316B"/>
                </a:solidFill>
                <a:latin typeface="Myriad Pro Light" panose="020B0603030403020204" pitchFamily="34" charset="0"/>
              </a:rPr>
              <a:t>danacohen5555</a:t>
            </a:r>
            <a:r>
              <a:rPr lang="he-IL" sz="900" dirty="0" smtClean="0">
                <a:solidFill>
                  <a:srgbClr val="3C316B"/>
                </a:solidFill>
                <a:latin typeface="Myriad Pro Light" panose="020B0603030403020204" pitchFamily="34" charset="0"/>
              </a:rPr>
              <a:t>@</a:t>
            </a:r>
            <a:r>
              <a:rPr lang="en-US" sz="1100" dirty="0" err="1" smtClean="0">
                <a:solidFill>
                  <a:srgbClr val="3C316B"/>
                </a:solidFill>
                <a:latin typeface="Myriad Pro Light" panose="020B0603030403020204" pitchFamily="34" charset="0"/>
              </a:rPr>
              <a:t>walla</a:t>
            </a:r>
            <a:r>
              <a:rPr lang="en-US" sz="1100" dirty="0" smtClean="0">
                <a:solidFill>
                  <a:srgbClr val="3C316B"/>
                </a:solidFill>
                <a:latin typeface="Myriad Pro Light" panose="020B0603030403020204" pitchFamily="34" charset="0"/>
              </a:rPr>
              <a:t>.</a:t>
            </a:r>
            <a:r>
              <a:rPr lang="he-IL" sz="1100" dirty="0" smtClean="0">
                <a:solidFill>
                  <a:srgbClr val="3C316B"/>
                </a:solidFill>
                <a:latin typeface="Myriad Pro Light" panose="020B0603030403020204" pitchFamily="34" charset="0"/>
              </a:rPr>
              <a:t>com</a:t>
            </a:r>
            <a:r>
              <a:rPr lang="en-US" sz="1100" dirty="0" smtClean="0">
                <a:solidFill>
                  <a:srgbClr val="3C316B"/>
                </a:solidFill>
                <a:latin typeface="Myriad Pro Light" panose="020B0603030403020204" pitchFamily="34" charset="0"/>
              </a:rPr>
              <a:t/>
            </a:r>
            <a:br>
              <a:rPr lang="en-US" sz="1100" dirty="0" smtClean="0">
                <a:solidFill>
                  <a:srgbClr val="3C316B"/>
                </a:solidFill>
                <a:latin typeface="Myriad Pro Light" panose="020B0603030403020204" pitchFamily="34" charset="0"/>
              </a:rPr>
            </a:br>
            <a:endParaRPr lang="he-IL" sz="1100" dirty="0" smtClean="0">
              <a:solidFill>
                <a:srgbClr val="3C316B"/>
              </a:solidFill>
              <a:latin typeface="Myriad Pro Light" panose="020B0603030403020204" pitchFamily="34" charset="0"/>
            </a:endParaRPr>
          </a:p>
          <a:p>
            <a:pPr algn="l" rtl="0"/>
            <a:r>
              <a:rPr lang="he-IL" sz="1100" dirty="0" smtClean="0">
                <a:solidFill>
                  <a:srgbClr val="3C316B"/>
                </a:solidFill>
                <a:latin typeface="Myriad Pro Light" panose="020B0603030403020204" pitchFamily="34" charset="0"/>
              </a:rPr>
              <a:t>Supervisor: Mr </a:t>
            </a:r>
            <a:r>
              <a:rPr lang="en-US" sz="1100" dirty="0" err="1" smtClean="0">
                <a:solidFill>
                  <a:srgbClr val="3C316B"/>
                </a:solidFill>
                <a:latin typeface="Myriad Pro Light" panose="020B0603030403020204" pitchFamily="34" charset="0"/>
              </a:rPr>
              <a:t>Kfir</a:t>
            </a:r>
            <a:r>
              <a:rPr lang="en-US" sz="1100" dirty="0" smtClean="0">
                <a:solidFill>
                  <a:srgbClr val="3C316B"/>
                </a:solidFill>
                <a:latin typeface="Myriad Pro Light" panose="020B0603030403020204" pitchFamily="34" charset="0"/>
              </a:rPr>
              <a:t> bar</a:t>
            </a:r>
            <a:endParaRPr lang="he-IL" sz="1100" dirty="0">
              <a:solidFill>
                <a:srgbClr val="3C316B"/>
              </a:solidFill>
              <a:latin typeface="Myriad Pro Light" panose="020B0603030403020204" pitchFamily="34" charset="0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209348" y="1187742"/>
            <a:ext cx="317610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Artinder is an application for article classification.</a:t>
            </a:r>
          </a:p>
          <a:p>
            <a:pPr algn="l" rtl="0"/>
            <a:endParaRPr lang="en-US" sz="11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Its purpose is to ease the web articles readers and to cause their reading experience to be more convenient and comfortable.</a:t>
            </a:r>
          </a:p>
          <a:p>
            <a:pPr algn="l" rtl="0"/>
            <a:endParaRPr lang="en-US" sz="11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The application allows its users to get customized content, which will be chosen by using machine learning algorithms and collecting data on the user's preferences. 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521833" y="168439"/>
            <a:ext cx="277973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  <a:latin typeface="GungsuhChe" pitchFamily="49" charset="-127"/>
                <a:ea typeface="GungsuhChe" pitchFamily="49" charset="-127"/>
              </a:rPr>
              <a:t>Artinder</a:t>
            </a:r>
            <a:endParaRPr lang="he-IL" sz="4400" b="1" dirty="0">
              <a:solidFill>
                <a:schemeClr val="bg1">
                  <a:lumMod val="95000"/>
                </a:schemeClr>
              </a:solidFill>
              <a:latin typeface="GungsuhChe" pitchFamily="49" charset="-127"/>
              <a:ea typeface="GungsuhChe" pitchFamily="49" charset="-127"/>
            </a:endParaRPr>
          </a:p>
        </p:txBody>
      </p:sp>
      <p:pic>
        <p:nvPicPr>
          <p:cNvPr id="12" name="תמונה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34391" y="4190654"/>
            <a:ext cx="865634" cy="688849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8462" y="132347"/>
            <a:ext cx="3470901" cy="491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5408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63</Words>
  <Application>Microsoft Office PowerPoint</Application>
  <PresentationFormat>מותאם אישית</PresentationFormat>
  <Paragraphs>9</Paragraphs>
  <Slides>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2" baseType="lpstr">
      <vt:lpstr>ערכת נושא Office</vt:lpstr>
      <vt:lpstr>שקופית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Roman Smolkin</dc:creator>
  <cp:lastModifiedBy>lior mayn</cp:lastModifiedBy>
  <cp:revision>18</cp:revision>
  <cp:lastPrinted>2015-05-04T13:18:15Z</cp:lastPrinted>
  <dcterms:created xsi:type="dcterms:W3CDTF">2015-05-04T12:39:58Z</dcterms:created>
  <dcterms:modified xsi:type="dcterms:W3CDTF">2015-05-06T15:19:50Z</dcterms:modified>
</cp:coreProperties>
</file>