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9" d="100"/>
          <a:sy n="109" d="100"/>
        </p:scale>
        <p:origin x="-17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4DB-DE18-4E87-B76E-5A5266FF84AE}" type="datetimeFigureOut">
              <a:rPr lang="he-IL" smtClean="0"/>
              <a:t>ו'/אייר/תשע"ה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78DB-F682-4383-9198-D6B5A649B56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4DB-DE18-4E87-B76E-5A5266FF84AE}" type="datetimeFigureOut">
              <a:rPr lang="he-IL" smtClean="0"/>
              <a:t>ו'/אייר/תשע"ה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78DB-F682-4383-9198-D6B5A649B56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4DB-DE18-4E87-B76E-5A5266FF84AE}" type="datetimeFigureOut">
              <a:rPr lang="he-IL" smtClean="0"/>
              <a:t>ו'/אייר/תשע"ה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78DB-F682-4383-9198-D6B5A649B56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4DB-DE18-4E87-B76E-5A5266FF84AE}" type="datetimeFigureOut">
              <a:rPr lang="he-IL" smtClean="0"/>
              <a:t>ו'/אייר/תשע"ה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78DB-F682-4383-9198-D6B5A649B56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4DB-DE18-4E87-B76E-5A5266FF84AE}" type="datetimeFigureOut">
              <a:rPr lang="he-IL" smtClean="0"/>
              <a:t>ו'/אייר/תשע"ה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78DB-F682-4383-9198-D6B5A649B56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4DB-DE18-4E87-B76E-5A5266FF84AE}" type="datetimeFigureOut">
              <a:rPr lang="he-IL" smtClean="0"/>
              <a:t>ו'/אייר/תשע"ה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78DB-F682-4383-9198-D6B5A649B56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4DB-DE18-4E87-B76E-5A5266FF84AE}" type="datetimeFigureOut">
              <a:rPr lang="he-IL" smtClean="0"/>
              <a:t>ו'/אייר/תשע"ה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78DB-F682-4383-9198-D6B5A649B56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4DB-DE18-4E87-B76E-5A5266FF84AE}" type="datetimeFigureOut">
              <a:rPr lang="he-IL" smtClean="0"/>
              <a:t>ו'/אייר/תשע"ה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78DB-F682-4383-9198-D6B5A649B56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4DB-DE18-4E87-B76E-5A5266FF84AE}" type="datetimeFigureOut">
              <a:rPr lang="he-IL" smtClean="0"/>
              <a:t>ו'/אייר/תשע"ה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78DB-F682-4383-9198-D6B5A649B56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4DB-DE18-4E87-B76E-5A5266FF84AE}" type="datetimeFigureOut">
              <a:rPr lang="he-IL" smtClean="0"/>
              <a:t>ו'/אייר/תשע"ה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78DB-F682-4383-9198-D6B5A649B56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84DB-DE18-4E87-B76E-5A5266FF84AE}" type="datetimeFigureOut">
              <a:rPr lang="he-IL" smtClean="0"/>
              <a:t>ו'/אייר/תשע"ה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78DB-F682-4383-9198-D6B5A649B56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84DB-DE18-4E87-B76E-5A5266FF84AE}" type="datetimeFigureOut">
              <a:rPr lang="he-IL" smtClean="0"/>
              <a:t>ו'/אייר/תשע"ה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78DB-F682-4383-9198-D6B5A649B56E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683568" y="620688"/>
            <a:ext cx="309634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2699792" y="620688"/>
            <a:ext cx="108012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2555776" y="620688"/>
            <a:ext cx="11521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password</a:t>
            </a:r>
            <a:endParaRPr lang="he-I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26064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PK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4139952" y="620688"/>
            <a:ext cx="432048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4139952" y="620688"/>
            <a:ext cx="108012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5220072" y="620688"/>
            <a:ext cx="108012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3995936" y="620688"/>
            <a:ext cx="11521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Article_id</a:t>
            </a:r>
            <a:endParaRPr lang="he-I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004048" y="620688"/>
            <a:ext cx="11521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Category</a:t>
            </a:r>
            <a:endParaRPr lang="he-IL" sz="1600" dirty="0"/>
          </a:p>
        </p:txBody>
      </p:sp>
      <p:sp>
        <p:nvSpPr>
          <p:cNvPr id="18" name="מלבן 17"/>
          <p:cNvSpPr/>
          <p:nvPr/>
        </p:nvSpPr>
        <p:spPr>
          <a:xfrm>
            <a:off x="6300192" y="620688"/>
            <a:ext cx="108012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6012160" y="620688"/>
            <a:ext cx="11521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source</a:t>
            </a:r>
            <a:endParaRPr lang="he-I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020272" y="620688"/>
            <a:ext cx="11521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Text</a:t>
            </a:r>
            <a:endParaRPr lang="he-I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355976" y="26064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PK</a:t>
            </a:r>
            <a:endParaRPr lang="he-IL" dirty="0"/>
          </a:p>
        </p:txBody>
      </p:sp>
      <p:sp>
        <p:nvSpPr>
          <p:cNvPr id="41" name="מלבן 40"/>
          <p:cNvSpPr/>
          <p:nvPr/>
        </p:nvSpPr>
        <p:spPr>
          <a:xfrm>
            <a:off x="576064" y="620688"/>
            <a:ext cx="108012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547664" y="620688"/>
            <a:ext cx="11521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username</a:t>
            </a:r>
            <a:endParaRPr lang="he-IL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51520" y="620688"/>
            <a:ext cx="11521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userId</a:t>
            </a:r>
            <a:endParaRPr lang="he-IL" sz="1600" dirty="0"/>
          </a:p>
        </p:txBody>
      </p:sp>
      <p:sp>
        <p:nvSpPr>
          <p:cNvPr id="44" name="מלבן 43"/>
          <p:cNvSpPr/>
          <p:nvPr/>
        </p:nvSpPr>
        <p:spPr>
          <a:xfrm>
            <a:off x="2411760" y="4725144"/>
            <a:ext cx="424847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מלבן 44"/>
          <p:cNvSpPr/>
          <p:nvPr/>
        </p:nvSpPr>
        <p:spPr>
          <a:xfrm>
            <a:off x="2411760" y="4725144"/>
            <a:ext cx="108012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מלבן 45"/>
          <p:cNvSpPr/>
          <p:nvPr/>
        </p:nvSpPr>
        <p:spPr>
          <a:xfrm>
            <a:off x="3491880" y="4725144"/>
            <a:ext cx="108012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/>
          <p:cNvSpPr txBox="1"/>
          <p:nvPr/>
        </p:nvSpPr>
        <p:spPr>
          <a:xfrm>
            <a:off x="2339752" y="4725144"/>
            <a:ext cx="11521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userId</a:t>
            </a:r>
            <a:endParaRPr lang="he-IL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419872" y="4725144"/>
            <a:ext cx="11521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Article_id</a:t>
            </a:r>
            <a:endParaRPr lang="he-IL" sz="1600" dirty="0"/>
          </a:p>
        </p:txBody>
      </p:sp>
      <p:cxnSp>
        <p:nvCxnSpPr>
          <p:cNvPr id="49" name="מחבר ישר 48"/>
          <p:cNvCxnSpPr/>
          <p:nvPr/>
        </p:nvCxnSpPr>
        <p:spPr>
          <a:xfrm flipV="1">
            <a:off x="4572000" y="44371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/>
          <p:cNvCxnSpPr/>
          <p:nvPr/>
        </p:nvCxnSpPr>
        <p:spPr>
          <a:xfrm flipV="1">
            <a:off x="2411760" y="44371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/>
          <p:cNvCxnSpPr/>
          <p:nvPr/>
        </p:nvCxnSpPr>
        <p:spPr>
          <a:xfrm>
            <a:off x="2411760" y="4437112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75856" y="436510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PK</a:t>
            </a:r>
            <a:endParaRPr lang="he-IL" dirty="0"/>
          </a:p>
        </p:txBody>
      </p:sp>
      <p:sp>
        <p:nvSpPr>
          <p:cNvPr id="53" name="TextBox 52"/>
          <p:cNvSpPr txBox="1"/>
          <p:nvPr/>
        </p:nvSpPr>
        <p:spPr>
          <a:xfrm>
            <a:off x="4427984" y="4725144"/>
            <a:ext cx="11521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Category</a:t>
            </a:r>
            <a:endParaRPr lang="he-IL" sz="1600" dirty="0"/>
          </a:p>
        </p:txBody>
      </p:sp>
      <p:sp>
        <p:nvSpPr>
          <p:cNvPr id="55" name="מלבן 54"/>
          <p:cNvSpPr/>
          <p:nvPr/>
        </p:nvSpPr>
        <p:spPr>
          <a:xfrm>
            <a:off x="5580112" y="4725144"/>
            <a:ext cx="108012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extBox 55"/>
          <p:cNvSpPr txBox="1"/>
          <p:nvPr/>
        </p:nvSpPr>
        <p:spPr>
          <a:xfrm>
            <a:off x="5508104" y="4725144"/>
            <a:ext cx="11521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Positive?</a:t>
            </a:r>
            <a:endParaRPr lang="he-IL" sz="1600" dirty="0"/>
          </a:p>
        </p:txBody>
      </p:sp>
      <p:cxnSp>
        <p:nvCxnSpPr>
          <p:cNvPr id="58" name="מחבר חץ ישר 57"/>
          <p:cNvCxnSpPr/>
          <p:nvPr/>
        </p:nvCxnSpPr>
        <p:spPr>
          <a:xfrm flipH="1" flipV="1">
            <a:off x="1115616" y="3429000"/>
            <a:ext cx="165618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 flipV="1">
            <a:off x="4355976" y="3501008"/>
            <a:ext cx="288032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‫הצגה על המסך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שקופית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lior mayn</dc:creator>
  <cp:lastModifiedBy>lior mayn</cp:lastModifiedBy>
  <cp:revision>1</cp:revision>
  <dcterms:created xsi:type="dcterms:W3CDTF">2015-04-25T10:12:18Z</dcterms:created>
  <dcterms:modified xsi:type="dcterms:W3CDTF">2015-04-25T10:22:00Z</dcterms:modified>
</cp:coreProperties>
</file>