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6" r:id="rId1"/>
  </p:sldMasterIdLst>
  <p:notesMasterIdLst>
    <p:notesMasterId r:id="rId36"/>
  </p:notesMasterIdLst>
  <p:handoutMasterIdLst>
    <p:handoutMasterId r:id="rId37"/>
  </p:handoutMasterIdLst>
  <p:sldIdLst>
    <p:sldId id="344" r:id="rId2"/>
    <p:sldId id="345" r:id="rId3"/>
    <p:sldId id="346" r:id="rId4"/>
    <p:sldId id="348" r:id="rId5"/>
    <p:sldId id="349" r:id="rId6"/>
    <p:sldId id="350" r:id="rId7"/>
    <p:sldId id="351" r:id="rId8"/>
    <p:sldId id="353" r:id="rId9"/>
    <p:sldId id="354" r:id="rId10"/>
    <p:sldId id="356" r:id="rId11"/>
    <p:sldId id="357" r:id="rId12"/>
    <p:sldId id="358" r:id="rId13"/>
    <p:sldId id="360" r:id="rId14"/>
    <p:sldId id="361" r:id="rId15"/>
    <p:sldId id="362" r:id="rId16"/>
    <p:sldId id="363" r:id="rId17"/>
    <p:sldId id="364" r:id="rId18"/>
    <p:sldId id="367" r:id="rId19"/>
    <p:sldId id="369" r:id="rId20"/>
    <p:sldId id="371" r:id="rId21"/>
    <p:sldId id="380" r:id="rId22"/>
    <p:sldId id="382" r:id="rId23"/>
    <p:sldId id="375" r:id="rId24"/>
    <p:sldId id="376" r:id="rId25"/>
    <p:sldId id="377" r:id="rId26"/>
    <p:sldId id="378" r:id="rId27"/>
    <p:sldId id="379" r:id="rId28"/>
    <p:sldId id="383" r:id="rId29"/>
    <p:sldId id="387" r:id="rId30"/>
    <p:sldId id="386" r:id="rId31"/>
    <p:sldId id="388" r:id="rId32"/>
    <p:sldId id="389" r:id="rId33"/>
    <p:sldId id="384" r:id="rId34"/>
    <p:sldId id="3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589CD-D334-4A37-91B0-270D5F6432B2}" v="61" dt="2023-09-05T09:32:57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2578" autoAdjust="0"/>
  </p:normalViewPr>
  <p:slideViewPr>
    <p:cSldViewPr>
      <p:cViewPr>
        <p:scale>
          <a:sx n="62" d="100"/>
          <a:sy n="62" d="100"/>
        </p:scale>
        <p:origin x="1260" y="3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3E7BF-954F-4476-9A92-165C0AB8074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5724D8-4E5A-4DAC-AB98-2B1A0624B4EC}">
      <dgm:prSet/>
      <dgm:spPr/>
      <dgm:t>
        <a:bodyPr/>
        <a:lstStyle/>
        <a:p>
          <a:pPr rtl="1"/>
          <a:r>
            <a:rPr lang="he-IL"/>
            <a:t>הכרת מבנה ארגוני</a:t>
          </a:r>
        </a:p>
      </dgm:t>
    </dgm:pt>
    <dgm:pt modelId="{A389C3AD-1E5B-4B0F-983D-B6593BCF20EB}" type="parTrans" cxnId="{7E1C8642-2817-4A06-97CE-AEF6A13B6934}">
      <dgm:prSet/>
      <dgm:spPr/>
      <dgm:t>
        <a:bodyPr/>
        <a:lstStyle/>
        <a:p>
          <a:endParaRPr lang="en-US"/>
        </a:p>
      </dgm:t>
    </dgm:pt>
    <dgm:pt modelId="{0C5600D0-FAC0-413F-86B9-EC69B0C6B694}" type="sibTrans" cxnId="{7E1C8642-2817-4A06-97CE-AEF6A13B6934}">
      <dgm:prSet/>
      <dgm:spPr/>
      <dgm:t>
        <a:bodyPr/>
        <a:lstStyle/>
        <a:p>
          <a:endParaRPr lang="en-US"/>
        </a:p>
      </dgm:t>
    </dgm:pt>
    <dgm:pt modelId="{72164F60-DE74-4FFC-8939-FC1FFEFA5049}">
      <dgm:prSet/>
      <dgm:spPr/>
      <dgm:t>
        <a:bodyPr/>
        <a:lstStyle/>
        <a:p>
          <a:pPr rtl="1"/>
          <a:r>
            <a:rPr lang="he-IL"/>
            <a:t>מטרות הארגון</a:t>
          </a:r>
        </a:p>
      </dgm:t>
    </dgm:pt>
    <dgm:pt modelId="{30CB1457-A737-4A29-948D-2F9EC740785E}" type="parTrans" cxnId="{2DB1A395-450B-4C52-9252-1EC8D0507A83}">
      <dgm:prSet/>
      <dgm:spPr/>
      <dgm:t>
        <a:bodyPr/>
        <a:lstStyle/>
        <a:p>
          <a:endParaRPr lang="en-US"/>
        </a:p>
      </dgm:t>
    </dgm:pt>
    <dgm:pt modelId="{2CC05B82-8C39-4B68-9D7E-E6076F571987}" type="sibTrans" cxnId="{2DB1A395-450B-4C52-9252-1EC8D0507A83}">
      <dgm:prSet/>
      <dgm:spPr/>
      <dgm:t>
        <a:bodyPr/>
        <a:lstStyle/>
        <a:p>
          <a:endParaRPr lang="en-US"/>
        </a:p>
      </dgm:t>
    </dgm:pt>
    <dgm:pt modelId="{A533E188-904C-42FC-AF6E-5FD65BE997F6}">
      <dgm:prSet/>
      <dgm:spPr/>
      <dgm:t>
        <a:bodyPr/>
        <a:lstStyle/>
        <a:p>
          <a:pPr rtl="1"/>
          <a:r>
            <a:rPr lang="he-IL"/>
            <a:t>הפעילויות העיקריות והיקפן</a:t>
          </a:r>
        </a:p>
      </dgm:t>
    </dgm:pt>
    <dgm:pt modelId="{80BACEB6-B6F3-44E2-A679-7D20C904524C}" type="parTrans" cxnId="{5DB4DA17-2168-4844-B918-7D224D8EC1F7}">
      <dgm:prSet/>
      <dgm:spPr/>
      <dgm:t>
        <a:bodyPr/>
        <a:lstStyle/>
        <a:p>
          <a:endParaRPr lang="en-US"/>
        </a:p>
      </dgm:t>
    </dgm:pt>
    <dgm:pt modelId="{302B87CA-D2E7-4B3D-8C76-D3DB0931F6C5}" type="sibTrans" cxnId="{5DB4DA17-2168-4844-B918-7D224D8EC1F7}">
      <dgm:prSet/>
      <dgm:spPr/>
      <dgm:t>
        <a:bodyPr/>
        <a:lstStyle/>
        <a:p>
          <a:endParaRPr lang="en-US"/>
        </a:p>
      </dgm:t>
    </dgm:pt>
    <dgm:pt modelId="{15CAF03C-E576-4DB8-9D76-3940F16EDC39}">
      <dgm:prSet/>
      <dgm:spPr/>
      <dgm:t>
        <a:bodyPr/>
        <a:lstStyle/>
        <a:p>
          <a:pPr rtl="1"/>
          <a:r>
            <a:rPr lang="he-IL"/>
            <a:t>גורמים בתוך ומחוץ לארגון שאיתם יש קשרי עבודה</a:t>
          </a:r>
        </a:p>
      </dgm:t>
    </dgm:pt>
    <dgm:pt modelId="{9C1CC56C-3F3B-4B62-8B0B-1A016A7C5CB2}" type="parTrans" cxnId="{71601E22-4F16-4E31-BD11-92E25D4F6503}">
      <dgm:prSet/>
      <dgm:spPr/>
      <dgm:t>
        <a:bodyPr/>
        <a:lstStyle/>
        <a:p>
          <a:endParaRPr lang="en-US"/>
        </a:p>
      </dgm:t>
    </dgm:pt>
    <dgm:pt modelId="{C8F577AE-76BE-4703-8C97-8EEA45212E61}" type="sibTrans" cxnId="{71601E22-4F16-4E31-BD11-92E25D4F6503}">
      <dgm:prSet/>
      <dgm:spPr/>
      <dgm:t>
        <a:bodyPr/>
        <a:lstStyle/>
        <a:p>
          <a:endParaRPr lang="en-US"/>
        </a:p>
      </dgm:t>
    </dgm:pt>
    <dgm:pt modelId="{5C884B2D-94F8-471E-AC6A-E94E6C162D69}">
      <dgm:prSet/>
      <dgm:spPr/>
      <dgm:t>
        <a:bodyPr/>
        <a:lstStyle/>
        <a:p>
          <a:pPr rtl="1"/>
          <a:r>
            <a:rPr lang="he-IL"/>
            <a:t>איתור בעיות במבנה ארגוני, תהליכי עבודה לא יעילים</a:t>
          </a:r>
        </a:p>
      </dgm:t>
    </dgm:pt>
    <dgm:pt modelId="{C71522CC-3FB9-4DBD-9D21-0FFE294EFFEE}" type="parTrans" cxnId="{5122AEC9-D818-47A5-8CB3-89F59B65D283}">
      <dgm:prSet/>
      <dgm:spPr/>
      <dgm:t>
        <a:bodyPr/>
        <a:lstStyle/>
        <a:p>
          <a:endParaRPr lang="en-US"/>
        </a:p>
      </dgm:t>
    </dgm:pt>
    <dgm:pt modelId="{F7268655-836F-4C57-B31C-81D2A3ED1350}" type="sibTrans" cxnId="{5122AEC9-D818-47A5-8CB3-89F59B65D283}">
      <dgm:prSet/>
      <dgm:spPr/>
      <dgm:t>
        <a:bodyPr/>
        <a:lstStyle/>
        <a:p>
          <a:endParaRPr lang="en-US"/>
        </a:p>
      </dgm:t>
    </dgm:pt>
    <dgm:pt modelId="{DE188ABB-2C85-4234-998D-54222B5C8030}">
      <dgm:prSet/>
      <dgm:spPr/>
      <dgm:t>
        <a:bodyPr/>
        <a:lstStyle/>
        <a:p>
          <a:pPr rtl="1"/>
          <a:r>
            <a:rPr lang="he-IL"/>
            <a:t>תפקידים או תהליכים כפולים</a:t>
          </a:r>
        </a:p>
      </dgm:t>
    </dgm:pt>
    <dgm:pt modelId="{C20AD389-352C-445F-A25B-84D450D14238}" type="parTrans" cxnId="{C7E46D3F-35F7-4251-8DB7-A7D483DAC1F5}">
      <dgm:prSet/>
      <dgm:spPr/>
      <dgm:t>
        <a:bodyPr/>
        <a:lstStyle/>
        <a:p>
          <a:endParaRPr lang="en-US"/>
        </a:p>
      </dgm:t>
    </dgm:pt>
    <dgm:pt modelId="{1D44AD96-6E64-4BE1-9B5E-FA51B3FF61A9}" type="sibTrans" cxnId="{C7E46D3F-35F7-4251-8DB7-A7D483DAC1F5}">
      <dgm:prSet/>
      <dgm:spPr/>
      <dgm:t>
        <a:bodyPr/>
        <a:lstStyle/>
        <a:p>
          <a:endParaRPr lang="en-US"/>
        </a:p>
      </dgm:t>
    </dgm:pt>
    <dgm:pt modelId="{D3AD56EF-D388-45A4-AA93-A4B20AB93F7B}">
      <dgm:prSet/>
      <dgm:spPr/>
      <dgm:t>
        <a:bodyPr/>
        <a:lstStyle/>
        <a:p>
          <a:pPr rtl="1"/>
          <a:r>
            <a:rPr lang="he-IL"/>
            <a:t>תהליכים מיותרים</a:t>
          </a:r>
        </a:p>
      </dgm:t>
    </dgm:pt>
    <dgm:pt modelId="{F33E301F-8C15-44BD-BB2C-84DB6BEDDBB0}" type="parTrans" cxnId="{11319529-18B8-4915-8378-303C7854014B}">
      <dgm:prSet/>
      <dgm:spPr/>
      <dgm:t>
        <a:bodyPr/>
        <a:lstStyle/>
        <a:p>
          <a:endParaRPr lang="en-US"/>
        </a:p>
      </dgm:t>
    </dgm:pt>
    <dgm:pt modelId="{9BBE280C-E0EC-4831-AF2F-B292111B31EC}" type="sibTrans" cxnId="{11319529-18B8-4915-8378-303C7854014B}">
      <dgm:prSet/>
      <dgm:spPr/>
      <dgm:t>
        <a:bodyPr/>
        <a:lstStyle/>
        <a:p>
          <a:endParaRPr lang="en-US"/>
        </a:p>
      </dgm:t>
    </dgm:pt>
    <dgm:pt modelId="{BD135BBE-FF0A-47B2-9DFF-F43204F925FB}">
      <dgm:prSet/>
      <dgm:spPr/>
      <dgm:t>
        <a:bodyPr/>
        <a:lstStyle/>
        <a:p>
          <a:endParaRPr lang="en-US"/>
        </a:p>
      </dgm:t>
    </dgm:pt>
    <dgm:pt modelId="{1972ABF1-021B-4265-AE96-58942869D7C4}" type="parTrans" cxnId="{ADAF18E6-33A6-4FBF-8EE4-6C6107FA5C55}">
      <dgm:prSet/>
      <dgm:spPr/>
      <dgm:t>
        <a:bodyPr/>
        <a:lstStyle/>
        <a:p>
          <a:endParaRPr lang="en-US"/>
        </a:p>
      </dgm:t>
    </dgm:pt>
    <dgm:pt modelId="{11229D4C-F60F-4B87-ACB8-4CE2905E31A1}" type="sibTrans" cxnId="{ADAF18E6-33A6-4FBF-8EE4-6C6107FA5C55}">
      <dgm:prSet/>
      <dgm:spPr/>
      <dgm:t>
        <a:bodyPr/>
        <a:lstStyle/>
        <a:p>
          <a:endParaRPr lang="en-US"/>
        </a:p>
      </dgm:t>
    </dgm:pt>
    <dgm:pt modelId="{3D006CF8-8532-44A7-9A00-D5BAAD670AE9}">
      <dgm:prSet/>
      <dgm:spPr/>
      <dgm:t>
        <a:bodyPr/>
        <a:lstStyle/>
        <a:p>
          <a:endParaRPr lang="en-US"/>
        </a:p>
      </dgm:t>
    </dgm:pt>
    <dgm:pt modelId="{779BC2EC-E2B9-4621-84CF-E367F7C4F94F}" type="parTrans" cxnId="{1E1CD576-04B3-4E51-961C-ECB04BE42B2C}">
      <dgm:prSet/>
      <dgm:spPr/>
      <dgm:t>
        <a:bodyPr/>
        <a:lstStyle/>
        <a:p>
          <a:endParaRPr lang="en-US"/>
        </a:p>
      </dgm:t>
    </dgm:pt>
    <dgm:pt modelId="{C8F98F88-0B82-40B2-B152-0E4FFD576DE6}" type="sibTrans" cxnId="{1E1CD576-04B3-4E51-961C-ECB04BE42B2C}">
      <dgm:prSet/>
      <dgm:spPr/>
      <dgm:t>
        <a:bodyPr/>
        <a:lstStyle/>
        <a:p>
          <a:endParaRPr lang="en-US"/>
        </a:p>
      </dgm:t>
    </dgm:pt>
    <dgm:pt modelId="{3746D71A-29AC-4023-9D4C-45237A725321}" type="pres">
      <dgm:prSet presAssocID="{09B3E7BF-954F-4476-9A92-165C0AB8074B}" presName="compositeShape" presStyleCnt="0">
        <dgm:presLayoutVars>
          <dgm:chMax val="7"/>
          <dgm:dir/>
          <dgm:resizeHandles val="exact"/>
        </dgm:presLayoutVars>
      </dgm:prSet>
      <dgm:spPr/>
    </dgm:pt>
    <dgm:pt modelId="{297687F6-7ED4-400F-8C45-47C0E953109A}" type="pres">
      <dgm:prSet presAssocID="{C05724D8-4E5A-4DAC-AB98-2B1A0624B4EC}" presName="circ1" presStyleLbl="vennNode1" presStyleIdx="0" presStyleCnt="7"/>
      <dgm:spPr/>
    </dgm:pt>
    <dgm:pt modelId="{C3EC764B-4A40-4073-8BFD-EA6023D8DDD9}" type="pres">
      <dgm:prSet presAssocID="{C05724D8-4E5A-4DAC-AB98-2B1A0624B4E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D18723-8ADB-4981-BECD-43BC3F78BFBA}" type="pres">
      <dgm:prSet presAssocID="{72164F60-DE74-4FFC-8939-FC1FFEFA5049}" presName="circ2" presStyleLbl="vennNode1" presStyleIdx="1" presStyleCnt="7"/>
      <dgm:spPr/>
    </dgm:pt>
    <dgm:pt modelId="{6A0AD91F-9356-4E2D-9A59-DB88AC991041}" type="pres">
      <dgm:prSet presAssocID="{72164F60-DE74-4FFC-8939-FC1FFEFA504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5172B1-2BFE-4E89-A5C8-AB76A9AB73BC}" type="pres">
      <dgm:prSet presAssocID="{A533E188-904C-42FC-AF6E-5FD65BE997F6}" presName="circ3" presStyleLbl="vennNode1" presStyleIdx="2" presStyleCnt="7"/>
      <dgm:spPr/>
    </dgm:pt>
    <dgm:pt modelId="{65BFFC77-221C-44AF-A382-C83BD20F7066}" type="pres">
      <dgm:prSet presAssocID="{A533E188-904C-42FC-AF6E-5FD65BE997F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4058C78-6BE0-4683-A4FD-3E32145087E5}" type="pres">
      <dgm:prSet presAssocID="{15CAF03C-E576-4DB8-9D76-3940F16EDC39}" presName="circ4" presStyleLbl="vennNode1" presStyleIdx="3" presStyleCnt="7"/>
      <dgm:spPr/>
    </dgm:pt>
    <dgm:pt modelId="{7894803D-6472-454D-959F-0FAB0AD54BA6}" type="pres">
      <dgm:prSet presAssocID="{15CAF03C-E576-4DB8-9D76-3940F16EDC3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52B30C8-A5FE-47FB-BD1B-398912F6189E}" type="pres">
      <dgm:prSet presAssocID="{5C884B2D-94F8-471E-AC6A-E94E6C162D69}" presName="circ5" presStyleLbl="vennNode1" presStyleIdx="4" presStyleCnt="7"/>
      <dgm:spPr/>
    </dgm:pt>
    <dgm:pt modelId="{B7064517-859A-497D-BA2A-BF2C3D3A8D02}" type="pres">
      <dgm:prSet presAssocID="{5C884B2D-94F8-471E-AC6A-E94E6C162D6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0858C6-117B-4FA1-9987-CFADA8A32F04}" type="pres">
      <dgm:prSet presAssocID="{DE188ABB-2C85-4234-998D-54222B5C8030}" presName="circ6" presStyleLbl="vennNode1" presStyleIdx="5" presStyleCnt="7"/>
      <dgm:spPr/>
    </dgm:pt>
    <dgm:pt modelId="{ACD785B5-D607-4B91-AF2D-93118CAA45C0}" type="pres">
      <dgm:prSet presAssocID="{DE188ABB-2C85-4234-998D-54222B5C803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D3B11C-CA89-4ADF-BFE8-4B371EB501CB}" type="pres">
      <dgm:prSet presAssocID="{D3AD56EF-D388-45A4-AA93-A4B20AB93F7B}" presName="circ7" presStyleLbl="vennNode1" presStyleIdx="6" presStyleCnt="7"/>
      <dgm:spPr/>
    </dgm:pt>
    <dgm:pt modelId="{A082214F-231C-40E3-85BC-D6B6FB57704A}" type="pres">
      <dgm:prSet presAssocID="{D3AD56EF-D388-45A4-AA93-A4B20AB93F7B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B4DA17-2168-4844-B918-7D224D8EC1F7}" srcId="{09B3E7BF-954F-4476-9A92-165C0AB8074B}" destId="{A533E188-904C-42FC-AF6E-5FD65BE997F6}" srcOrd="2" destOrd="0" parTransId="{80BACEB6-B6F3-44E2-A679-7D20C904524C}" sibTransId="{302B87CA-D2E7-4B3D-8C76-D3DB0931F6C5}"/>
    <dgm:cxn modelId="{71601E22-4F16-4E31-BD11-92E25D4F6503}" srcId="{09B3E7BF-954F-4476-9A92-165C0AB8074B}" destId="{15CAF03C-E576-4DB8-9D76-3940F16EDC39}" srcOrd="3" destOrd="0" parTransId="{9C1CC56C-3F3B-4B62-8B0B-1A016A7C5CB2}" sibTransId="{C8F577AE-76BE-4703-8C97-8EEA45212E61}"/>
    <dgm:cxn modelId="{AEE33B22-D543-4FBB-A802-4EFFA933CE2F}" type="presOf" srcId="{A533E188-904C-42FC-AF6E-5FD65BE997F6}" destId="{65BFFC77-221C-44AF-A382-C83BD20F7066}" srcOrd="0" destOrd="0" presId="urn:microsoft.com/office/officeart/2005/8/layout/venn1"/>
    <dgm:cxn modelId="{11319529-18B8-4915-8378-303C7854014B}" srcId="{09B3E7BF-954F-4476-9A92-165C0AB8074B}" destId="{D3AD56EF-D388-45A4-AA93-A4B20AB93F7B}" srcOrd="6" destOrd="0" parTransId="{F33E301F-8C15-44BD-BB2C-84DB6BEDDBB0}" sibTransId="{9BBE280C-E0EC-4831-AF2F-B292111B31EC}"/>
    <dgm:cxn modelId="{B9A4B62A-C65B-4B7E-9391-78D57F9217A5}" type="presOf" srcId="{C05724D8-4E5A-4DAC-AB98-2B1A0624B4EC}" destId="{C3EC764B-4A40-4073-8BFD-EA6023D8DDD9}" srcOrd="0" destOrd="0" presId="urn:microsoft.com/office/officeart/2005/8/layout/venn1"/>
    <dgm:cxn modelId="{C7E46D3F-35F7-4251-8DB7-A7D483DAC1F5}" srcId="{09B3E7BF-954F-4476-9A92-165C0AB8074B}" destId="{DE188ABB-2C85-4234-998D-54222B5C8030}" srcOrd="5" destOrd="0" parTransId="{C20AD389-352C-445F-A25B-84D450D14238}" sibTransId="{1D44AD96-6E64-4BE1-9B5E-FA51B3FF61A9}"/>
    <dgm:cxn modelId="{7E1C8642-2817-4A06-97CE-AEF6A13B6934}" srcId="{09B3E7BF-954F-4476-9A92-165C0AB8074B}" destId="{C05724D8-4E5A-4DAC-AB98-2B1A0624B4EC}" srcOrd="0" destOrd="0" parTransId="{A389C3AD-1E5B-4B0F-983D-B6593BCF20EB}" sibTransId="{0C5600D0-FAC0-413F-86B9-EC69B0C6B694}"/>
    <dgm:cxn modelId="{579BB348-BDDF-4FD1-8AF4-DA6D646ACBDF}" type="presOf" srcId="{D3AD56EF-D388-45A4-AA93-A4B20AB93F7B}" destId="{A082214F-231C-40E3-85BC-D6B6FB57704A}" srcOrd="0" destOrd="0" presId="urn:microsoft.com/office/officeart/2005/8/layout/venn1"/>
    <dgm:cxn modelId="{8A42646F-68AD-44DC-8319-435AEB036B47}" type="presOf" srcId="{5C884B2D-94F8-471E-AC6A-E94E6C162D69}" destId="{B7064517-859A-497D-BA2A-BF2C3D3A8D02}" srcOrd="0" destOrd="0" presId="urn:microsoft.com/office/officeart/2005/8/layout/venn1"/>
    <dgm:cxn modelId="{07F04971-0DB5-46ED-8B95-0C2D234F231E}" type="presOf" srcId="{15CAF03C-E576-4DB8-9D76-3940F16EDC39}" destId="{7894803D-6472-454D-959F-0FAB0AD54BA6}" srcOrd="0" destOrd="0" presId="urn:microsoft.com/office/officeart/2005/8/layout/venn1"/>
    <dgm:cxn modelId="{BB955555-B65B-43BF-8CF9-F68DD295F902}" type="presOf" srcId="{72164F60-DE74-4FFC-8939-FC1FFEFA5049}" destId="{6A0AD91F-9356-4E2D-9A59-DB88AC991041}" srcOrd="0" destOrd="0" presId="urn:microsoft.com/office/officeart/2005/8/layout/venn1"/>
    <dgm:cxn modelId="{1E1CD576-04B3-4E51-961C-ECB04BE42B2C}" srcId="{09B3E7BF-954F-4476-9A92-165C0AB8074B}" destId="{3D006CF8-8532-44A7-9A00-D5BAAD670AE9}" srcOrd="8" destOrd="0" parTransId="{779BC2EC-E2B9-4621-84CF-E367F7C4F94F}" sibTransId="{C8F98F88-0B82-40B2-B152-0E4FFD576DE6}"/>
    <dgm:cxn modelId="{2DB1A395-450B-4C52-9252-1EC8D0507A83}" srcId="{09B3E7BF-954F-4476-9A92-165C0AB8074B}" destId="{72164F60-DE74-4FFC-8939-FC1FFEFA5049}" srcOrd="1" destOrd="0" parTransId="{30CB1457-A737-4A29-948D-2F9EC740785E}" sibTransId="{2CC05B82-8C39-4B68-9D7E-E6076F571987}"/>
    <dgm:cxn modelId="{7BF7249A-BC0A-42CC-A329-DE703E34BFD8}" type="presOf" srcId="{09B3E7BF-954F-4476-9A92-165C0AB8074B}" destId="{3746D71A-29AC-4023-9D4C-45237A725321}" srcOrd="0" destOrd="0" presId="urn:microsoft.com/office/officeart/2005/8/layout/venn1"/>
    <dgm:cxn modelId="{D7A484AD-4B66-42E8-93D4-6FDF7856E7A7}" type="presOf" srcId="{DE188ABB-2C85-4234-998D-54222B5C8030}" destId="{ACD785B5-D607-4B91-AF2D-93118CAA45C0}" srcOrd="0" destOrd="0" presId="urn:microsoft.com/office/officeart/2005/8/layout/venn1"/>
    <dgm:cxn modelId="{5122AEC9-D818-47A5-8CB3-89F59B65D283}" srcId="{09B3E7BF-954F-4476-9A92-165C0AB8074B}" destId="{5C884B2D-94F8-471E-AC6A-E94E6C162D69}" srcOrd="4" destOrd="0" parTransId="{C71522CC-3FB9-4DBD-9D21-0FFE294EFFEE}" sibTransId="{F7268655-836F-4C57-B31C-81D2A3ED1350}"/>
    <dgm:cxn modelId="{ADAF18E6-33A6-4FBF-8EE4-6C6107FA5C55}" srcId="{09B3E7BF-954F-4476-9A92-165C0AB8074B}" destId="{BD135BBE-FF0A-47B2-9DFF-F43204F925FB}" srcOrd="7" destOrd="0" parTransId="{1972ABF1-021B-4265-AE96-58942869D7C4}" sibTransId="{11229D4C-F60F-4B87-ACB8-4CE2905E31A1}"/>
    <dgm:cxn modelId="{E9653741-ECD1-493F-9B58-990152516D04}" type="presParOf" srcId="{3746D71A-29AC-4023-9D4C-45237A725321}" destId="{297687F6-7ED4-400F-8C45-47C0E953109A}" srcOrd="0" destOrd="0" presId="urn:microsoft.com/office/officeart/2005/8/layout/venn1"/>
    <dgm:cxn modelId="{732E8FCB-C186-4FC4-922A-F1AB39DF42F8}" type="presParOf" srcId="{3746D71A-29AC-4023-9D4C-45237A725321}" destId="{C3EC764B-4A40-4073-8BFD-EA6023D8DDD9}" srcOrd="1" destOrd="0" presId="urn:microsoft.com/office/officeart/2005/8/layout/venn1"/>
    <dgm:cxn modelId="{C354BCFA-B584-4892-84FF-D388A502C71B}" type="presParOf" srcId="{3746D71A-29AC-4023-9D4C-45237A725321}" destId="{01D18723-8ADB-4981-BECD-43BC3F78BFBA}" srcOrd="2" destOrd="0" presId="urn:microsoft.com/office/officeart/2005/8/layout/venn1"/>
    <dgm:cxn modelId="{0E3A92D9-22E0-4081-B571-206C0E581EC1}" type="presParOf" srcId="{3746D71A-29AC-4023-9D4C-45237A725321}" destId="{6A0AD91F-9356-4E2D-9A59-DB88AC991041}" srcOrd="3" destOrd="0" presId="urn:microsoft.com/office/officeart/2005/8/layout/venn1"/>
    <dgm:cxn modelId="{5B89C582-5C61-48A7-8F09-E73D33BE43A7}" type="presParOf" srcId="{3746D71A-29AC-4023-9D4C-45237A725321}" destId="{025172B1-2BFE-4E89-A5C8-AB76A9AB73BC}" srcOrd="4" destOrd="0" presId="urn:microsoft.com/office/officeart/2005/8/layout/venn1"/>
    <dgm:cxn modelId="{BC985E81-8E5C-4608-9EAA-76D7F9BFD97D}" type="presParOf" srcId="{3746D71A-29AC-4023-9D4C-45237A725321}" destId="{65BFFC77-221C-44AF-A382-C83BD20F7066}" srcOrd="5" destOrd="0" presId="urn:microsoft.com/office/officeart/2005/8/layout/venn1"/>
    <dgm:cxn modelId="{429EDDE9-1771-435A-B82B-0CE8D871DE08}" type="presParOf" srcId="{3746D71A-29AC-4023-9D4C-45237A725321}" destId="{64058C78-6BE0-4683-A4FD-3E32145087E5}" srcOrd="6" destOrd="0" presId="urn:microsoft.com/office/officeart/2005/8/layout/venn1"/>
    <dgm:cxn modelId="{EFA13F34-3518-4635-8F4F-3EBDD63F4D16}" type="presParOf" srcId="{3746D71A-29AC-4023-9D4C-45237A725321}" destId="{7894803D-6472-454D-959F-0FAB0AD54BA6}" srcOrd="7" destOrd="0" presId="urn:microsoft.com/office/officeart/2005/8/layout/venn1"/>
    <dgm:cxn modelId="{BA12A608-D7FE-40D6-A104-D3FFC0C74088}" type="presParOf" srcId="{3746D71A-29AC-4023-9D4C-45237A725321}" destId="{152B30C8-A5FE-47FB-BD1B-398912F6189E}" srcOrd="8" destOrd="0" presId="urn:microsoft.com/office/officeart/2005/8/layout/venn1"/>
    <dgm:cxn modelId="{B76BC67C-7762-42AF-A2B4-62F5E77E6A77}" type="presParOf" srcId="{3746D71A-29AC-4023-9D4C-45237A725321}" destId="{B7064517-859A-497D-BA2A-BF2C3D3A8D02}" srcOrd="9" destOrd="0" presId="urn:microsoft.com/office/officeart/2005/8/layout/venn1"/>
    <dgm:cxn modelId="{2E4D1B94-2000-4B5A-9864-0F0ECA6B5C1B}" type="presParOf" srcId="{3746D71A-29AC-4023-9D4C-45237A725321}" destId="{C60858C6-117B-4FA1-9987-CFADA8A32F04}" srcOrd="10" destOrd="0" presId="urn:microsoft.com/office/officeart/2005/8/layout/venn1"/>
    <dgm:cxn modelId="{43D36A02-0886-4F70-AA2D-51E7B27CEDE4}" type="presParOf" srcId="{3746D71A-29AC-4023-9D4C-45237A725321}" destId="{ACD785B5-D607-4B91-AF2D-93118CAA45C0}" srcOrd="11" destOrd="0" presId="urn:microsoft.com/office/officeart/2005/8/layout/venn1"/>
    <dgm:cxn modelId="{8D2DC446-ED81-41B6-BBC2-AE74936102E9}" type="presParOf" srcId="{3746D71A-29AC-4023-9D4C-45237A725321}" destId="{1CD3B11C-CA89-4ADF-BFE8-4B371EB501CB}" srcOrd="12" destOrd="0" presId="urn:microsoft.com/office/officeart/2005/8/layout/venn1"/>
    <dgm:cxn modelId="{5BAC5FE2-AE35-4452-AB70-17779CEB299A}" type="presParOf" srcId="{3746D71A-29AC-4023-9D4C-45237A725321}" destId="{A082214F-231C-40E3-85BC-D6B6FB57704A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941C3-9214-41F0-BF2B-533F130D0A67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80CAFCDC-B52A-41FE-BAD7-B87C4632EB81}">
      <dgm:prSet/>
      <dgm:spPr/>
      <dgm:t>
        <a:bodyPr/>
        <a:lstStyle/>
        <a:p>
          <a:pPr rtl="1"/>
          <a:r>
            <a:rPr lang="he-IL" dirty="0"/>
            <a:t>שלא תחייב ביצוע שינויים חדים מדי בשיטות עבודה והתנהגות משתמשים</a:t>
          </a:r>
        </a:p>
      </dgm:t>
    </dgm:pt>
    <dgm:pt modelId="{D222CE5C-B55E-4BBB-A208-9621C14E0B47}" type="parTrans" cxnId="{848D14A4-71AD-4DCA-BA3D-2A964F9A101A}">
      <dgm:prSet/>
      <dgm:spPr/>
      <dgm:t>
        <a:bodyPr/>
        <a:lstStyle/>
        <a:p>
          <a:endParaRPr lang="en-US"/>
        </a:p>
      </dgm:t>
    </dgm:pt>
    <dgm:pt modelId="{D02454C7-2062-4041-AC8F-26B12FBE1E70}" type="sibTrans" cxnId="{848D14A4-71AD-4DCA-BA3D-2A964F9A101A}">
      <dgm:prSet/>
      <dgm:spPr/>
      <dgm:t>
        <a:bodyPr/>
        <a:lstStyle/>
        <a:p>
          <a:endParaRPr lang="en-US"/>
        </a:p>
      </dgm:t>
    </dgm:pt>
    <dgm:pt modelId="{7BC56229-CB43-4A91-B63F-98A272B0144D}">
      <dgm:prSet/>
      <dgm:spPr/>
      <dgm:t>
        <a:bodyPr/>
        <a:lstStyle/>
        <a:p>
          <a:pPr rtl="1"/>
          <a:r>
            <a:rPr lang="he-IL"/>
            <a:t>תיאור איכות ומידת שביעות רצון מהמערכת</a:t>
          </a:r>
        </a:p>
      </dgm:t>
    </dgm:pt>
    <dgm:pt modelId="{802B6951-826D-4774-9C41-1377248C5BBC}" type="parTrans" cxnId="{98C5C249-0F02-46BC-A7AB-26286DF1DE33}">
      <dgm:prSet/>
      <dgm:spPr/>
      <dgm:t>
        <a:bodyPr/>
        <a:lstStyle/>
        <a:p>
          <a:endParaRPr lang="en-US"/>
        </a:p>
      </dgm:t>
    </dgm:pt>
    <dgm:pt modelId="{073FF69E-DEE6-47B3-B309-7438DAF0C9CC}" type="sibTrans" cxnId="{98C5C249-0F02-46BC-A7AB-26286DF1DE33}">
      <dgm:prSet/>
      <dgm:spPr/>
      <dgm:t>
        <a:bodyPr/>
        <a:lstStyle/>
        <a:p>
          <a:endParaRPr lang="en-US"/>
        </a:p>
      </dgm:t>
    </dgm:pt>
    <dgm:pt modelId="{3AC08637-0460-467D-BC44-5E950987B67D}">
      <dgm:prSet/>
      <dgm:spPr/>
      <dgm:t>
        <a:bodyPr/>
        <a:lstStyle/>
        <a:p>
          <a:pPr rtl="1"/>
          <a:r>
            <a:rPr lang="he-IL"/>
            <a:t>תיאור המשתמשים, תיאור אופן עבודת המשתמשים במערכת</a:t>
          </a:r>
        </a:p>
      </dgm:t>
    </dgm:pt>
    <dgm:pt modelId="{91DCF90E-6A1F-42A0-A877-2CCB1C8B00F0}" type="parTrans" cxnId="{D5F8E8C6-764B-48CE-A7AF-84B769BE9AF3}">
      <dgm:prSet/>
      <dgm:spPr/>
      <dgm:t>
        <a:bodyPr/>
        <a:lstStyle/>
        <a:p>
          <a:endParaRPr lang="en-US"/>
        </a:p>
      </dgm:t>
    </dgm:pt>
    <dgm:pt modelId="{DDBA7E0F-EABB-4F44-A652-986ADD7F16AB}" type="sibTrans" cxnId="{D5F8E8C6-764B-48CE-A7AF-84B769BE9AF3}">
      <dgm:prSet/>
      <dgm:spPr/>
      <dgm:t>
        <a:bodyPr/>
        <a:lstStyle/>
        <a:p>
          <a:endParaRPr lang="en-US"/>
        </a:p>
      </dgm:t>
    </dgm:pt>
    <dgm:pt modelId="{953C6B6E-DE94-4F51-8522-3968C195F627}">
      <dgm:prSet/>
      <dgm:spPr/>
      <dgm:t>
        <a:bodyPr/>
        <a:lstStyle/>
        <a:p>
          <a:pPr rtl="1"/>
          <a:r>
            <a:rPr lang="he-IL"/>
            <a:t>תשתית חומרה ותקשורת עליה היא פועלת</a:t>
          </a:r>
        </a:p>
      </dgm:t>
    </dgm:pt>
    <dgm:pt modelId="{1D16D833-78B7-4A64-A8FD-DF3C15E871B5}" type="parTrans" cxnId="{363A47D5-62F5-4293-9102-F4B619B21B93}">
      <dgm:prSet/>
      <dgm:spPr/>
      <dgm:t>
        <a:bodyPr/>
        <a:lstStyle/>
        <a:p>
          <a:endParaRPr lang="en-US"/>
        </a:p>
      </dgm:t>
    </dgm:pt>
    <dgm:pt modelId="{01203713-96FB-401C-B12C-EDFAD0CF986A}" type="sibTrans" cxnId="{363A47D5-62F5-4293-9102-F4B619B21B93}">
      <dgm:prSet/>
      <dgm:spPr/>
      <dgm:t>
        <a:bodyPr/>
        <a:lstStyle/>
        <a:p>
          <a:endParaRPr lang="en-US"/>
        </a:p>
      </dgm:t>
    </dgm:pt>
    <dgm:pt modelId="{DF4D489A-D78F-4B2E-BC68-0095C9046B12}">
      <dgm:prSet/>
      <dgm:spPr/>
      <dgm:t>
        <a:bodyPr/>
        <a:lstStyle/>
        <a:p>
          <a:pPr rtl="1"/>
          <a:r>
            <a:rPr lang="he-IL"/>
            <a:t>מערכות משנה של מערכת המידע</a:t>
          </a:r>
        </a:p>
      </dgm:t>
    </dgm:pt>
    <dgm:pt modelId="{482D2B94-8456-4C7C-96E8-2D0AACA515D6}" type="parTrans" cxnId="{A2974C9E-4837-4625-AC07-1505E8937986}">
      <dgm:prSet/>
      <dgm:spPr/>
      <dgm:t>
        <a:bodyPr/>
        <a:lstStyle/>
        <a:p>
          <a:endParaRPr lang="en-US"/>
        </a:p>
      </dgm:t>
    </dgm:pt>
    <dgm:pt modelId="{CBF7E1C7-116C-40F3-8444-C3D5D8A43276}" type="sibTrans" cxnId="{A2974C9E-4837-4625-AC07-1505E8937986}">
      <dgm:prSet/>
      <dgm:spPr/>
      <dgm:t>
        <a:bodyPr/>
        <a:lstStyle/>
        <a:p>
          <a:endParaRPr lang="en-US"/>
        </a:p>
      </dgm:t>
    </dgm:pt>
    <dgm:pt modelId="{E5B9A494-4AC9-481B-95B5-E6ECB29E65C2}">
      <dgm:prSet/>
      <dgm:spPr/>
      <dgm:t>
        <a:bodyPr/>
        <a:lstStyle/>
        <a:p>
          <a:pPr rtl="1"/>
          <a:r>
            <a:rPr lang="he-IL"/>
            <a:t>תיאור תהליכי מחשב: קלטים, מקורות,לוגיקת עיבוד,קבצים, פלטים,נתונים בעיבוד ועוד</a:t>
          </a:r>
        </a:p>
      </dgm:t>
    </dgm:pt>
    <dgm:pt modelId="{1F05B329-10A6-4C06-8B54-95AC1C6F0317}" type="parTrans" cxnId="{6165AEED-E5EB-4932-B01C-270127B6E1FA}">
      <dgm:prSet/>
      <dgm:spPr/>
      <dgm:t>
        <a:bodyPr/>
        <a:lstStyle/>
        <a:p>
          <a:endParaRPr lang="en-US"/>
        </a:p>
      </dgm:t>
    </dgm:pt>
    <dgm:pt modelId="{52D74A33-3EA7-4FC9-B6C9-3477E6725126}" type="sibTrans" cxnId="{6165AEED-E5EB-4932-B01C-270127B6E1FA}">
      <dgm:prSet/>
      <dgm:spPr/>
      <dgm:t>
        <a:bodyPr/>
        <a:lstStyle/>
        <a:p>
          <a:endParaRPr lang="en-US"/>
        </a:p>
      </dgm:t>
    </dgm:pt>
    <dgm:pt modelId="{382EDF6C-B16D-43FB-897C-58D17E7E1C49}">
      <dgm:prSet/>
      <dgm:spPr/>
      <dgm:t>
        <a:bodyPr/>
        <a:lstStyle/>
        <a:p>
          <a:pPr rtl="1"/>
          <a:r>
            <a:rPr lang="he-IL"/>
            <a:t>תיאור בסיס נתונים</a:t>
          </a:r>
        </a:p>
      </dgm:t>
    </dgm:pt>
    <dgm:pt modelId="{4131354B-3AA1-443C-8AE4-5901016D340C}" type="parTrans" cxnId="{BC8E5DDE-45CE-4027-ADFA-1CABFA1ECC20}">
      <dgm:prSet/>
      <dgm:spPr/>
      <dgm:t>
        <a:bodyPr/>
        <a:lstStyle/>
        <a:p>
          <a:endParaRPr lang="en-US"/>
        </a:p>
      </dgm:t>
    </dgm:pt>
    <dgm:pt modelId="{E0BF6CF8-8397-45C9-87AC-9E7F07A27832}" type="sibTrans" cxnId="{BC8E5DDE-45CE-4027-ADFA-1CABFA1ECC20}">
      <dgm:prSet/>
      <dgm:spPr/>
      <dgm:t>
        <a:bodyPr/>
        <a:lstStyle/>
        <a:p>
          <a:endParaRPr lang="en-US"/>
        </a:p>
      </dgm:t>
    </dgm:pt>
    <dgm:pt modelId="{EDBDDB21-7551-4D46-9D29-D011DF8E3D22}">
      <dgm:prSet/>
      <dgm:spPr/>
      <dgm:t>
        <a:bodyPr/>
        <a:lstStyle/>
        <a:p>
          <a:endParaRPr lang="en-US"/>
        </a:p>
      </dgm:t>
    </dgm:pt>
    <dgm:pt modelId="{0A8153E2-6CCC-4BA0-A630-0A3BC882C2E1}" type="parTrans" cxnId="{3CD416B8-4DDE-431C-A5A7-A5DDC9643424}">
      <dgm:prSet/>
      <dgm:spPr/>
      <dgm:t>
        <a:bodyPr/>
        <a:lstStyle/>
        <a:p>
          <a:endParaRPr lang="en-US"/>
        </a:p>
      </dgm:t>
    </dgm:pt>
    <dgm:pt modelId="{D22D75A1-0C58-4D02-B00A-D3E837719AEA}" type="sibTrans" cxnId="{3CD416B8-4DDE-431C-A5A7-A5DDC9643424}">
      <dgm:prSet/>
      <dgm:spPr/>
      <dgm:t>
        <a:bodyPr/>
        <a:lstStyle/>
        <a:p>
          <a:endParaRPr lang="en-US"/>
        </a:p>
      </dgm:t>
    </dgm:pt>
    <dgm:pt modelId="{657422EC-7AB5-4FDF-8E54-CF4B5009319A}">
      <dgm:prSet/>
      <dgm:spPr/>
      <dgm:t>
        <a:bodyPr/>
        <a:lstStyle/>
        <a:p>
          <a:endParaRPr lang="en-US"/>
        </a:p>
      </dgm:t>
    </dgm:pt>
    <dgm:pt modelId="{62F9102C-1D7B-41B9-AE99-A9852BE4808F}" type="parTrans" cxnId="{459ED46E-F7A1-4DDA-8B1A-1FC6F7C95079}">
      <dgm:prSet/>
      <dgm:spPr/>
      <dgm:t>
        <a:bodyPr/>
        <a:lstStyle/>
        <a:p>
          <a:endParaRPr lang="en-US"/>
        </a:p>
      </dgm:t>
    </dgm:pt>
    <dgm:pt modelId="{403DC079-3399-4064-A942-58234018AFB2}" type="sibTrans" cxnId="{459ED46E-F7A1-4DDA-8B1A-1FC6F7C95079}">
      <dgm:prSet/>
      <dgm:spPr/>
      <dgm:t>
        <a:bodyPr/>
        <a:lstStyle/>
        <a:p>
          <a:endParaRPr lang="en-US"/>
        </a:p>
      </dgm:t>
    </dgm:pt>
    <dgm:pt modelId="{535A1562-749C-4B99-BBF5-E06FC27C91C1}">
      <dgm:prSet/>
      <dgm:spPr/>
      <dgm:t>
        <a:bodyPr/>
        <a:lstStyle/>
        <a:p>
          <a:endParaRPr lang="en-US"/>
        </a:p>
      </dgm:t>
    </dgm:pt>
    <dgm:pt modelId="{DD89B744-0433-40F1-8DB0-52AF215EC24F}" type="parTrans" cxnId="{18FDA801-FDE5-4DA9-AD90-93AFBB41829D}">
      <dgm:prSet/>
      <dgm:spPr/>
      <dgm:t>
        <a:bodyPr/>
        <a:lstStyle/>
        <a:p>
          <a:endParaRPr lang="en-US"/>
        </a:p>
      </dgm:t>
    </dgm:pt>
    <dgm:pt modelId="{96242249-BA95-43A2-958F-40B620CDBEB9}" type="sibTrans" cxnId="{18FDA801-FDE5-4DA9-AD90-93AFBB41829D}">
      <dgm:prSet/>
      <dgm:spPr/>
      <dgm:t>
        <a:bodyPr/>
        <a:lstStyle/>
        <a:p>
          <a:endParaRPr lang="en-US"/>
        </a:p>
      </dgm:t>
    </dgm:pt>
    <dgm:pt modelId="{FDF95AB2-031E-4A4F-8BBE-DD73B05C68FE}" type="pres">
      <dgm:prSet presAssocID="{787941C3-9214-41F0-BF2B-533F130D0A67}" presName="compositeShape" presStyleCnt="0">
        <dgm:presLayoutVars>
          <dgm:chMax val="7"/>
          <dgm:dir/>
          <dgm:resizeHandles val="exact"/>
        </dgm:presLayoutVars>
      </dgm:prSet>
      <dgm:spPr/>
    </dgm:pt>
    <dgm:pt modelId="{7533B69C-24E6-4B46-9FA0-75062A59C74E}" type="pres">
      <dgm:prSet presAssocID="{80CAFCDC-B52A-41FE-BAD7-B87C4632EB81}" presName="circ1" presStyleLbl="vennNode1" presStyleIdx="0" presStyleCnt="7"/>
      <dgm:spPr/>
    </dgm:pt>
    <dgm:pt modelId="{BF1DE7CF-8E44-4015-B58A-B21FE733AAAF}" type="pres">
      <dgm:prSet presAssocID="{80CAFCDC-B52A-41FE-BAD7-B87C4632EB8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0C6F91-EAF2-4919-AA4A-A29FD2C40DB6}" type="pres">
      <dgm:prSet presAssocID="{7BC56229-CB43-4A91-B63F-98A272B0144D}" presName="circ2" presStyleLbl="vennNode1" presStyleIdx="1" presStyleCnt="7"/>
      <dgm:spPr/>
    </dgm:pt>
    <dgm:pt modelId="{E096591D-1BB0-4607-9EAE-9E7045847BF3}" type="pres">
      <dgm:prSet presAssocID="{7BC56229-CB43-4A91-B63F-98A272B0144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4F5471-7D9B-4F67-B0F7-6A45C0D95C3F}" type="pres">
      <dgm:prSet presAssocID="{3AC08637-0460-467D-BC44-5E950987B67D}" presName="circ3" presStyleLbl="vennNode1" presStyleIdx="2" presStyleCnt="7"/>
      <dgm:spPr/>
    </dgm:pt>
    <dgm:pt modelId="{E06D6BDC-A5D3-4952-A06E-DF1C69162234}" type="pres">
      <dgm:prSet presAssocID="{3AC08637-0460-467D-BC44-5E950987B67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FE9AE-C7B8-4EB1-93FF-AB2B9720AC7E}" type="pres">
      <dgm:prSet presAssocID="{953C6B6E-DE94-4F51-8522-3968C195F627}" presName="circ4" presStyleLbl="vennNode1" presStyleIdx="3" presStyleCnt="7"/>
      <dgm:spPr/>
    </dgm:pt>
    <dgm:pt modelId="{5C12D6CB-4ADA-4F75-B094-61CDB73ADDF0}" type="pres">
      <dgm:prSet presAssocID="{953C6B6E-DE94-4F51-8522-3968C195F62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3D8FD5-EC5B-412B-9B86-0F207E5F144E}" type="pres">
      <dgm:prSet presAssocID="{DF4D489A-D78F-4B2E-BC68-0095C9046B12}" presName="circ5" presStyleLbl="vennNode1" presStyleIdx="4" presStyleCnt="7"/>
      <dgm:spPr/>
    </dgm:pt>
    <dgm:pt modelId="{ED262E00-4ABD-44F1-AAB6-8ED0A0FBA56F}" type="pres">
      <dgm:prSet presAssocID="{DF4D489A-D78F-4B2E-BC68-0095C9046B1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9D038B1-7220-4995-8B11-2FBF085D8913}" type="pres">
      <dgm:prSet presAssocID="{E5B9A494-4AC9-481B-95B5-E6ECB29E65C2}" presName="circ6" presStyleLbl="vennNode1" presStyleIdx="5" presStyleCnt="7"/>
      <dgm:spPr/>
    </dgm:pt>
    <dgm:pt modelId="{1674930E-C28E-4428-953F-09EF7A4FCFCE}" type="pres">
      <dgm:prSet presAssocID="{E5B9A494-4AC9-481B-95B5-E6ECB29E65C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D59B75-025D-4963-9F1B-6C774953A588}" type="pres">
      <dgm:prSet presAssocID="{382EDF6C-B16D-43FB-897C-58D17E7E1C49}" presName="circ7" presStyleLbl="vennNode1" presStyleIdx="6" presStyleCnt="7"/>
      <dgm:spPr/>
    </dgm:pt>
    <dgm:pt modelId="{43CC4A98-3447-4BC9-8AF9-6E3DC7F721F3}" type="pres">
      <dgm:prSet presAssocID="{382EDF6C-B16D-43FB-897C-58D17E7E1C4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8FDA801-FDE5-4DA9-AD90-93AFBB41829D}" srcId="{787941C3-9214-41F0-BF2B-533F130D0A67}" destId="{535A1562-749C-4B99-BBF5-E06FC27C91C1}" srcOrd="9" destOrd="0" parTransId="{DD89B744-0433-40F1-8DB0-52AF215EC24F}" sibTransId="{96242249-BA95-43A2-958F-40B620CDBEB9}"/>
    <dgm:cxn modelId="{5953240A-2C05-4F0B-B70E-2242EDA70773}" type="presOf" srcId="{953C6B6E-DE94-4F51-8522-3968C195F627}" destId="{5C12D6CB-4ADA-4F75-B094-61CDB73ADDF0}" srcOrd="0" destOrd="0" presId="urn:microsoft.com/office/officeart/2005/8/layout/venn1"/>
    <dgm:cxn modelId="{98C5C249-0F02-46BC-A7AB-26286DF1DE33}" srcId="{787941C3-9214-41F0-BF2B-533F130D0A67}" destId="{7BC56229-CB43-4A91-B63F-98A272B0144D}" srcOrd="1" destOrd="0" parTransId="{802B6951-826D-4774-9C41-1377248C5BBC}" sibTransId="{073FF69E-DEE6-47B3-B309-7438DAF0C9CC}"/>
    <dgm:cxn modelId="{459ED46E-F7A1-4DDA-8B1A-1FC6F7C95079}" srcId="{787941C3-9214-41F0-BF2B-533F130D0A67}" destId="{657422EC-7AB5-4FDF-8E54-CF4B5009319A}" srcOrd="8" destOrd="0" parTransId="{62F9102C-1D7B-41B9-AE99-A9852BE4808F}" sibTransId="{403DC079-3399-4064-A942-58234018AFB2}"/>
    <dgm:cxn modelId="{390B5F4F-8A1A-4632-99BD-11DE4C18DF74}" type="presOf" srcId="{7BC56229-CB43-4A91-B63F-98A272B0144D}" destId="{E096591D-1BB0-4607-9EAE-9E7045847BF3}" srcOrd="0" destOrd="0" presId="urn:microsoft.com/office/officeart/2005/8/layout/venn1"/>
    <dgm:cxn modelId="{F54E5A7A-FDAC-41BF-BD14-EC188D123461}" type="presOf" srcId="{382EDF6C-B16D-43FB-897C-58D17E7E1C49}" destId="{43CC4A98-3447-4BC9-8AF9-6E3DC7F721F3}" srcOrd="0" destOrd="0" presId="urn:microsoft.com/office/officeart/2005/8/layout/venn1"/>
    <dgm:cxn modelId="{237F1B8F-8EB5-4891-AC80-124CE8A38481}" type="presOf" srcId="{80CAFCDC-B52A-41FE-BAD7-B87C4632EB81}" destId="{BF1DE7CF-8E44-4015-B58A-B21FE733AAAF}" srcOrd="0" destOrd="0" presId="urn:microsoft.com/office/officeart/2005/8/layout/venn1"/>
    <dgm:cxn modelId="{FA4A768F-D467-40B7-B5EE-4FC633295F19}" type="presOf" srcId="{E5B9A494-4AC9-481B-95B5-E6ECB29E65C2}" destId="{1674930E-C28E-4428-953F-09EF7A4FCFCE}" srcOrd="0" destOrd="0" presId="urn:microsoft.com/office/officeart/2005/8/layout/venn1"/>
    <dgm:cxn modelId="{BFEF239A-0794-458E-A238-D3C436B907DA}" type="presOf" srcId="{3AC08637-0460-467D-BC44-5E950987B67D}" destId="{E06D6BDC-A5D3-4952-A06E-DF1C69162234}" srcOrd="0" destOrd="0" presId="urn:microsoft.com/office/officeart/2005/8/layout/venn1"/>
    <dgm:cxn modelId="{A2974C9E-4837-4625-AC07-1505E8937986}" srcId="{787941C3-9214-41F0-BF2B-533F130D0A67}" destId="{DF4D489A-D78F-4B2E-BC68-0095C9046B12}" srcOrd="4" destOrd="0" parTransId="{482D2B94-8456-4C7C-96E8-2D0AACA515D6}" sibTransId="{CBF7E1C7-116C-40F3-8444-C3D5D8A43276}"/>
    <dgm:cxn modelId="{848D14A4-71AD-4DCA-BA3D-2A964F9A101A}" srcId="{787941C3-9214-41F0-BF2B-533F130D0A67}" destId="{80CAFCDC-B52A-41FE-BAD7-B87C4632EB81}" srcOrd="0" destOrd="0" parTransId="{D222CE5C-B55E-4BBB-A208-9621C14E0B47}" sibTransId="{D02454C7-2062-4041-AC8F-26B12FBE1E70}"/>
    <dgm:cxn modelId="{E05200AF-B460-4DB7-BCC3-0C87D881AA32}" type="presOf" srcId="{DF4D489A-D78F-4B2E-BC68-0095C9046B12}" destId="{ED262E00-4ABD-44F1-AAB6-8ED0A0FBA56F}" srcOrd="0" destOrd="0" presId="urn:microsoft.com/office/officeart/2005/8/layout/venn1"/>
    <dgm:cxn modelId="{3CD416B8-4DDE-431C-A5A7-A5DDC9643424}" srcId="{787941C3-9214-41F0-BF2B-533F130D0A67}" destId="{EDBDDB21-7551-4D46-9D29-D011DF8E3D22}" srcOrd="7" destOrd="0" parTransId="{0A8153E2-6CCC-4BA0-A630-0A3BC882C2E1}" sibTransId="{D22D75A1-0C58-4D02-B00A-D3E837719AEA}"/>
    <dgm:cxn modelId="{D5F8E8C6-764B-48CE-A7AF-84B769BE9AF3}" srcId="{787941C3-9214-41F0-BF2B-533F130D0A67}" destId="{3AC08637-0460-467D-BC44-5E950987B67D}" srcOrd="2" destOrd="0" parTransId="{91DCF90E-6A1F-42A0-A877-2CCB1C8B00F0}" sibTransId="{DDBA7E0F-EABB-4F44-A652-986ADD7F16AB}"/>
    <dgm:cxn modelId="{363A47D5-62F5-4293-9102-F4B619B21B93}" srcId="{787941C3-9214-41F0-BF2B-533F130D0A67}" destId="{953C6B6E-DE94-4F51-8522-3968C195F627}" srcOrd="3" destOrd="0" parTransId="{1D16D833-78B7-4A64-A8FD-DF3C15E871B5}" sibTransId="{01203713-96FB-401C-B12C-EDFAD0CF986A}"/>
    <dgm:cxn modelId="{BC8E5DDE-45CE-4027-ADFA-1CABFA1ECC20}" srcId="{787941C3-9214-41F0-BF2B-533F130D0A67}" destId="{382EDF6C-B16D-43FB-897C-58D17E7E1C49}" srcOrd="6" destOrd="0" parTransId="{4131354B-3AA1-443C-8AE4-5901016D340C}" sibTransId="{E0BF6CF8-8397-45C9-87AC-9E7F07A27832}"/>
    <dgm:cxn modelId="{F1B7ACE7-11A0-4289-BD5E-E2B9295EB67A}" type="presOf" srcId="{787941C3-9214-41F0-BF2B-533F130D0A67}" destId="{FDF95AB2-031E-4A4F-8BBE-DD73B05C68FE}" srcOrd="0" destOrd="0" presId="urn:microsoft.com/office/officeart/2005/8/layout/venn1"/>
    <dgm:cxn modelId="{6165AEED-E5EB-4932-B01C-270127B6E1FA}" srcId="{787941C3-9214-41F0-BF2B-533F130D0A67}" destId="{E5B9A494-4AC9-481B-95B5-E6ECB29E65C2}" srcOrd="5" destOrd="0" parTransId="{1F05B329-10A6-4C06-8B54-95AC1C6F0317}" sibTransId="{52D74A33-3EA7-4FC9-B6C9-3477E6725126}"/>
    <dgm:cxn modelId="{84ED9140-4110-46DB-8097-056B98593BE3}" type="presParOf" srcId="{FDF95AB2-031E-4A4F-8BBE-DD73B05C68FE}" destId="{7533B69C-24E6-4B46-9FA0-75062A59C74E}" srcOrd="0" destOrd="0" presId="urn:microsoft.com/office/officeart/2005/8/layout/venn1"/>
    <dgm:cxn modelId="{3FF53CF8-1904-4C0E-93F1-EE5D34D96747}" type="presParOf" srcId="{FDF95AB2-031E-4A4F-8BBE-DD73B05C68FE}" destId="{BF1DE7CF-8E44-4015-B58A-B21FE733AAAF}" srcOrd="1" destOrd="0" presId="urn:microsoft.com/office/officeart/2005/8/layout/venn1"/>
    <dgm:cxn modelId="{5B3E680E-E567-4DA0-8DCF-13A28EE34FEA}" type="presParOf" srcId="{FDF95AB2-031E-4A4F-8BBE-DD73B05C68FE}" destId="{B10C6F91-EAF2-4919-AA4A-A29FD2C40DB6}" srcOrd="2" destOrd="0" presId="urn:microsoft.com/office/officeart/2005/8/layout/venn1"/>
    <dgm:cxn modelId="{8557D77E-6B7E-4A37-A5D1-F846E52AAECA}" type="presParOf" srcId="{FDF95AB2-031E-4A4F-8BBE-DD73B05C68FE}" destId="{E096591D-1BB0-4607-9EAE-9E7045847BF3}" srcOrd="3" destOrd="0" presId="urn:microsoft.com/office/officeart/2005/8/layout/venn1"/>
    <dgm:cxn modelId="{4E0391AA-1180-4188-9429-F46F5915BBD2}" type="presParOf" srcId="{FDF95AB2-031E-4A4F-8BBE-DD73B05C68FE}" destId="{8A4F5471-7D9B-4F67-B0F7-6A45C0D95C3F}" srcOrd="4" destOrd="0" presId="urn:microsoft.com/office/officeart/2005/8/layout/venn1"/>
    <dgm:cxn modelId="{15F068A8-BE87-4BE1-AE07-564962DB2070}" type="presParOf" srcId="{FDF95AB2-031E-4A4F-8BBE-DD73B05C68FE}" destId="{E06D6BDC-A5D3-4952-A06E-DF1C69162234}" srcOrd="5" destOrd="0" presId="urn:microsoft.com/office/officeart/2005/8/layout/venn1"/>
    <dgm:cxn modelId="{6E79F64E-A117-41E2-9F9D-7F7B85F5565C}" type="presParOf" srcId="{FDF95AB2-031E-4A4F-8BBE-DD73B05C68FE}" destId="{E6FFE9AE-C7B8-4EB1-93FF-AB2B9720AC7E}" srcOrd="6" destOrd="0" presId="urn:microsoft.com/office/officeart/2005/8/layout/venn1"/>
    <dgm:cxn modelId="{E80AD468-BA2A-4DC3-A4EE-9467550B0C32}" type="presParOf" srcId="{FDF95AB2-031E-4A4F-8BBE-DD73B05C68FE}" destId="{5C12D6CB-4ADA-4F75-B094-61CDB73ADDF0}" srcOrd="7" destOrd="0" presId="urn:microsoft.com/office/officeart/2005/8/layout/venn1"/>
    <dgm:cxn modelId="{17CCFCB2-46B4-4BA9-88DB-4B303A215420}" type="presParOf" srcId="{FDF95AB2-031E-4A4F-8BBE-DD73B05C68FE}" destId="{D83D8FD5-EC5B-412B-9B86-0F207E5F144E}" srcOrd="8" destOrd="0" presId="urn:microsoft.com/office/officeart/2005/8/layout/venn1"/>
    <dgm:cxn modelId="{A1D04505-DB1B-4254-BF2E-90EA53D048BB}" type="presParOf" srcId="{FDF95AB2-031E-4A4F-8BBE-DD73B05C68FE}" destId="{ED262E00-4ABD-44F1-AAB6-8ED0A0FBA56F}" srcOrd="9" destOrd="0" presId="urn:microsoft.com/office/officeart/2005/8/layout/venn1"/>
    <dgm:cxn modelId="{AE260C16-6117-441D-A05B-16BD021444E6}" type="presParOf" srcId="{FDF95AB2-031E-4A4F-8BBE-DD73B05C68FE}" destId="{69D038B1-7220-4995-8B11-2FBF085D8913}" srcOrd="10" destOrd="0" presId="urn:microsoft.com/office/officeart/2005/8/layout/venn1"/>
    <dgm:cxn modelId="{57800B96-CED5-483A-8600-FE58B4981B6A}" type="presParOf" srcId="{FDF95AB2-031E-4A4F-8BBE-DD73B05C68FE}" destId="{1674930E-C28E-4428-953F-09EF7A4FCFCE}" srcOrd="11" destOrd="0" presId="urn:microsoft.com/office/officeart/2005/8/layout/venn1"/>
    <dgm:cxn modelId="{4209A3DD-0CA9-4F17-8A41-C08454ECFBD8}" type="presParOf" srcId="{FDF95AB2-031E-4A4F-8BBE-DD73B05C68FE}" destId="{79D59B75-025D-4963-9F1B-6C774953A588}" srcOrd="12" destOrd="0" presId="urn:microsoft.com/office/officeart/2005/8/layout/venn1"/>
    <dgm:cxn modelId="{00CD6B98-0066-4D03-8322-F44FDC52E101}" type="presParOf" srcId="{FDF95AB2-031E-4A4F-8BBE-DD73B05C68FE}" destId="{43CC4A98-3447-4BC9-8AF9-6E3DC7F721F3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B1B24D-7F6E-403F-B6D8-A4FC9A071679}" type="doc">
      <dgm:prSet loTypeId="urn:microsoft.com/office/officeart/2005/8/layout/matrix3" loCatId="matrix" qsTypeId="urn:microsoft.com/office/officeart/2009/2/quickstyle/3d8" qsCatId="3D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B24D6ABF-9FA6-48B6-95B3-53F1DF07E502}">
      <dgm:prSet/>
      <dgm:spPr/>
      <dgm:t>
        <a:bodyPr/>
        <a:lstStyle/>
        <a:p>
          <a:pPr rtl="0"/>
          <a:r>
            <a:rPr lang="he-IL"/>
            <a:t>איסוף מסמכים</a:t>
          </a:r>
        </a:p>
      </dgm:t>
    </dgm:pt>
    <dgm:pt modelId="{3A0D29D1-D1FC-4446-893B-2B55DC3012F7}" type="parTrans" cxnId="{2D67F3DF-CA46-4C57-863D-CE8B3978F820}">
      <dgm:prSet/>
      <dgm:spPr/>
      <dgm:t>
        <a:bodyPr/>
        <a:lstStyle/>
        <a:p>
          <a:endParaRPr lang="en-US"/>
        </a:p>
      </dgm:t>
    </dgm:pt>
    <dgm:pt modelId="{894F17C8-534D-4D96-9D24-BC6D5E95C47F}" type="sibTrans" cxnId="{2D67F3DF-CA46-4C57-863D-CE8B3978F820}">
      <dgm:prSet/>
      <dgm:spPr/>
      <dgm:t>
        <a:bodyPr/>
        <a:lstStyle/>
        <a:p>
          <a:endParaRPr lang="en-US"/>
        </a:p>
      </dgm:t>
    </dgm:pt>
    <dgm:pt modelId="{A3AA2ED0-001B-4466-85CF-12B1B8554875}">
      <dgm:prSet/>
      <dgm:spPr/>
      <dgm:t>
        <a:bodyPr/>
        <a:lstStyle/>
        <a:p>
          <a:pPr rtl="0"/>
          <a:r>
            <a:rPr lang="he-IL"/>
            <a:t>ביצוע ראיונות</a:t>
          </a:r>
        </a:p>
      </dgm:t>
    </dgm:pt>
    <dgm:pt modelId="{2E6EA38A-59CF-4714-9AC5-A11C49A62E9F}" type="parTrans" cxnId="{1E8E06E0-8E9A-4E5C-9C70-9A5F8020B3BB}">
      <dgm:prSet/>
      <dgm:spPr/>
      <dgm:t>
        <a:bodyPr/>
        <a:lstStyle/>
        <a:p>
          <a:endParaRPr lang="en-US"/>
        </a:p>
      </dgm:t>
    </dgm:pt>
    <dgm:pt modelId="{90555E70-E1AD-4ACC-A391-E3032A0A502E}" type="sibTrans" cxnId="{1E8E06E0-8E9A-4E5C-9C70-9A5F8020B3BB}">
      <dgm:prSet/>
      <dgm:spPr/>
      <dgm:t>
        <a:bodyPr/>
        <a:lstStyle/>
        <a:p>
          <a:endParaRPr lang="en-US"/>
        </a:p>
      </dgm:t>
    </dgm:pt>
    <dgm:pt modelId="{CE0770EA-66BD-42B1-B359-145E4F0CF722}">
      <dgm:prSet/>
      <dgm:spPr/>
      <dgm:t>
        <a:bodyPr/>
        <a:lstStyle/>
        <a:p>
          <a:pPr rtl="0"/>
          <a:r>
            <a:rPr lang="he-IL"/>
            <a:t>שאלונים</a:t>
          </a:r>
        </a:p>
      </dgm:t>
    </dgm:pt>
    <dgm:pt modelId="{B6689473-1C6A-41A0-AD7B-B8152033CE48}" type="parTrans" cxnId="{8446F4A1-688B-4BF2-A75C-C43E397DA1B8}">
      <dgm:prSet/>
      <dgm:spPr/>
      <dgm:t>
        <a:bodyPr/>
        <a:lstStyle/>
        <a:p>
          <a:endParaRPr lang="en-US"/>
        </a:p>
      </dgm:t>
    </dgm:pt>
    <dgm:pt modelId="{61B6DEF2-B722-45CA-817F-F587349FA528}" type="sibTrans" cxnId="{8446F4A1-688B-4BF2-A75C-C43E397DA1B8}">
      <dgm:prSet/>
      <dgm:spPr/>
      <dgm:t>
        <a:bodyPr/>
        <a:lstStyle/>
        <a:p>
          <a:endParaRPr lang="en-US"/>
        </a:p>
      </dgm:t>
    </dgm:pt>
    <dgm:pt modelId="{0F0469A7-DA04-44A1-AF6C-B035555D06B9}">
      <dgm:prSet/>
      <dgm:spPr/>
      <dgm:t>
        <a:bodyPr/>
        <a:lstStyle/>
        <a:p>
          <a:pPr rtl="0"/>
          <a:r>
            <a:rPr lang="he-IL"/>
            <a:t>תצפיות</a:t>
          </a:r>
        </a:p>
      </dgm:t>
    </dgm:pt>
    <dgm:pt modelId="{1D3C4994-4A57-442E-B1A0-4C387CD9D0F3}" type="parTrans" cxnId="{2F49605D-6BC8-4298-958D-5FA563F82D62}">
      <dgm:prSet/>
      <dgm:spPr/>
      <dgm:t>
        <a:bodyPr/>
        <a:lstStyle/>
        <a:p>
          <a:endParaRPr lang="en-US"/>
        </a:p>
      </dgm:t>
    </dgm:pt>
    <dgm:pt modelId="{A0559CED-9AAF-4FEE-BA4D-3AFAEEE71942}" type="sibTrans" cxnId="{2F49605D-6BC8-4298-958D-5FA563F82D62}">
      <dgm:prSet/>
      <dgm:spPr/>
      <dgm:t>
        <a:bodyPr/>
        <a:lstStyle/>
        <a:p>
          <a:endParaRPr lang="en-US"/>
        </a:p>
      </dgm:t>
    </dgm:pt>
    <dgm:pt modelId="{F293D2E1-754C-4EB6-930C-698DF6EC0C0C}" type="pres">
      <dgm:prSet presAssocID="{17B1B24D-7F6E-403F-B6D8-A4FC9A071679}" presName="matrix" presStyleCnt="0">
        <dgm:presLayoutVars>
          <dgm:chMax val="1"/>
          <dgm:dir/>
          <dgm:resizeHandles val="exact"/>
        </dgm:presLayoutVars>
      </dgm:prSet>
      <dgm:spPr/>
    </dgm:pt>
    <dgm:pt modelId="{0597C39D-6619-4126-8B11-1C6D8F21FCBD}" type="pres">
      <dgm:prSet presAssocID="{17B1B24D-7F6E-403F-B6D8-A4FC9A071679}" presName="diamond" presStyleLbl="bgShp" presStyleIdx="0" presStyleCnt="1"/>
      <dgm:spPr/>
    </dgm:pt>
    <dgm:pt modelId="{AA1E260D-2F75-4926-88F0-2BF1383E34BA}" type="pres">
      <dgm:prSet presAssocID="{17B1B24D-7F6E-403F-B6D8-A4FC9A0716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27F832-4CB7-495A-BD25-91EEDA30ABCD}" type="pres">
      <dgm:prSet presAssocID="{17B1B24D-7F6E-403F-B6D8-A4FC9A0716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94D21A-F46C-4DA9-B76C-9B96A7A8E4B6}" type="pres">
      <dgm:prSet presAssocID="{17B1B24D-7F6E-403F-B6D8-A4FC9A0716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7048C2A-E4BE-42CE-828E-4DCE80606867}" type="pres">
      <dgm:prSet presAssocID="{17B1B24D-7F6E-403F-B6D8-A4FC9A0716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49605D-6BC8-4298-958D-5FA563F82D62}" srcId="{17B1B24D-7F6E-403F-B6D8-A4FC9A071679}" destId="{0F0469A7-DA04-44A1-AF6C-B035555D06B9}" srcOrd="3" destOrd="0" parTransId="{1D3C4994-4A57-442E-B1A0-4C387CD9D0F3}" sibTransId="{A0559CED-9AAF-4FEE-BA4D-3AFAEEE71942}"/>
    <dgm:cxn modelId="{F52CDE52-786A-48A4-A0F9-C5520D947AB9}" type="presOf" srcId="{17B1B24D-7F6E-403F-B6D8-A4FC9A071679}" destId="{F293D2E1-754C-4EB6-930C-698DF6EC0C0C}" srcOrd="0" destOrd="0" presId="urn:microsoft.com/office/officeart/2005/8/layout/matrix3"/>
    <dgm:cxn modelId="{A099EA81-0D83-48DD-B0F3-F426FC07C528}" type="presOf" srcId="{A3AA2ED0-001B-4466-85CF-12B1B8554875}" destId="{6B27F832-4CB7-495A-BD25-91EEDA30ABCD}" srcOrd="0" destOrd="0" presId="urn:microsoft.com/office/officeart/2005/8/layout/matrix3"/>
    <dgm:cxn modelId="{BB496B8A-ECD7-477E-AFE0-2DE4F3FCF07D}" type="presOf" srcId="{CE0770EA-66BD-42B1-B359-145E4F0CF722}" destId="{B594D21A-F46C-4DA9-B76C-9B96A7A8E4B6}" srcOrd="0" destOrd="0" presId="urn:microsoft.com/office/officeart/2005/8/layout/matrix3"/>
    <dgm:cxn modelId="{87BAFF97-E853-44BE-B6C8-20A83011C669}" type="presOf" srcId="{B24D6ABF-9FA6-48B6-95B3-53F1DF07E502}" destId="{AA1E260D-2F75-4926-88F0-2BF1383E34BA}" srcOrd="0" destOrd="0" presId="urn:microsoft.com/office/officeart/2005/8/layout/matrix3"/>
    <dgm:cxn modelId="{6902949F-B44B-4FE9-94E7-E92DACE5A156}" type="presOf" srcId="{0F0469A7-DA04-44A1-AF6C-B035555D06B9}" destId="{77048C2A-E4BE-42CE-828E-4DCE80606867}" srcOrd="0" destOrd="0" presId="urn:microsoft.com/office/officeart/2005/8/layout/matrix3"/>
    <dgm:cxn modelId="{8446F4A1-688B-4BF2-A75C-C43E397DA1B8}" srcId="{17B1B24D-7F6E-403F-B6D8-A4FC9A071679}" destId="{CE0770EA-66BD-42B1-B359-145E4F0CF722}" srcOrd="2" destOrd="0" parTransId="{B6689473-1C6A-41A0-AD7B-B8152033CE48}" sibTransId="{61B6DEF2-B722-45CA-817F-F587349FA528}"/>
    <dgm:cxn modelId="{2D67F3DF-CA46-4C57-863D-CE8B3978F820}" srcId="{17B1B24D-7F6E-403F-B6D8-A4FC9A071679}" destId="{B24D6ABF-9FA6-48B6-95B3-53F1DF07E502}" srcOrd="0" destOrd="0" parTransId="{3A0D29D1-D1FC-4446-893B-2B55DC3012F7}" sibTransId="{894F17C8-534D-4D96-9D24-BC6D5E95C47F}"/>
    <dgm:cxn modelId="{1E8E06E0-8E9A-4E5C-9C70-9A5F8020B3BB}" srcId="{17B1B24D-7F6E-403F-B6D8-A4FC9A071679}" destId="{A3AA2ED0-001B-4466-85CF-12B1B8554875}" srcOrd="1" destOrd="0" parTransId="{2E6EA38A-59CF-4714-9AC5-A11C49A62E9F}" sibTransId="{90555E70-E1AD-4ACC-A391-E3032A0A502E}"/>
    <dgm:cxn modelId="{7D70CABB-66AA-4CFE-852F-7A137EE13233}" type="presParOf" srcId="{F293D2E1-754C-4EB6-930C-698DF6EC0C0C}" destId="{0597C39D-6619-4126-8B11-1C6D8F21FCBD}" srcOrd="0" destOrd="0" presId="urn:microsoft.com/office/officeart/2005/8/layout/matrix3"/>
    <dgm:cxn modelId="{8A7DB3B7-2E97-4486-B290-D9838B33E493}" type="presParOf" srcId="{F293D2E1-754C-4EB6-930C-698DF6EC0C0C}" destId="{AA1E260D-2F75-4926-88F0-2BF1383E34BA}" srcOrd="1" destOrd="0" presId="urn:microsoft.com/office/officeart/2005/8/layout/matrix3"/>
    <dgm:cxn modelId="{C5916CDB-393F-494E-8026-C92CE9CCFBC1}" type="presParOf" srcId="{F293D2E1-754C-4EB6-930C-698DF6EC0C0C}" destId="{6B27F832-4CB7-495A-BD25-91EEDA30ABCD}" srcOrd="2" destOrd="0" presId="urn:microsoft.com/office/officeart/2005/8/layout/matrix3"/>
    <dgm:cxn modelId="{6FAD4CD2-C31F-4D73-9DB3-D8A81755B757}" type="presParOf" srcId="{F293D2E1-754C-4EB6-930C-698DF6EC0C0C}" destId="{B594D21A-F46C-4DA9-B76C-9B96A7A8E4B6}" srcOrd="3" destOrd="0" presId="urn:microsoft.com/office/officeart/2005/8/layout/matrix3"/>
    <dgm:cxn modelId="{13467C3F-881D-46DE-B997-13295AEC970D}" type="presParOf" srcId="{F293D2E1-754C-4EB6-930C-698DF6EC0C0C}" destId="{77048C2A-E4BE-42CE-828E-4DCE8060686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687F6-7ED4-400F-8C45-47C0E953109A}">
      <dsp:nvSpPr>
        <dsp:cNvPr id="0" name=""/>
        <dsp:cNvSpPr/>
      </dsp:nvSpPr>
      <dsp:spPr>
        <a:xfrm>
          <a:off x="3331918" y="122223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EC764B-4A40-4073-8BFD-EA6023D8DDD9}">
      <dsp:nvSpPr>
        <dsp:cNvPr id="0" name=""/>
        <dsp:cNvSpPr/>
      </dsp:nvSpPr>
      <dsp:spPr>
        <a:xfrm>
          <a:off x="3217747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הכרת מבנה ארגוני</a:t>
          </a:r>
        </a:p>
      </dsp:txBody>
      <dsp:txXfrm>
        <a:off x="3217747" y="0"/>
        <a:ext cx="1794104" cy="960120"/>
      </dsp:txXfrm>
    </dsp:sp>
    <dsp:sp modelId="{01D18723-8ADB-4981-BECD-43BC3F78BFBA}">
      <dsp:nvSpPr>
        <dsp:cNvPr id="0" name=""/>
        <dsp:cNvSpPr/>
      </dsp:nvSpPr>
      <dsp:spPr>
        <a:xfrm>
          <a:off x="3791208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0AD91F-9356-4E2D-9A59-DB88AC991041}">
      <dsp:nvSpPr>
        <dsp:cNvPr id="0" name=""/>
        <dsp:cNvSpPr/>
      </dsp:nvSpPr>
      <dsp:spPr>
        <a:xfrm>
          <a:off x="5550083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מטרות הארגון</a:t>
          </a:r>
        </a:p>
      </dsp:txBody>
      <dsp:txXfrm>
        <a:off x="5550083" y="912114"/>
        <a:ext cx="1696244" cy="1056132"/>
      </dsp:txXfrm>
    </dsp:sp>
    <dsp:sp modelId="{025172B1-2BFE-4E89-A5C8-AB76A9AB73BC}">
      <dsp:nvSpPr>
        <dsp:cNvPr id="0" name=""/>
        <dsp:cNvSpPr/>
      </dsp:nvSpPr>
      <dsp:spPr>
        <a:xfrm>
          <a:off x="3904074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BFFC77-221C-44AF-A382-C83BD20F7066}">
      <dsp:nvSpPr>
        <dsp:cNvPr id="0" name=""/>
        <dsp:cNvSpPr/>
      </dsp:nvSpPr>
      <dsp:spPr>
        <a:xfrm>
          <a:off x="5713183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הפעילויות העיקריות והיקפן</a:t>
          </a:r>
        </a:p>
      </dsp:txBody>
      <dsp:txXfrm>
        <a:off x="5713183" y="2256282"/>
        <a:ext cx="1663623" cy="1128141"/>
      </dsp:txXfrm>
    </dsp:sp>
    <dsp:sp modelId="{64058C78-6BE0-4683-A4FD-3E32145087E5}">
      <dsp:nvSpPr>
        <dsp:cNvPr id="0" name=""/>
        <dsp:cNvSpPr/>
      </dsp:nvSpPr>
      <dsp:spPr>
        <a:xfrm>
          <a:off x="3586354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94803D-6472-454D-959F-0FAB0AD54BA6}">
      <dsp:nvSpPr>
        <dsp:cNvPr id="0" name=""/>
        <dsp:cNvSpPr/>
      </dsp:nvSpPr>
      <dsp:spPr>
        <a:xfrm>
          <a:off x="4995542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גורמים בתוך ומחוץ לארגון שאיתם יש קשרי עבודה</a:t>
          </a:r>
        </a:p>
      </dsp:txBody>
      <dsp:txXfrm>
        <a:off x="4995542" y="3768471"/>
        <a:ext cx="1794104" cy="1032129"/>
      </dsp:txXfrm>
    </dsp:sp>
    <dsp:sp modelId="{152B30C8-A5FE-47FB-BD1B-398912F6189E}">
      <dsp:nvSpPr>
        <dsp:cNvPr id="0" name=""/>
        <dsp:cNvSpPr/>
      </dsp:nvSpPr>
      <dsp:spPr>
        <a:xfrm>
          <a:off x="3077481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064517-859A-497D-BA2A-BF2C3D3A8D02}">
      <dsp:nvSpPr>
        <dsp:cNvPr id="0" name=""/>
        <dsp:cNvSpPr/>
      </dsp:nvSpPr>
      <dsp:spPr>
        <a:xfrm>
          <a:off x="1439953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איתור בעיות במבנה ארגוני, תהליכי עבודה לא יעילים</a:t>
          </a:r>
        </a:p>
      </dsp:txBody>
      <dsp:txXfrm>
        <a:off x="1439953" y="3768471"/>
        <a:ext cx="1794104" cy="1032129"/>
      </dsp:txXfrm>
    </dsp:sp>
    <dsp:sp modelId="{C60858C6-117B-4FA1-9987-CFADA8A32F04}">
      <dsp:nvSpPr>
        <dsp:cNvPr id="0" name=""/>
        <dsp:cNvSpPr/>
      </dsp:nvSpPr>
      <dsp:spPr>
        <a:xfrm>
          <a:off x="2759762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D785B5-D607-4B91-AF2D-93118CAA45C0}">
      <dsp:nvSpPr>
        <dsp:cNvPr id="0" name=""/>
        <dsp:cNvSpPr/>
      </dsp:nvSpPr>
      <dsp:spPr>
        <a:xfrm>
          <a:off x="852792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תפקידים או תהליכים כפולים</a:t>
          </a:r>
        </a:p>
      </dsp:txBody>
      <dsp:txXfrm>
        <a:off x="852792" y="2256282"/>
        <a:ext cx="1663623" cy="1128141"/>
      </dsp:txXfrm>
    </dsp:sp>
    <dsp:sp modelId="{1CD3B11C-CA89-4ADF-BFE8-4B371EB501CB}">
      <dsp:nvSpPr>
        <dsp:cNvPr id="0" name=""/>
        <dsp:cNvSpPr/>
      </dsp:nvSpPr>
      <dsp:spPr>
        <a:xfrm>
          <a:off x="2872627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82214F-231C-40E3-85BC-D6B6FB57704A}">
      <dsp:nvSpPr>
        <dsp:cNvPr id="0" name=""/>
        <dsp:cNvSpPr/>
      </dsp:nvSpPr>
      <dsp:spPr>
        <a:xfrm>
          <a:off x="983272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תהליכים מיותרים</a:t>
          </a:r>
        </a:p>
      </dsp:txBody>
      <dsp:txXfrm>
        <a:off x="983272" y="912114"/>
        <a:ext cx="1696244" cy="105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3B69C-24E6-4B46-9FA0-75062A59C74E}">
      <dsp:nvSpPr>
        <dsp:cNvPr id="0" name=""/>
        <dsp:cNvSpPr/>
      </dsp:nvSpPr>
      <dsp:spPr>
        <a:xfrm>
          <a:off x="3331918" y="122223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1DE7CF-8E44-4015-B58A-B21FE733AAAF}">
      <dsp:nvSpPr>
        <dsp:cNvPr id="0" name=""/>
        <dsp:cNvSpPr/>
      </dsp:nvSpPr>
      <dsp:spPr>
        <a:xfrm>
          <a:off x="3217747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שלא תחייב ביצוע שינויים חדים מדי בשיטות עבודה והתנהגות משתמשים</a:t>
          </a:r>
        </a:p>
      </dsp:txBody>
      <dsp:txXfrm>
        <a:off x="3217747" y="0"/>
        <a:ext cx="1794104" cy="960120"/>
      </dsp:txXfrm>
    </dsp:sp>
    <dsp:sp modelId="{B10C6F91-EAF2-4919-AA4A-A29FD2C40DB6}">
      <dsp:nvSpPr>
        <dsp:cNvPr id="0" name=""/>
        <dsp:cNvSpPr/>
      </dsp:nvSpPr>
      <dsp:spPr>
        <a:xfrm>
          <a:off x="3791208" y="1443060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58318"/>
            <a:satOff val="-3778"/>
            <a:lumOff val="510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96591D-1BB0-4607-9EAE-9E7045847BF3}">
      <dsp:nvSpPr>
        <dsp:cNvPr id="0" name=""/>
        <dsp:cNvSpPr/>
      </dsp:nvSpPr>
      <dsp:spPr>
        <a:xfrm>
          <a:off x="5550083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תיאור איכות ומידת שביעות רצון מהמערכת</a:t>
          </a:r>
        </a:p>
      </dsp:txBody>
      <dsp:txXfrm>
        <a:off x="5550083" y="912114"/>
        <a:ext cx="1696244" cy="1056132"/>
      </dsp:txXfrm>
    </dsp:sp>
    <dsp:sp modelId="{8A4F5471-7D9B-4F67-B0F7-6A45C0D95C3F}">
      <dsp:nvSpPr>
        <dsp:cNvPr id="0" name=""/>
        <dsp:cNvSpPr/>
      </dsp:nvSpPr>
      <dsp:spPr>
        <a:xfrm>
          <a:off x="3904074" y="193992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116636"/>
            <a:satOff val="-7557"/>
            <a:lumOff val="102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6D6BDC-A5D3-4952-A06E-DF1C69162234}">
      <dsp:nvSpPr>
        <dsp:cNvPr id="0" name=""/>
        <dsp:cNvSpPr/>
      </dsp:nvSpPr>
      <dsp:spPr>
        <a:xfrm>
          <a:off x="5713183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תיאור המשתמשים, תיאור אופן עבודת המשתמשים במערכת</a:t>
          </a:r>
        </a:p>
      </dsp:txBody>
      <dsp:txXfrm>
        <a:off x="5713183" y="2256282"/>
        <a:ext cx="1663623" cy="1128141"/>
      </dsp:txXfrm>
    </dsp:sp>
    <dsp:sp modelId="{E6FFE9AE-C7B8-4EB1-93FF-AB2B9720AC7E}">
      <dsp:nvSpPr>
        <dsp:cNvPr id="0" name=""/>
        <dsp:cNvSpPr/>
      </dsp:nvSpPr>
      <dsp:spPr>
        <a:xfrm>
          <a:off x="3586354" y="233837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174954"/>
            <a:satOff val="-11335"/>
            <a:lumOff val="153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12D6CB-4ADA-4F75-B094-61CDB73ADDF0}">
      <dsp:nvSpPr>
        <dsp:cNvPr id="0" name=""/>
        <dsp:cNvSpPr/>
      </dsp:nvSpPr>
      <dsp:spPr>
        <a:xfrm>
          <a:off x="4995542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תשתית חומרה ותקשורת עליה היא פועלת</a:t>
          </a:r>
        </a:p>
      </dsp:txBody>
      <dsp:txXfrm>
        <a:off x="4995542" y="3768471"/>
        <a:ext cx="1794104" cy="1032129"/>
      </dsp:txXfrm>
    </dsp:sp>
    <dsp:sp modelId="{D83D8FD5-EC5B-412B-9B86-0F207E5F144E}">
      <dsp:nvSpPr>
        <dsp:cNvPr id="0" name=""/>
        <dsp:cNvSpPr/>
      </dsp:nvSpPr>
      <dsp:spPr>
        <a:xfrm>
          <a:off x="3077481" y="233837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233271"/>
            <a:satOff val="-15113"/>
            <a:lumOff val="204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262E00-4ABD-44F1-AAB6-8ED0A0FBA56F}">
      <dsp:nvSpPr>
        <dsp:cNvPr id="0" name=""/>
        <dsp:cNvSpPr/>
      </dsp:nvSpPr>
      <dsp:spPr>
        <a:xfrm>
          <a:off x="1439953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מערכות משנה של מערכת המידע</a:t>
          </a:r>
        </a:p>
      </dsp:txBody>
      <dsp:txXfrm>
        <a:off x="1439953" y="3768471"/>
        <a:ext cx="1794104" cy="1032129"/>
      </dsp:txXfrm>
    </dsp:sp>
    <dsp:sp modelId="{69D038B1-7220-4995-8B11-2FBF085D8913}">
      <dsp:nvSpPr>
        <dsp:cNvPr id="0" name=""/>
        <dsp:cNvSpPr/>
      </dsp:nvSpPr>
      <dsp:spPr>
        <a:xfrm>
          <a:off x="2759762" y="193992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291589"/>
            <a:satOff val="-18892"/>
            <a:lumOff val="255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74930E-C28E-4428-953F-09EF7A4FCFCE}">
      <dsp:nvSpPr>
        <dsp:cNvPr id="0" name=""/>
        <dsp:cNvSpPr/>
      </dsp:nvSpPr>
      <dsp:spPr>
        <a:xfrm>
          <a:off x="852792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תיאור תהליכי מחשב: קלטים, מקורות,לוגיקת עיבוד,קבצים, פלטים,נתונים בעיבוד ועוד</a:t>
          </a:r>
        </a:p>
      </dsp:txBody>
      <dsp:txXfrm>
        <a:off x="852792" y="2256282"/>
        <a:ext cx="1663623" cy="1128141"/>
      </dsp:txXfrm>
    </dsp:sp>
    <dsp:sp modelId="{79D59B75-025D-4963-9F1B-6C774953A588}">
      <dsp:nvSpPr>
        <dsp:cNvPr id="0" name=""/>
        <dsp:cNvSpPr/>
      </dsp:nvSpPr>
      <dsp:spPr>
        <a:xfrm>
          <a:off x="2872627" y="1443060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349907"/>
            <a:satOff val="-22670"/>
            <a:lumOff val="306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CC4A98-3447-4BC9-8AF9-6E3DC7F721F3}">
      <dsp:nvSpPr>
        <dsp:cNvPr id="0" name=""/>
        <dsp:cNvSpPr/>
      </dsp:nvSpPr>
      <dsp:spPr>
        <a:xfrm>
          <a:off x="983272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תיאור בסיס נתונים</a:t>
          </a:r>
        </a:p>
      </dsp:txBody>
      <dsp:txXfrm>
        <a:off x="983272" y="912114"/>
        <a:ext cx="1696244" cy="105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7C39D-6619-4126-8B11-1C6D8F21FCBD}">
      <dsp:nvSpPr>
        <dsp:cNvPr id="0" name=""/>
        <dsp:cNvSpPr/>
      </dsp:nvSpPr>
      <dsp:spPr>
        <a:xfrm>
          <a:off x="2405980" y="0"/>
          <a:ext cx="4800600" cy="4800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E260D-2F75-4926-88F0-2BF1383E34BA}">
      <dsp:nvSpPr>
        <dsp:cNvPr id="0" name=""/>
        <dsp:cNvSpPr/>
      </dsp:nvSpPr>
      <dsp:spPr>
        <a:xfrm>
          <a:off x="2862037" y="456056"/>
          <a:ext cx="1872234" cy="187223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/>
            <a:t>איסוף מסמכים</a:t>
          </a:r>
        </a:p>
      </dsp:txBody>
      <dsp:txXfrm>
        <a:off x="2953432" y="547451"/>
        <a:ext cx="1689444" cy="1689444"/>
      </dsp:txXfrm>
    </dsp:sp>
    <dsp:sp modelId="{6B27F832-4CB7-495A-BD25-91EEDA30ABCD}">
      <dsp:nvSpPr>
        <dsp:cNvPr id="0" name=""/>
        <dsp:cNvSpPr/>
      </dsp:nvSpPr>
      <dsp:spPr>
        <a:xfrm>
          <a:off x="4878289" y="456056"/>
          <a:ext cx="1872234" cy="1872234"/>
        </a:xfrm>
        <a:prstGeom prst="roundRect">
          <a:avLst/>
        </a:prstGeom>
        <a:solidFill>
          <a:schemeClr val="accent1">
            <a:shade val="80000"/>
            <a:hueOff val="98626"/>
            <a:satOff val="-11455"/>
            <a:lumOff val="1102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/>
            <a:t>ביצוע ראיונות</a:t>
          </a:r>
        </a:p>
      </dsp:txBody>
      <dsp:txXfrm>
        <a:off x="4969684" y="547451"/>
        <a:ext cx="1689444" cy="1689444"/>
      </dsp:txXfrm>
    </dsp:sp>
    <dsp:sp modelId="{B594D21A-F46C-4DA9-B76C-9B96A7A8E4B6}">
      <dsp:nvSpPr>
        <dsp:cNvPr id="0" name=""/>
        <dsp:cNvSpPr/>
      </dsp:nvSpPr>
      <dsp:spPr>
        <a:xfrm>
          <a:off x="2862037" y="2472308"/>
          <a:ext cx="1872234" cy="1872234"/>
        </a:xfrm>
        <a:prstGeom prst="roundRect">
          <a:avLst/>
        </a:prstGeom>
        <a:solidFill>
          <a:schemeClr val="accent1">
            <a:shade val="80000"/>
            <a:hueOff val="197252"/>
            <a:satOff val="-22911"/>
            <a:lumOff val="2204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/>
            <a:t>שאלונים</a:t>
          </a:r>
        </a:p>
      </dsp:txBody>
      <dsp:txXfrm>
        <a:off x="2953432" y="2563703"/>
        <a:ext cx="1689444" cy="1689444"/>
      </dsp:txXfrm>
    </dsp:sp>
    <dsp:sp modelId="{77048C2A-E4BE-42CE-828E-4DCE80606867}">
      <dsp:nvSpPr>
        <dsp:cNvPr id="0" name=""/>
        <dsp:cNvSpPr/>
      </dsp:nvSpPr>
      <dsp:spPr>
        <a:xfrm>
          <a:off x="4878289" y="2472308"/>
          <a:ext cx="1872234" cy="1872234"/>
        </a:xfrm>
        <a:prstGeom prst="roundRect">
          <a:avLst/>
        </a:prstGeom>
        <a:solidFill>
          <a:schemeClr val="accent1">
            <a:shade val="80000"/>
            <a:hueOff val="295878"/>
            <a:satOff val="-34366"/>
            <a:lumOff val="33062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/>
            <a:t>תצפיות</a:t>
          </a:r>
        </a:p>
      </dsp:txBody>
      <dsp:txXfrm>
        <a:off x="4969684" y="2563703"/>
        <a:ext cx="1689444" cy="168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686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596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177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039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068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75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4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71538" y="192088"/>
            <a:ext cx="8162925" cy="5903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C1510-6C02-416D-BCB5-7BF17A93F6A5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5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305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435" y="2158494"/>
            <a:ext cx="7517130" cy="3035808"/>
          </a:xfrm>
        </p:spPr>
        <p:txBody>
          <a:bodyPr/>
          <a:lstStyle/>
          <a:p>
            <a:pPr algn="ctr"/>
            <a:r>
              <a:rPr lang="he-IL" sz="4800" dirty="0">
                <a:cs typeface="Arial" pitchFamily="34" charset="0"/>
              </a:rPr>
              <a:t>הרצאה 3</a:t>
            </a:r>
            <a:br>
              <a:rPr lang="he-IL" sz="4800" dirty="0">
                <a:cs typeface="Arial" pitchFamily="34" charset="0"/>
              </a:rPr>
            </a:br>
            <a:r>
              <a:rPr lang="he-IL" sz="4800" dirty="0">
                <a:cs typeface="Arial" pitchFamily="34" charset="0"/>
              </a:rPr>
              <a:t>שיטות לאיסוף נתונים </a:t>
            </a:r>
            <a:br>
              <a:rPr lang="he-IL" sz="4800" dirty="0">
                <a:cs typeface="Arial" pitchFamily="34" charset="0"/>
              </a:rPr>
            </a:br>
            <a:r>
              <a:rPr lang="he-IL" sz="4800" dirty="0">
                <a:cs typeface="Arial" pitchFamily="34" charset="0"/>
              </a:rPr>
              <a:t> </a:t>
            </a:r>
            <a:br>
              <a:rPr lang="he-IL" sz="4800" dirty="0">
                <a:cs typeface="Arial" pitchFamily="34" charset="0"/>
              </a:rPr>
            </a:br>
            <a:r>
              <a:rPr lang="he-IL" sz="3200" dirty="0">
                <a:cs typeface="Arial" pitchFamily="34" charset="0"/>
              </a:rPr>
              <a:t>נטלי לוי</a:t>
            </a:r>
            <a:br>
              <a:rPr lang="en-US" sz="2800" dirty="0"/>
            </a:br>
            <a:endParaRPr lang="en-US" altLang="he-IL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99592" y="1412776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just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הגדרת מטרות - </a:t>
            </a:r>
            <a:r>
              <a:rPr lang="he-IL" sz="2400" dirty="0">
                <a:latin typeface="+mn-lt"/>
                <a:cs typeface="+mn-cs"/>
              </a:rPr>
              <a:t>אילו סוגי שאלות ישיגו את מטרת הראיון?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</a:t>
            </a: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- בניית רשימת מטרות לראיון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	- יש להבין איזה סוג של עיבוד ייעשה לנתונים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	- שאלות מדויקות אשר מכוונות למידע כמותי: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	</a:t>
            </a: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- כמה פעמים עשית שימוש במערכת בשבוע החולף?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		- כמה פעמים המערכת קרסה בחודש האחרון?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15937" y="935905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- 1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1339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38199" y="1412776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400" dirty="0">
              <a:solidFill>
                <a:srgbClr val="FF0000"/>
              </a:solidFill>
              <a:cs typeface="+mn-cs"/>
            </a:endParaRPr>
          </a:p>
          <a:p>
            <a:pPr marL="381000" indent="-381000" algn="r" rt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400" dirty="0">
                <a:solidFill>
                  <a:srgbClr val="FF0000"/>
                </a:solidFill>
                <a:cs typeface="+mn-cs"/>
              </a:rPr>
              <a:t>2. להבטיח כי המשיבים מבינים את השאלה באותו האופן</a:t>
            </a:r>
            <a:endParaRPr lang="he-IL" sz="24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42900" indent="-342900" algn="r" rtl="1" fontAlgn="auto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- מה אנו מצפים לשמוע בתשובה?</a:t>
            </a:r>
          </a:p>
          <a:p>
            <a:pPr marL="342900" indent="-342900" algn="r" rtl="1" fontAlgn="auto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 			כמה מחשבים יש לכם ?(כולל לפטופים, כף יד,סלולרי וכו')</a:t>
            </a:r>
          </a:p>
          <a:p>
            <a:pPr marL="342900" indent="-342900" algn="r" rtl="1" fontAlgn="auto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	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פירוט רב מדי יבלבל את הנשאל</a:t>
            </a:r>
          </a:p>
          <a:p>
            <a:pPr marL="342900" indent="-342900" algn="r" rtl="1" fontAlgn="auto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he-IL" dirty="0">
              <a:solidFill>
                <a:srgbClr val="000099"/>
              </a:solidFill>
              <a:latin typeface="Arial" charset="0"/>
              <a:cs typeface="+mn-cs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34168" y="944562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- 2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604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38200" y="1324601"/>
            <a:ext cx="7467600" cy="3760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3</a:t>
            </a:r>
            <a:r>
              <a:rPr lang="he-IL" sz="4000" dirty="0">
                <a:solidFill>
                  <a:srgbClr val="FF0000"/>
                </a:solidFill>
                <a:latin typeface="+mn-lt"/>
                <a:cs typeface="+mn-cs"/>
              </a:rPr>
              <a:t>.</a:t>
            </a: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להבטיח כי המשיבים נשאלים שאלות עליהן הם יודעים את התשובה. 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	</a:t>
            </a:r>
            <a:r>
              <a:rPr lang="he-IL" sz="2000" dirty="0">
                <a:latin typeface="+mn-lt"/>
                <a:cs typeface="+mn-cs"/>
              </a:rPr>
              <a:t>המכשול למענה יכול להיות מ-2 צורות: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א. המידע אינו מצוי בידי המשיב 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	 - מידע על שימוש של עובדים אחרים במערכת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ב. המידע מצוי בידי המשיב אך אינו זוכר את  התשובה במדויק.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 		- שאלות על פעולות קטנות או לא יומיומיות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19868" y="1050925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- 3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9868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38200" y="1370549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</a:rPr>
              <a:t>4</a:t>
            </a: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. </a:t>
            </a: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לא לשאול שאלות אשר המשיבים אינם רוצים לענות עליהן במדויק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800" dirty="0">
                <a:solidFill>
                  <a:srgbClr val="000099"/>
                </a:solidFill>
                <a:latin typeface="Arial" charset="0"/>
                <a:cs typeface="+mn-cs"/>
              </a:rPr>
              <a:t>- 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נושאים חברתיים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סודיות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נטייה </a:t>
            </a:r>
            <a:r>
              <a:rPr lang="he-IL" sz="2400" dirty="0" err="1">
                <a:solidFill>
                  <a:srgbClr val="000099"/>
                </a:solidFill>
                <a:latin typeface="Arial" charset="0"/>
                <a:cs typeface="+mn-cs"/>
              </a:rPr>
              <a:t>לחוו"ד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 חיובית</a:t>
            </a: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Arial" charset="0"/>
                <a:cs typeface="+mn-cs"/>
              </a:rPr>
              <a:t>	</a:t>
            </a: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9868" y="1096962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– 4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6107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שאלון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מיועד לקבלת מידע מציבור גדול, כאשר קשה לראיין את כולם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משתמשים רבים מאותו סוג, בד"כ  מדרג תפעולי- פקידים, מחסנאים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עוזר למדוד שביעות רצון או עמדות (למשל של לקוחות הארגון)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איננו מהווה תחליף לראיון עם מנהל או משתמש בדרג בכיר!</a:t>
            </a:r>
            <a:endParaRPr lang="en-US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u="sng" dirty="0">
                <a:solidFill>
                  <a:srgbClr val="000099"/>
                </a:solidFill>
              </a:rPr>
              <a:t>דוגמאות לשאלות: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דרג נמוך: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כמה פעמים ביום אתה משתמש במערכת המידע כדי לקבל תשובה לשאלה מסוימת?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דרג גבוה: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מהו לדעתך סוג הממשק העדיף למערכת מידע? מהו סוג המערכת המתאים לכל סוג משתמש?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 	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5458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שלבים בבניית שאלון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3746" y="183731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</a:rPr>
              <a:t>1. ניסוח השאלות שברצוננו לבדוק.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2. </a:t>
            </a:r>
            <a:r>
              <a:rPr lang="he-IL" altLang="he-IL" sz="2000" dirty="0">
                <a:solidFill>
                  <a:srgbClr val="000099"/>
                </a:solidFill>
              </a:rPr>
              <a:t>הכנת שאלון ראשוני.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בהכנה יש להקפיד על שני סוגים של תנאים: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1. תנאים הקשורים למכלול השאלות 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רלבנטיות</a:t>
            </a:r>
            <a:r>
              <a:rPr lang="en-US" altLang="he-IL" dirty="0">
                <a:solidFill>
                  <a:srgbClr val="000099"/>
                </a:solidFill>
              </a:rPr>
              <a:t> </a:t>
            </a:r>
            <a:r>
              <a:rPr lang="he-IL" altLang="he-IL" dirty="0">
                <a:solidFill>
                  <a:srgbClr val="000099"/>
                </a:solidFill>
              </a:rPr>
              <a:t>, היעדר חפיפה (באופן מוגזם), מיצוי כל ההיבטים הרלבנטיים, מהימנות ותקפות.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2. תנאים הקשורים לכל אחת מן השאלות לחוד ( נרחיב בהמשך)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dirty="0">
                <a:solidFill>
                  <a:srgbClr val="000099"/>
                </a:solidFill>
              </a:rPr>
              <a:t>3.  	 בחינה לאחור  של השאלות</a:t>
            </a:r>
            <a:r>
              <a:rPr lang="he-IL" altLang="he-IL" sz="1800" dirty="0">
                <a:solidFill>
                  <a:srgbClr val="000099"/>
                </a:solidFill>
              </a:rPr>
              <a:t>.</a:t>
            </a: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9702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שלבים בבניית שאלון - המשך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13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</a:rPr>
              <a:t>4. תיקון השאלות – שיפור, הוספה, השמטה.</a:t>
            </a:r>
          </a:p>
          <a:p>
            <a:pPr marL="0" indent="0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</a:rPr>
              <a:t>5. בדיקה אמפירית על מדגם קטן: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ההקדמה מניעה את הנחקר להשיב?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ההוראות מובנות?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מידת נכונותם של המרואיינים להשיב.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מה סדר השאלות הרצוי?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משך השלמת השאלון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ניתן לסגור שאלות פתוחות</a:t>
            </a:r>
          </a:p>
          <a:p>
            <a:pPr marL="0" indent="0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</a:rPr>
              <a:t>6. תיקון השאלון לאור הבדיקה האמפירית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2673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סוגי שאלות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12345" y="1524000"/>
            <a:ext cx="761804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שאלות פתוחות  - </a:t>
            </a:r>
            <a:r>
              <a:rPr lang="he-IL" altLang="he-IL" sz="1600" dirty="0">
                <a:solidFill>
                  <a:srgbClr val="000099"/>
                </a:solidFill>
              </a:rPr>
              <a:t>המשיב בוחר תשובות משל עצמו</a:t>
            </a: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sz="2000" b="1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sz="2000" b="1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שאלות סגורות - </a:t>
            </a:r>
            <a:r>
              <a:rPr lang="he-IL" altLang="he-IL" sz="1600" dirty="0">
                <a:solidFill>
                  <a:srgbClr val="000099"/>
                </a:solidFill>
              </a:rPr>
              <a:t>המשיב בוחר מתוך סט של תשובות אפשריות</a:t>
            </a: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b="1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b="1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דוגמה:</a:t>
            </a:r>
          </a:p>
          <a:p>
            <a:pPr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בעד מי תצביע בבחירות ישירות לראשות הממשלה?</a:t>
            </a:r>
          </a:p>
          <a:p>
            <a:pPr lvl="1"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סגורה: מועמד א' / מועמד ב' / לא יודע</a:t>
            </a:r>
          </a:p>
          <a:p>
            <a:pPr lvl="1"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פתוחה: ______________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17</a:t>
            </a:fld>
            <a:endParaRPr lang="en-US" altLang="he-IL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E09547-EFD1-C255-4B44-543D72D3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29971"/>
              </p:ext>
            </p:extLst>
          </p:nvPr>
        </p:nvGraphicFramePr>
        <p:xfrm>
          <a:off x="913615" y="1844824"/>
          <a:ext cx="7266856" cy="12182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33428">
                  <a:extLst>
                    <a:ext uri="{9D8B030D-6E8A-4147-A177-3AD203B41FA5}">
                      <a16:colId xmlns:a16="http://schemas.microsoft.com/office/drawing/2014/main" val="2598865440"/>
                    </a:ext>
                  </a:extLst>
                </a:gridCol>
                <a:gridCol w="3633428">
                  <a:extLst>
                    <a:ext uri="{9D8B030D-6E8A-4147-A177-3AD203B41FA5}">
                      <a16:colId xmlns:a16="http://schemas.microsoft.com/office/drawing/2014/main" val="2927266901"/>
                    </a:ext>
                  </a:extLst>
                </a:gridCol>
              </a:tblGrid>
              <a:tr h="1218265">
                <a:tc>
                  <a:txBody>
                    <a:bodyPr/>
                    <a:lstStyle/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</a:pPr>
                      <a:r>
                        <a:rPr lang="he-IL" altLang="he-IL" b="1" dirty="0">
                          <a:solidFill>
                            <a:srgbClr val="000099"/>
                          </a:solidFill>
                        </a:rPr>
                        <a:t>חסרונות</a:t>
                      </a:r>
                    </a:p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סיכוי לקבל תשובות לא רלוונטיות</a:t>
                      </a:r>
                    </a:p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 קושי בקידוד התשובות וניתוח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</a:pPr>
                      <a:r>
                        <a:rPr lang="he-IL" altLang="he-IL" b="1" dirty="0">
                          <a:solidFill>
                            <a:srgbClr val="000099"/>
                          </a:solidFill>
                        </a:rPr>
                        <a:t>יתרונות</a:t>
                      </a:r>
                    </a:p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תשובות ספונטניות, בשפת המשיב</a:t>
                      </a:r>
                    </a:p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תשובות בלתי צפויות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230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85DD27-FCAA-2EB0-A809-98744C28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1260"/>
              </p:ext>
            </p:extLst>
          </p:nvPr>
        </p:nvGraphicFramePr>
        <p:xfrm>
          <a:off x="913615" y="3349215"/>
          <a:ext cx="7266856" cy="17086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33428">
                  <a:extLst>
                    <a:ext uri="{9D8B030D-6E8A-4147-A177-3AD203B41FA5}">
                      <a16:colId xmlns:a16="http://schemas.microsoft.com/office/drawing/2014/main" val="449375288"/>
                    </a:ext>
                  </a:extLst>
                </a:gridCol>
                <a:gridCol w="3633428">
                  <a:extLst>
                    <a:ext uri="{9D8B030D-6E8A-4147-A177-3AD203B41FA5}">
                      <a16:colId xmlns:a16="http://schemas.microsoft.com/office/drawing/2014/main" val="324323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he-IL" altLang="he-IL" b="1" dirty="0">
                          <a:solidFill>
                            <a:srgbClr val="000099"/>
                          </a:solidFill>
                        </a:rPr>
                        <a:t>חסרונות</a:t>
                      </a: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תשובות עלולות שלא להתאים לנבדק</a:t>
                      </a:r>
                    </a:p>
                    <a:p>
                      <a:pPr algn="r" rtl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he-IL" altLang="he-IL" b="1" dirty="0">
                          <a:solidFill>
                            <a:srgbClr val="000099"/>
                          </a:solidFill>
                        </a:rPr>
                        <a:t>יתרונות</a:t>
                      </a: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קבלת מידע רלוונטי בלבד</a:t>
                      </a:r>
                      <a:endParaRPr lang="en-US" altLang="he-IL" dirty="0">
                        <a:solidFill>
                          <a:srgbClr val="000099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כל המרואיינים מתייחסים לאותן אפשרויות</a:t>
                      </a:r>
                      <a:endParaRPr lang="en-US" altLang="he-IL" dirty="0">
                        <a:solidFill>
                          <a:srgbClr val="000099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קידוד נוח, ניתוח מהיר</a:t>
                      </a:r>
                      <a:endParaRPr lang="he-IL" altLang="he-IL" dirty="0">
                        <a:solidFill>
                          <a:srgbClr val="000099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אחוז היענות גבוה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2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0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כללים לניסוח השאלה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מהצגת דעה כנורמה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כתיבה בצורה אובייקטיבית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מניסוח שאלות על דרך השלילה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ממלים בעלות מטען רגשי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(כמו: דיקטטורה, דמוקרטיה, וכו')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איזון בין החלופות והימנעות מהצגת חלופה אחת כנורמה</a:t>
            </a:r>
            <a:r>
              <a:rPr lang="en-US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ניסוח בהיר</a:t>
            </a:r>
          </a:p>
          <a:p>
            <a:pPr lvl="1"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שאלות קצרות</a:t>
            </a:r>
            <a:endParaRPr lang="en-US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התמקדות בהיבט אחד בלבד</a:t>
            </a:r>
            <a:endParaRPr lang="en-US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ממלים בעלות מספר משמעויות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3306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7504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כללים לניסוח התשובות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100137" y="1562100"/>
            <a:ext cx="69770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סגירה נכונה של התשובות ביחס לשאלה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חלופות רלוונטיות לשאלה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חלופות שאין ביניהן חפיפה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חלופות הממצות את כל האפשרויות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שמירת איזון בין התשובות האפשריות</a:t>
            </a:r>
          </a:p>
          <a:p>
            <a:pPr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מקטגורית "לא יודע"  (קטגוריה מפתה מדי)</a:t>
            </a:r>
          </a:p>
          <a:p>
            <a:pPr marL="0" indent="0"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יש להציע אותה רק כאשר הנושא אינו מעסיק את הקהל, או שלרובו יש 	חוסר אמיתי במידע.</a:t>
            </a:r>
          </a:p>
          <a:p>
            <a:pPr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פריסת סולם התשובות בהתאם:</a:t>
            </a:r>
          </a:p>
          <a:p>
            <a:pPr lvl="1"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לסוג האוכלוסייה </a:t>
            </a:r>
          </a:p>
          <a:p>
            <a:pPr lvl="1"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למהות השאלה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34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חקר מצב קיים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מטרות חקר בארגון ובמערכת המידע הקיימת: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איתור בעיות וליקויים בתהליכי הארגון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הצעת שינויים במערכת המידע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הצעת שינויים בתחומי פעילות נוספים בארגון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יש להבחין בין המקרים: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קיימת מערכת מידע בארגון 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לא קיימת מערכת מידע בארגון 	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09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 dirty="0">
                <a:solidFill>
                  <a:schemeClr val="tx2"/>
                </a:solidFill>
              </a:rPr>
            </a:br>
            <a:r>
              <a:rPr lang="he-IL" altLang="he-IL" sz="3200" b="1" dirty="0">
                <a:solidFill>
                  <a:schemeClr val="tx2"/>
                </a:solidFill>
              </a:rPr>
              <a:t>סוגי התשובות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68399" y="1691424"/>
            <a:ext cx="6977062" cy="4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סולם שמי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סיווג נתונים לקבוצות – אין משמעות לסדר</a:t>
            </a:r>
          </a:p>
          <a:p>
            <a:pPr lvl="1"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מהו סוג התוכנה השימושי לגביך?</a:t>
            </a:r>
          </a:p>
          <a:p>
            <a:pPr marL="457200" lvl="1" indent="0" algn="r" rtl="1" eaLnBrk="1" hangingPunct="1">
              <a:buClr>
                <a:schemeClr val="folHlink"/>
              </a:buClr>
              <a:buSzPct val="75000"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	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תוכנה א       תוכנה ב        תוכנה ג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סולם יחסי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ההבדלים בדירוג התשובות קבועים ומוחלטים</a:t>
            </a:r>
          </a:p>
          <a:p>
            <a:pPr lvl="1"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כמה שעות ביום אתה מבלה מול המחשב?</a:t>
            </a:r>
          </a:p>
          <a:p>
            <a:pPr lvl="1" algn="r" rtl="1" eaLnBrk="1" hangingPunct="1"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	</a:t>
            </a:r>
            <a:r>
              <a:rPr lang="en-US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0   1    2    3    4    5    6    7    8 </a:t>
            </a:r>
            <a:endParaRPr lang="he-IL" altLang="he-IL" sz="2000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מספר תשובות – זוגי או אי-זוגי?  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	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תלוי בנכונות לקבל תשובת אמצע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ציון מספרי לעומת מילולי - 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סולמות סדר 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u="sng" dirty="0">
                <a:solidFill>
                  <a:srgbClr val="000099"/>
                </a:solidFill>
                <a:sym typeface="Wingdings" panose="05000000000000000000" pitchFamily="2" charset="2"/>
              </a:rPr>
              <a:t>אורדינלי 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- מרוצה מאד, מרוצה, לא מרוצה, מאד לא מרוצה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u="sng" dirty="0" err="1">
                <a:solidFill>
                  <a:srgbClr val="000099"/>
                </a:solidFill>
                <a:sym typeface="Wingdings" panose="05000000000000000000" pitchFamily="2" charset="2"/>
              </a:rPr>
              <a:t>אינטרוולי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 - 1-2-3-4-5</a:t>
            </a:r>
            <a:endParaRPr lang="he-IL" altLang="he-IL" sz="2000" b="1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sz="2000" b="1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618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הקדמה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הצגת עורך המחקר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מטרות המחקר (לפחות חלק)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הדגשת התרומה של מילוי השאלון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 הבטחת סודיות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הסברה – "אין תשובות נכונות ולא נכונות..."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 הוראות ברורות – סדר ואופן המענה על השאלות.  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מבנה השאלון וצורתו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85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מבנה התשובות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סגורה – מתחת לשאלה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במערכת שאלות – ניתן להשתמש בטבלה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המראה החיצוני 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מראה אסתטי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הדפסה מרווחת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הפרדה ברורה בין השאלות 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מבנה השאלון וצורתו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graphicFrame>
        <p:nvGraphicFramePr>
          <p:cNvPr id="232518" name="Group 70"/>
          <p:cNvGraphicFramePr>
            <a:graphicFrameLocks noGrp="1"/>
          </p:cNvGraphicFramePr>
          <p:nvPr>
            <p:ph/>
          </p:nvPr>
        </p:nvGraphicFramePr>
        <p:xfrm>
          <a:off x="1150938" y="3276600"/>
          <a:ext cx="6240462" cy="1279848"/>
        </p:xfrm>
        <a:graphic>
          <a:graphicData uri="http://schemas.openxmlformats.org/drawingml/2006/table">
            <a:tbl>
              <a:tblPr rtl="1"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רבה מאד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רבה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בינונית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מועטה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בכלל לא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5001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השפעת   ניפוי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4823" name="Text Box 35"/>
          <p:cNvSpPr txBox="1">
            <a:spLocks noChangeArrowheads="1"/>
          </p:cNvSpPr>
          <p:nvPr/>
        </p:nvSpPr>
        <p:spPr bwMode="auto">
          <a:xfrm>
            <a:off x="1176338" y="1752600"/>
            <a:ext cx="697706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"מדינות ערב מנסות להגיע לשלום עם ישראל" 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מסכים/ לא מסכים.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"מדינות ערב מנסות להגיע לשלום עם ישראל האם יש לך דעה בעניין זה?	כן/לא. 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אם כן, האם אתה 	מסכים	/  לא מסכים?</a:t>
            </a:r>
          </a:p>
        </p:txBody>
      </p:sp>
      <p:graphicFrame>
        <p:nvGraphicFramePr>
          <p:cNvPr id="209956" name="Group 3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01583312"/>
              </p:ext>
            </p:extLst>
          </p:nvPr>
        </p:nvGraphicFramePr>
        <p:xfrm>
          <a:off x="971600" y="4293096"/>
          <a:ext cx="7053262" cy="1859280"/>
        </p:xfrm>
        <a:graphic>
          <a:graphicData uri="http://schemas.openxmlformats.org/drawingml/2006/table">
            <a:tbl>
              <a:tblPr rtl="1"/>
              <a:tblGrid>
                <a:gridCol w="235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מסכים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17%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מסכים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60%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אין דעה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23%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(492)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(513)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69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אפשרויות ביניים: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צריך להקשות או להקל על תהליך הגירושין במדינה?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צריך להקשות, להקל או להשאיר את תהליך הגירושין כפי שהוא כיום?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0269" name="Group 10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83741272"/>
              </p:ext>
            </p:extLst>
          </p:nvPr>
        </p:nvGraphicFramePr>
        <p:xfrm>
          <a:off x="871538" y="3505200"/>
          <a:ext cx="7510462" cy="2616200"/>
        </p:xfrm>
        <a:graphic>
          <a:graphicData uri="http://schemas.openxmlformats.org/drawingml/2006/table">
            <a:tbl>
              <a:tblPr rtl="1"/>
              <a:tblGrid>
                <a:gridCol w="25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להקל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להשאיר באותו מצב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להקשות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33%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יודע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(304)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(313)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065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נטייה להסכמה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האם האדם, יותר מן התנאים החברתיים, אשם בממדי הפשע?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האם התנאים החברתיים, יותר מן האדם, אשמים בממדי הפשע?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2272" name="Group 6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86360330"/>
              </p:ext>
            </p:extLst>
          </p:nvPr>
        </p:nvGraphicFramePr>
        <p:xfrm>
          <a:off x="1043608" y="3645024"/>
          <a:ext cx="7434262" cy="1828800"/>
        </p:xfrm>
        <a:graphic>
          <a:graphicData uri="http://schemas.openxmlformats.org/drawingml/2006/table">
            <a:tbl>
              <a:tblPr rtl="1"/>
              <a:tblGrid>
                <a:gridCol w="247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האדם אשם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59%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התנאים אשמים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(527)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(226)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26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השפעת הניסוח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אתה מסכים עם כך שגברים מתאימים יותר לפוליטיקה מאשר נשים?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אתה סבור שגברים מתאימים יותר לפוליטיקה מאשר נשים, שגברים ונשים מתאימים לפוליטיקה באותה מידה או  שנשים מתאימות יותר לפוליטיקה מגברים?</a:t>
            </a:r>
          </a:p>
        </p:txBody>
      </p:sp>
      <p:graphicFrame>
        <p:nvGraphicFramePr>
          <p:cNvPr id="223286" name="Group 5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01592274"/>
              </p:ext>
            </p:extLst>
          </p:nvPr>
        </p:nvGraphicFramePr>
        <p:xfrm>
          <a:off x="899592" y="3789040"/>
          <a:ext cx="7205662" cy="1940014"/>
        </p:xfrm>
        <a:graphic>
          <a:graphicData uri="http://schemas.openxmlformats.org/drawingml/2006/table">
            <a:tbl>
              <a:tblPr rtl="1"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548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29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גברים מתאימים יותר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48%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48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(1416)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(1563)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11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מניעת עמימות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835696" y="3645024"/>
            <a:ext cx="6977063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  <a:sym typeface="Wingdings" panose="05000000000000000000" pitchFamily="2" charset="2"/>
              </a:rPr>
              <a:t>נוסח ב':"האם נכונה או לא נכונה הפשרה בעניין גבעת המריבה באפרת?" (דחף, 6 בינואר,1995)</a:t>
            </a: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83568" y="1654747"/>
            <a:ext cx="8153400" cy="91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</a:t>
            </a:r>
            <a:r>
              <a:rPr lang="he-IL" altLang="he-IL" b="1" dirty="0" err="1">
                <a:solidFill>
                  <a:srgbClr val="000099"/>
                </a:solidFill>
                <a:sym typeface="Wingdings" panose="05000000000000000000" pitchFamily="2" charset="2"/>
              </a:rPr>
              <a:t>א':</a:t>
            </a:r>
            <a:r>
              <a:rPr lang="he-IL" altLang="he-IL" dirty="0" err="1">
                <a:solidFill>
                  <a:srgbClr val="000099"/>
                </a:solidFill>
                <a:sym typeface="Wingdings" panose="05000000000000000000" pitchFamily="2" charset="2"/>
              </a:rPr>
              <a:t>"האם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אתה תומך בהחלטת הפשרה שהושגה בממשלה בעניין הבניה באפרת?"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(מעריב, 6 בינואר,1995)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5359" name="Group 79"/>
          <p:cNvGraphicFramePr>
            <a:graphicFrameLocks noGrp="1"/>
          </p:cNvGraphicFramePr>
          <p:nvPr>
            <p:ph sz="half" idx="1"/>
          </p:nvPr>
        </p:nvGraphicFramePr>
        <p:xfrm>
          <a:off x="2057401" y="2743200"/>
          <a:ext cx="5868987" cy="792352"/>
        </p:xfrm>
        <a:graphic>
          <a:graphicData uri="http://schemas.openxmlformats.org/drawingml/2006/table">
            <a:tbl>
              <a:tblPr rtl="1"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תומך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תומך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השיבו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40%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363" name="Group 83"/>
          <p:cNvGraphicFramePr>
            <a:graphicFrameLocks noGrp="1"/>
          </p:cNvGraphicFramePr>
          <p:nvPr>
            <p:ph sz="half" idx="2"/>
          </p:nvPr>
        </p:nvGraphicFramePr>
        <p:xfrm>
          <a:off x="152400" y="4572000"/>
          <a:ext cx="8712200" cy="1091008"/>
        </p:xfrm>
        <a:graphic>
          <a:graphicData uri="http://schemas.openxmlformats.org/drawingml/2006/table">
            <a:tbl>
              <a:tblPr rtl="1"/>
              <a:tblGrid>
                <a:gridCol w="22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93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נכונה: צריך היה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להפסיק את הבניה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נכונה: צריך היה 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להמשיך את הבניה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נכונה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השיבו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16%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32%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מיועדת בעיקר לעובדים שמשרתים קהל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לא מתאים למנהלים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מאפשרת לימוד שיטת עבודה של עובד, משך ביצועה, יחסי עבודה בינו לבין שאר חברי הארגון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מידע שלא ניתן לקבל באמצעות ראיונות ושאלונים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תצפית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59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 err="1">
                <a:solidFill>
                  <a:srgbClr val="000099"/>
                </a:solidFill>
              </a:rPr>
              <a:t>אוביקטיבית</a:t>
            </a:r>
            <a:r>
              <a:rPr lang="he-IL" altLang="he-IL" dirty="0">
                <a:solidFill>
                  <a:srgbClr val="000099"/>
                </a:solidFill>
              </a:rPr>
              <a:t> – החוקר עומד בצד ואינו מתערב כלל בנעשה בארגון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מעורבת – החוקר שואל שאלות מדי פעם </a:t>
            </a:r>
            <a:r>
              <a:rPr lang="he-IL" altLang="he-IL" dirty="0" err="1">
                <a:solidFill>
                  <a:srgbClr val="000099"/>
                </a:solidFill>
              </a:rPr>
              <a:t>ומםתח</a:t>
            </a:r>
            <a:r>
              <a:rPr lang="he-IL" altLang="he-IL" dirty="0">
                <a:solidFill>
                  <a:srgbClr val="000099"/>
                </a:solidFill>
              </a:rPr>
              <a:t> שיחות כאחד העובדים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משולבת – החוקר אינו משוחח עם העובדים אבל מגיע בזמנים לא אקראיים. בצורה כזו הוא צופה לעיתים רק בחלק מהעובדים, בזמני לחץ בלבד או לחילופין בזמנים רגועים בלבד.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סוגי תצפית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903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מערכת מידע בארגון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276600" y="1905000"/>
            <a:ext cx="5638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23435" y="1772816"/>
            <a:ext cx="4381013" cy="3692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b="1" dirty="0">
                <a:solidFill>
                  <a:srgbClr val="000099"/>
                </a:solidFill>
              </a:rPr>
              <a:t>קיימת מערכת מידע בארגון </a:t>
            </a:r>
            <a:r>
              <a:rPr lang="he-IL" altLang="he-IL" dirty="0">
                <a:solidFill>
                  <a:srgbClr val="000099"/>
                </a:solidFill>
              </a:rPr>
              <a:t>–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u="sng" dirty="0">
                <a:solidFill>
                  <a:srgbClr val="000099"/>
                </a:solidFill>
              </a:rPr>
              <a:t>שתי אופציות: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1. לימוד מעמיק של המצב והמערכת הקיימים, ועל סמך זה נבנה מערכת חדשה.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  </a:t>
            </a:r>
            <a:r>
              <a:rPr lang="he-IL" altLang="he-IL" u="sng" dirty="0">
                <a:solidFill>
                  <a:srgbClr val="000099"/>
                </a:solidFill>
              </a:rPr>
              <a:t>חיסרון: </a:t>
            </a:r>
            <a:r>
              <a:rPr lang="he-IL" altLang="he-IL" dirty="0">
                <a:solidFill>
                  <a:srgbClr val="000099"/>
                </a:solidFill>
              </a:rPr>
              <a:t>הנצחת מצב לא תקין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2.התעלמות מהמצב הקיים – מתרכזים רק במערכת המידע הרצויה. </a:t>
            </a: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       </a:t>
            </a:r>
            <a:r>
              <a:rPr lang="he-IL" altLang="he-IL" u="sng" dirty="0">
                <a:solidFill>
                  <a:srgbClr val="000099"/>
                </a:solidFill>
              </a:rPr>
              <a:t>סיכון: </a:t>
            </a:r>
            <a:r>
              <a:rPr lang="he-IL" altLang="he-IL" dirty="0">
                <a:solidFill>
                  <a:srgbClr val="000099"/>
                </a:solidFill>
              </a:rPr>
              <a:t>הגדרת מערכת שלא מתאימה לצרכי 	הארגון.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772816"/>
            <a:ext cx="3251834" cy="21185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 קיימת מערכת מידע בארגון  </a:t>
            </a:r>
            <a:r>
              <a:rPr lang="he-IL" altLang="he-IL" dirty="0">
                <a:solidFill>
                  <a:srgbClr val="000099"/>
                </a:solidFill>
              </a:rPr>
              <a:t>- </a:t>
            </a:r>
          </a:p>
          <a:p>
            <a:pPr algn="r" rtl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altLang="he-IL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נבצע את הפעולות הבאות:</a:t>
            </a:r>
          </a:p>
          <a:p>
            <a:pPr marL="342900" indent="-342900" algn="r" rtl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חקר המצב הקיים</a:t>
            </a:r>
          </a:p>
          <a:p>
            <a:pPr marL="342900" indent="-342900" algn="r" rtl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אפיון צורכי המידע של הארגון</a:t>
            </a:r>
          </a:p>
          <a:p>
            <a:pPr marL="342900" indent="-342900" algn="r" rtl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אפיון מערכת חדשה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</a:t>
            </a:fld>
            <a:endParaRPr lang="en-US" altLang="he-IL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FA94805-D8F5-86E5-047C-17CE2AD4C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216152"/>
            <a:ext cx="3384376" cy="20931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sz="1800" b="1" dirty="0">
                <a:solidFill>
                  <a:schemeClr val="tx2"/>
                </a:solidFill>
              </a:rPr>
              <a:t>ניתוח מצב קיים</a:t>
            </a:r>
            <a:endParaRPr lang="he-IL" altLang="he-IL" dirty="0">
              <a:solidFill>
                <a:srgbClr val="000099"/>
              </a:solidFill>
            </a:endParaRP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1. לימוד הארגון</a:t>
            </a: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2. לימוד מערכת מידע קיימת</a:t>
            </a: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3. לימוד בעיות במערכת מידע קיימת</a:t>
            </a: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4. לימוד צרכים נוספים</a:t>
            </a:r>
          </a:p>
        </p:txBody>
      </p:sp>
    </p:spTree>
    <p:extLst>
      <p:ext uri="{BB962C8B-B14F-4D97-AF65-F5344CB8AC3E}">
        <p14:creationId xmlns:p14="http://schemas.microsoft.com/office/powerpoint/2010/main" val="108405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יתרונות: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מבוצע בסביבה הטבעית של העובדים ומייצג בצורה נאמנה את </a:t>
            </a:r>
            <a:r>
              <a:rPr lang="he-IL" altLang="he-IL" dirty="0" err="1">
                <a:solidFill>
                  <a:srgbClr val="000099"/>
                </a:solidFill>
              </a:rPr>
              <a:t>האירגון</a:t>
            </a:r>
            <a:r>
              <a:rPr lang="he-IL" altLang="he-IL" dirty="0">
                <a:solidFill>
                  <a:srgbClr val="000099"/>
                </a:solidFill>
              </a:rPr>
              <a:t> והעבודה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החוקר נמצא במקום זמן רב ורואה את המצב בגוף ראשון ולא שומע מאדם אחר.</a:t>
            </a:r>
          </a:p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חסרונות: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התצפית אינה אובייקטיבית ודעותיו והשקפתו של החוקר משפיעים על התוצאות.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לוקח זמן רב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תצפית – יתרונות וחסרונות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5234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 err="1">
                <a:solidFill>
                  <a:srgbClr val="000099"/>
                </a:solidFill>
              </a:rPr>
              <a:t>איפיונים</a:t>
            </a:r>
            <a:r>
              <a:rPr lang="he-IL" altLang="he-IL" dirty="0">
                <a:solidFill>
                  <a:srgbClr val="000099"/>
                </a:solidFill>
              </a:rPr>
              <a:t> של מערכות מידע קודמות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שאלונים שנעשו בעבר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סיכומי ראיונות מהעבר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 err="1">
                <a:solidFill>
                  <a:srgbClr val="000099"/>
                </a:solidFill>
              </a:rPr>
              <a:t>איפיון</a:t>
            </a:r>
            <a:r>
              <a:rPr lang="he-IL" altLang="he-IL" dirty="0">
                <a:solidFill>
                  <a:srgbClr val="000099"/>
                </a:solidFill>
              </a:rPr>
              <a:t> ותיעוד מערכת מידע קיימת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סיכומי תהליכי העבודה בארגון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איסוף מסמכים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2910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יתרונות: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אובייקטיבי ואינו מוטה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ניתן לקרוא ולנתח גם לא בסביבת הארגון</a:t>
            </a:r>
          </a:p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חסרונות: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ייתכן והמידע מיושן ולא רלוונטי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ייתכן וקשה לקריאה, ניתוח והערכה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איסוף מסמכים – יתרונות וחסרונות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5298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331640" y="1700808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דרישות פונקציונליות – </a:t>
            </a:r>
            <a:r>
              <a:rPr lang="en-US" altLang="he-IL" dirty="0">
                <a:solidFill>
                  <a:srgbClr val="000099"/>
                </a:solidFill>
              </a:rPr>
              <a:t>Functional requirement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מגדיר את הפעילות של המערכת: חישובים, שימוש במידע ועיבודו, ופונקציונליות נוספת.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קלט, פלט, פעולת מערכת, טיפול בתקלות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/>
              <a:t>	 </a:t>
            </a:r>
            <a:r>
              <a:rPr lang="he-IL" altLang="he-IL" dirty="0">
                <a:latin typeface="Times New Roman" panose="02020603050405020304" pitchFamily="18" charset="0"/>
              </a:rPr>
              <a:t>דוגמא - המערכת תאפשר להזין הזמנות מלקוח למוצרים שבמלאי. המערכת תייצר מספר הזמנה חד ערכי בעת שמירת ההזמנה.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דרישות לא פונקציונליות – </a:t>
            </a:r>
            <a:r>
              <a:rPr lang="en-US" altLang="he-IL" dirty="0">
                <a:solidFill>
                  <a:srgbClr val="000099"/>
                </a:solidFill>
              </a:rPr>
              <a:t>Non Functional requirement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מדדים לטיב המערכת, לאו דווקא להתנהגות מסוימת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עלויות, מהירות, אמינות, אבטחת מידע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/>
              <a:t>	</a:t>
            </a:r>
            <a:endParaRPr lang="he-IL" altLang="he-IL" dirty="0">
              <a:latin typeface="Times New Roman" panose="02020603050405020304" pitchFamily="18" charset="0"/>
            </a:endParaRP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he-IL" altLang="he-IL" dirty="0">
              <a:latin typeface="Times New Roman" panose="02020603050405020304" pitchFamily="18" charset="0"/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ניסוח דרישות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0" y="1310481"/>
            <a:ext cx="2448272" cy="145618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מה המערכת עושה</a:t>
            </a:r>
          </a:p>
        </p:txBody>
      </p:sp>
      <p:sp>
        <p:nvSpPr>
          <p:cNvPr id="10" name="Explosion 2 9"/>
          <p:cNvSpPr/>
          <p:nvPr/>
        </p:nvSpPr>
        <p:spPr>
          <a:xfrm>
            <a:off x="323528" y="4644008"/>
            <a:ext cx="2448272" cy="145618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איך המערכת עושה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63636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he-IL" altLang="en-US" sz="3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פונקציונלי או לא?</a:t>
            </a:r>
            <a:endParaRPr lang="en-CA" altLang="en-US" sz="3200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5175" cy="4495800"/>
          </a:xfrm>
        </p:spPr>
        <p:txBody>
          <a:bodyPr>
            <a:normAutofit/>
          </a:bodyPr>
          <a:lstStyle/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תתמוך בהזמנת מוצרים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תשתמש בפרוטוקול מאובטח עבור תשלומים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תשלים את החישוב הנדרש בתוך 10 שניות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תאפשר לסובב תמונה בזוויות בעלת מספר מעלות בהתאם לבקשת המשתמש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תפעל על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windows,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תאפשר למשתמש לעשות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לפעולה האחרונה</a:t>
            </a:r>
          </a:p>
        </p:txBody>
      </p:sp>
      <p:sp>
        <p:nvSpPr>
          <p:cNvPr id="716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84DA47D3-81B7-4B3A-A51E-F2BBDB2B4329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קובץ:וי.png – חב&quot;דפדי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X mark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50405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ile:X mark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77072"/>
            <a:ext cx="50405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11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הארגון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20089614"/>
              </p:ext>
            </p:extLst>
          </p:nvPr>
        </p:nvGraphicFramePr>
        <p:xfrm>
          <a:off x="398463" y="1339072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9808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מערכת מידע קיימת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57482453"/>
              </p:ext>
            </p:extLst>
          </p:nvPr>
        </p:nvGraphicFramePr>
        <p:xfrm>
          <a:off x="0" y="1371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4610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בעיות במערכת מידע קיימת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חשיבות לאיכות המידע המופק ממנה: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דיוק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סיכום דו"חות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עדכניות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צורת הגעת מידע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endParaRPr lang="he-IL" altLang="he-IL" dirty="0">
              <a:solidFill>
                <a:srgbClr val="000099"/>
              </a:solidFill>
            </a:endParaRP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u="sng" dirty="0">
                <a:solidFill>
                  <a:srgbClr val="000099"/>
                </a:solidFill>
              </a:rPr>
              <a:t>לכל בעיה יש לציין את הפתרון המתבקש, מנקודת מבטו של המשתמש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981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לימוד צרכים נוספים - שיטות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16068307"/>
              </p:ext>
            </p:extLst>
          </p:nvPr>
        </p:nvGraphicFramePr>
        <p:xfrm>
          <a:off x="0" y="1371600"/>
          <a:ext cx="961256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641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ראיונות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4300" y="1916832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499992" y="1600200"/>
            <a:ext cx="3909120" cy="276490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400" u="sng" dirty="0">
                <a:solidFill>
                  <a:srgbClr val="000099"/>
                </a:solidFill>
              </a:rPr>
              <a:t>סדר ראיונות: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1. אי סדר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2. </a:t>
            </a:r>
            <a:r>
              <a:rPr lang="en-US" altLang="he-IL" dirty="0">
                <a:solidFill>
                  <a:srgbClr val="000099"/>
                </a:solidFill>
              </a:rPr>
              <a:t>Bottom –up</a:t>
            </a:r>
            <a:r>
              <a:rPr lang="he-IL" altLang="he-IL" dirty="0">
                <a:solidFill>
                  <a:srgbClr val="000099"/>
                </a:solidFill>
              </a:rPr>
              <a:t> – מתחילים בשאלות ממוקדות וממשיכים לשאלות כלליות</a:t>
            </a:r>
            <a:endParaRPr lang="en-US" altLang="he-IL" dirty="0">
              <a:solidFill>
                <a:srgbClr val="000099"/>
              </a:solidFill>
            </a:endParaRP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3. </a:t>
            </a:r>
            <a:r>
              <a:rPr lang="en-US" altLang="he-IL" dirty="0">
                <a:solidFill>
                  <a:srgbClr val="000099"/>
                </a:solidFill>
              </a:rPr>
              <a:t>Top-down</a:t>
            </a:r>
            <a:r>
              <a:rPr lang="he-IL" altLang="he-IL" dirty="0">
                <a:solidFill>
                  <a:srgbClr val="000099"/>
                </a:solidFill>
              </a:rPr>
              <a:t> - מתחילים בשאלות כלליות וממשיכים לשאלות ממוקדות</a:t>
            </a:r>
            <a:endParaRPr lang="en-US" altLang="he-IL" dirty="0">
              <a:solidFill>
                <a:srgbClr val="00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5328" y="4626934"/>
            <a:ext cx="2973016" cy="153837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sz="2400" u="sng" dirty="0">
                <a:solidFill>
                  <a:srgbClr val="000099"/>
                </a:solidFill>
                <a:cs typeface="+mj-cs"/>
              </a:rPr>
              <a:t>סוגי ראיונות: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cs typeface="+mj-cs"/>
              </a:rPr>
              <a:t> ראיון מובנה – לא מובנה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cs typeface="+mj-cs"/>
              </a:rPr>
              <a:t> שאלות סגורות/פתוחות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8</a:t>
            </a:fld>
            <a:endParaRPr lang="en-US" altLang="he-IL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50977B9-4AC2-EF52-F6EB-80DB1DD4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88" y="1916831"/>
            <a:ext cx="3655343" cy="3858981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000" dirty="0">
              <a:cs typeface="+mn-cs"/>
            </a:endParaRPr>
          </a:p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altLang="he-IL" sz="24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בניית ראיונות:</a:t>
            </a:r>
            <a:endParaRPr lang="en-US" sz="2400" u="sng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defRPr/>
            </a:pPr>
            <a:r>
              <a:rPr 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הגדרת מטרות</a:t>
            </a:r>
          </a:p>
          <a:p>
            <a:pPr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defRPr/>
            </a:pPr>
            <a:r>
              <a:rPr 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להבטיח כי המשיבים מבינים את השאלה באותו האופן</a:t>
            </a:r>
          </a:p>
          <a:p>
            <a:pPr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defRPr/>
            </a:pPr>
            <a:r>
              <a:rPr 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להבטיח כי המשיבים נשאלים שאלות עליהן הם יודעים את התשובה. </a:t>
            </a:r>
          </a:p>
          <a:p>
            <a:pPr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defRPr/>
            </a:pPr>
            <a:r>
              <a:rPr 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לא לשאול שאלות אשר המשיבים אינם רוצים לענות עליהן במדויק</a:t>
            </a:r>
            <a:endParaRPr lang="en-US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5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ראיונות – סוגי שאלות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0200" y="1676400"/>
          <a:ext cx="6096000" cy="40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he-IL" sz="1800" dirty="0"/>
                        <a:t>עובד זוטר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מנהל בכיר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77">
                <a:tc>
                  <a:txBody>
                    <a:bodyPr/>
                    <a:lstStyle/>
                    <a:p>
                      <a:pPr algn="r"/>
                      <a:r>
                        <a:rPr lang="he-IL" sz="1800" dirty="0"/>
                        <a:t>-תיאור מדויק של עבודתו</a:t>
                      </a:r>
                    </a:p>
                    <a:p>
                      <a:pPr algn="r"/>
                      <a:endParaRPr lang="he-IL" sz="1800" dirty="0"/>
                    </a:p>
                    <a:p>
                      <a:pPr algn="r"/>
                      <a:r>
                        <a:rPr lang="he-IL" sz="1800" dirty="0"/>
                        <a:t>-נתונים</a:t>
                      </a:r>
                      <a:r>
                        <a:rPr lang="he-IL" sz="1800" baseline="0" dirty="0"/>
                        <a:t> שהוא מזין</a:t>
                      </a:r>
                    </a:p>
                    <a:p>
                      <a:pPr algn="r"/>
                      <a:endParaRPr lang="he-IL" sz="1800" baseline="0" dirty="0"/>
                    </a:p>
                    <a:p>
                      <a:pPr algn="r"/>
                      <a:r>
                        <a:rPr lang="he-IL" sz="1800" baseline="0" dirty="0"/>
                        <a:t>-דו"חות שהוא מקבל מהמערכת</a:t>
                      </a:r>
                    </a:p>
                    <a:p>
                      <a:pPr algn="r"/>
                      <a:endParaRPr lang="he-IL" sz="1800" baseline="0" dirty="0"/>
                    </a:p>
                    <a:p>
                      <a:pPr algn="r">
                        <a:buFontTx/>
                        <a:buChar char="-"/>
                      </a:pPr>
                      <a:r>
                        <a:rPr lang="he-IL" sz="1800" baseline="0" dirty="0"/>
                        <a:t>נוחיות הממשק של מערכת המידע</a:t>
                      </a:r>
                    </a:p>
                    <a:p>
                      <a:pPr algn="r">
                        <a:buFontTx/>
                        <a:buChar char="-"/>
                      </a:pPr>
                      <a:endParaRPr lang="he-IL" sz="1800" baseline="0" dirty="0"/>
                    </a:p>
                    <a:p>
                      <a:pPr algn="r">
                        <a:buFontTx/>
                        <a:buChar char="-"/>
                      </a:pPr>
                      <a:r>
                        <a:rPr lang="he-IL" sz="1800" baseline="0" dirty="0"/>
                        <a:t>-נוהלי עבודה והפעלה</a:t>
                      </a:r>
                    </a:p>
                    <a:p>
                      <a:pPr algn="r">
                        <a:buFontTx/>
                        <a:buChar char="-"/>
                      </a:pPr>
                      <a:endParaRPr lang="he-IL" sz="1800" baseline="0" dirty="0"/>
                    </a:p>
                    <a:p>
                      <a:pPr algn="r">
                        <a:buFontTx/>
                        <a:buNone/>
                      </a:pPr>
                      <a:r>
                        <a:rPr lang="he-IL" sz="1800" baseline="0" dirty="0"/>
                        <a:t>- שינויים ותוספות רצויות במערכת המידע החדשה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מטרות הארגון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מטרות מערכת המידע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בעיות במערכת מידע קיימת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תכונות רצויות במערכת מידע חדשה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אילוצים כספיים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קשרים עם מערכות אחרות</a:t>
                      </a:r>
                    </a:p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57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1955</Words>
  <Application>Microsoft Office PowerPoint</Application>
  <PresentationFormat>On-screen Show (4:3)</PresentationFormat>
  <Paragraphs>420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Garamond</vt:lpstr>
      <vt:lpstr>Times New Roman</vt:lpstr>
      <vt:lpstr>Verdana</vt:lpstr>
      <vt:lpstr>Wingdings</vt:lpstr>
      <vt:lpstr>Organic</vt:lpstr>
      <vt:lpstr>הרצאה 3 שיטות לאיסוף נתונים    נטלי לוי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פונקציונלי או לא?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2011-10-26T15:48:38Z</dcterms:created>
  <dcterms:modified xsi:type="dcterms:W3CDTF">2023-09-05T09:34:49Z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