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7b95a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b7b95a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7b95a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7b95a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b7b95aa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b7b95aa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b7b95a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b7b95a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7b95aa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b7b95aa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b7b95aa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b7b95aa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7b95aa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7b95aa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Sealights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Build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Kill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93875" y="1107725"/>
            <a:ext cx="739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Base image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node:</a:t>
            </a:r>
            <a:r>
              <a:rPr lang="en" sz="1200">
                <a:solidFill>
                  <a:srgbClr val="F76D4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200">
              <a:solidFill>
                <a:srgbClr val="F76D4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6D4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WORKDIR /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1200">
              <a:solidFill>
                <a:srgbClr val="00576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A wildcard is used to ensure both package.json AND package-lock.json are copied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json 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i="1" sz="1200">
              <a:solidFill>
                <a:srgbClr val="945EB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45EB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Install app dependencies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i="1" lang="en" sz="1200">
                <a:solidFill>
                  <a:srgbClr val="6182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yarn 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endParaRPr sz="1200">
              <a:solidFill>
                <a:srgbClr val="00576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Bundle app source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 .</a:t>
            </a:r>
            <a:endParaRPr sz="1200">
              <a:solidFill>
                <a:srgbClr val="39ADB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9ADB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Creates a "dist" folder with the production build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i="1" lang="en" sz="1200">
                <a:solidFill>
                  <a:srgbClr val="6182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lang="en" sz="1200">
                <a:solidFill>
                  <a:srgbClr val="00576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 build</a:t>
            </a:r>
            <a:endParaRPr sz="1200">
              <a:solidFill>
                <a:srgbClr val="00576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76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Start the server using the production build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45EB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1200">
                <a:solidFill>
                  <a:srgbClr val="91B85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"node"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1B85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"dist/main.js" </a:t>
            </a:r>
            <a:r>
              <a:rPr lang="en" sz="1200">
                <a:solidFill>
                  <a:srgbClr val="39AD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39ADB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93875" y="1107725"/>
            <a:ext cx="7394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Build local image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calc-service .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Build for repository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{registry}/{repository}/calc-service .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Show images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Push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93875" y="1107725"/>
            <a:ext cx="739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Pushing to registry/repository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</a:t>
            </a: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{registry}/{repository}/calc-service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IMPORTANT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YOu might need to login to your registry first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Pull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93875" y="1107725"/>
            <a:ext cx="739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Pulling images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pull redis/redis:latest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493875" y="1107725"/>
            <a:ext cx="8424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Running Docker Container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{registry}/{repository}/calc-service {service-parmas}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Running in </a:t>
            </a: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demon</a:t>
            </a: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mode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{registry}/{repository}/calc-service {service-parmas}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Running in interactive mode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{registry}/{repository}/calc-service {service-parmas}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Running with ports and env variables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-p {local-port}/{container-port} -e {key}={value} {registry}/{repository}/calc-service {service-parmas}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See all containers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Kill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493875" y="1107725"/>
            <a:ext cx="842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Killing running container</a:t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579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kill {container id}</a:t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579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