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4D1A-5987-466E-8464-438FCB238A17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9999-7336-4268-99DE-3D06125E52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828800"/>
            <a:ext cx="55245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9" idx="3"/>
          </p:cNvCxnSpPr>
          <p:nvPr/>
        </p:nvCxnSpPr>
        <p:spPr>
          <a:xfrm flipV="1">
            <a:off x="1024869" y="2133600"/>
            <a:ext cx="1489731" cy="1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198120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 flipV="1">
            <a:off x="1817586" y="2286001"/>
            <a:ext cx="697014" cy="148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2133600"/>
            <a:ext cx="15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Wavelengths (nm)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6" idx="3"/>
          </p:cNvCxnSpPr>
          <p:nvPr/>
        </p:nvCxnSpPr>
        <p:spPr>
          <a:xfrm flipV="1">
            <a:off x="2160629" y="2514600"/>
            <a:ext cx="1192171" cy="1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2362200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Extinction Cross(cm^2)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9" idx="3"/>
          </p:cNvCxnSpPr>
          <p:nvPr/>
        </p:nvCxnSpPr>
        <p:spPr>
          <a:xfrm flipV="1">
            <a:off x="1024869" y="4191000"/>
            <a:ext cx="1489731" cy="1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403860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Header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31" idx="3"/>
          </p:cNvCxnSpPr>
          <p:nvPr/>
        </p:nvCxnSpPr>
        <p:spPr>
          <a:xfrm flipV="1">
            <a:off x="2160629" y="4419601"/>
            <a:ext cx="1192171" cy="10920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4267200"/>
            <a:ext cx="185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Extinction Cross(cm^2)</a:t>
            </a:r>
          </a:p>
          <a:p>
            <a:r>
              <a:rPr lang="en-US" sz="1400" dirty="0" smtClean="0"/>
              <a:t>Uncertainties</a:t>
            </a:r>
            <a:endParaRPr lang="en-US" sz="1400" dirty="0"/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2195745" y="1202157"/>
            <a:ext cx="2012290" cy="307777"/>
            <a:chOff x="1115245" y="1066807"/>
            <a:chExt cx="2161350" cy="307777"/>
          </a:xfrm>
        </p:grpSpPr>
        <p:cxnSp>
          <p:nvCxnSpPr>
            <p:cNvPr id="33" name="Straight Arrow Connector 32"/>
            <p:cNvCxnSpPr>
              <a:stCxn id="34" idx="3"/>
            </p:cNvCxnSpPr>
            <p:nvPr/>
          </p:nvCxnSpPr>
          <p:spPr>
            <a:xfrm rot="10800000" flipH="1">
              <a:off x="2460617" y="1219210"/>
              <a:ext cx="815978" cy="14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15245" y="1066807"/>
              <a:ext cx="134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Diameter (nm)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489006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 rot="5400000">
            <a:off x="1144488" y="760512"/>
            <a:ext cx="1524001" cy="307777"/>
            <a:chOff x="1115245" y="1066807"/>
            <a:chExt cx="1636891" cy="307777"/>
          </a:xfrm>
        </p:grpSpPr>
        <p:cxnSp>
          <p:nvCxnSpPr>
            <p:cNvPr id="6" name="Straight Arrow Connector 5"/>
            <p:cNvCxnSpPr>
              <a:stCxn id="7" idx="3"/>
            </p:cNvCxnSpPr>
            <p:nvPr/>
          </p:nvCxnSpPr>
          <p:spPr>
            <a:xfrm>
              <a:off x="2460616" y="1220695"/>
              <a:ext cx="291520" cy="14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245" y="1066807"/>
              <a:ext cx="134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Diameter (nm)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1624223" y="783042"/>
            <a:ext cx="1631336" cy="307777"/>
            <a:chOff x="999957" y="1066833"/>
            <a:chExt cx="1752176" cy="307777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575905" y="1220722"/>
              <a:ext cx="176228" cy="14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99957" y="1066833"/>
              <a:ext cx="1575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First Selected size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2179623" y="759983"/>
            <a:ext cx="1739734" cy="307777"/>
            <a:chOff x="883533" y="1066841"/>
            <a:chExt cx="1868603" cy="307777"/>
          </a:xfrm>
        </p:grpSpPr>
        <p:cxnSp>
          <p:nvCxnSpPr>
            <p:cNvPr id="13" name="Straight Arrow Connector 12"/>
            <p:cNvCxnSpPr>
              <a:stCxn id="14" idx="3"/>
            </p:cNvCxnSpPr>
            <p:nvPr/>
          </p:nvCxnSpPr>
          <p:spPr>
            <a:xfrm>
              <a:off x="2692329" y="1220730"/>
              <a:ext cx="59807" cy="14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83533" y="1066841"/>
              <a:ext cx="18087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Second Selected size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3" y="866775"/>
            <a:ext cx="65055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Lior Segev</dc:creator>
  <cp:lastModifiedBy>Lior Segev</cp:lastModifiedBy>
  <cp:revision>7</cp:revision>
  <dcterms:created xsi:type="dcterms:W3CDTF">2013-12-29T07:50:49Z</dcterms:created>
  <dcterms:modified xsi:type="dcterms:W3CDTF">2013-12-29T08:50:51Z</dcterms:modified>
</cp:coreProperties>
</file>