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8"/>
    <p:restoredTop sz="94686"/>
  </p:normalViewPr>
  <p:slideViewPr>
    <p:cSldViewPr snapToGrid="0" snapToObjects="1">
      <p:cViewPr>
        <p:scale>
          <a:sx n="156" d="100"/>
          <a:sy n="156" d="100"/>
        </p:scale>
        <p:origin x="-3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D88F-76B2-864D-9871-D68DF4B50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2868A-1249-AF47-9265-35086D101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9426-E8BF-7F4B-9228-19D7E418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C365-B66B-3049-BB37-CC2042D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9DA7-384F-8B4A-B5B2-2827DF8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2292-A25A-6D46-B66A-6458FBCC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4769-73C3-B44B-9587-587889AB3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D071-5201-8B46-88BA-438D3A7D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6A99-7284-1347-A405-E5AFA159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65EF-7496-6348-819C-93BF18A6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919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8627C-8958-5347-AD9A-A7FC8F733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39282-6B72-7E4B-8899-AC8B0FD11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3B34-62ED-AD43-88C4-8D7FE64F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B191-2FD4-6D46-90BE-A3AA994D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AD1D-3174-7445-AB64-5544107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923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D358-FD15-A244-B5DF-3E8E9A7A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FE95-BBB4-9E40-9D16-CC3512F7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4D1E-B527-AD4C-9B83-F5219E1D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7D4B-A84E-6748-BA77-B8F69764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854D-3CB7-9D40-97D5-CEC3D084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441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7F1-3763-B243-BC03-37765674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07C9-180F-FE4B-9F42-16745FEC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2764-A7A1-B841-905B-267291EE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083B-A416-7C4C-9D7B-C8981CD7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0117-9188-0649-8CE3-A4E2B174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583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A195-7897-FF4C-AF02-9C271B5D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20B7-BF68-6D44-86BC-6D23AF742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BA4CC-3CA0-F944-B0C5-B8A990053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1A377-447F-794B-A837-CD46B1BE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74AC-800A-4342-91F6-B950F121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3C819-03F9-C049-A908-55DDBB87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605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33C1-F0FF-BC4F-9C49-12B7223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4792F-4FAE-4C4A-A0C6-B8B05576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24D-8BFC-B746-9AEC-1234C446D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86857-54EF-E940-A974-4A9131528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CF8C2-98D6-ED44-BFB7-459C1800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B6C9C-8803-3D4A-B11F-CB3AC9A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827F8-5FDE-D646-B3CD-B73159F8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D702B-EA35-BA41-BBDF-2ADA8B7C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910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BCA8-D487-AE48-8358-1041A681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B3B98-39FF-554B-8FE2-ED136BA6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A5796-7E59-504F-B6D3-4E3D16DC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A53C1-83DE-D848-9212-E6D26365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66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99105-7F18-714B-A762-12106033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231B8-3E5A-384B-92D3-CA5C221F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28F37-0264-2C44-9BB4-E0A60A96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5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0227-D855-ED4A-AF95-4FBC0B8C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A11E-D8F7-0C4B-849E-915DDBA0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69D87-D2F3-2040-A9B2-2269762E9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435E6-AD3E-7C4F-9F4D-793DB80D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C952-8555-E449-9F20-9BC0B8E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03612-AF3F-474C-B161-49A4C71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607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2779-A8CE-824E-A4F4-7D9C2D37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14E9C-6A53-AD4D-9938-B1A93B8AA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E6435-0D61-034E-8397-CB229DBB0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B6EEF-218A-5D41-A575-A8AC8CFE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68D0B-B31D-F34B-BE82-C64F1416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A42A-F8EE-D14C-8308-C115D298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30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D8382-13B8-BA4D-849F-FA171830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ACB4-C3C7-0345-9CF2-5ED67714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2B8A-738E-264E-897F-70A6FDEED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CCCE-1B15-2749-9A7D-656BD0338B8D}" type="datetimeFigureOut">
              <a:rPr lang="en-IL" smtClean="0"/>
              <a:t>05/10/2021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020-27D2-A440-99B8-3E443C918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E22B-A3F5-E649-B58F-C8884C347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0D5C-7896-A848-A3C8-F2303B2F36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58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C108E-1421-084B-9710-18E1B515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6" y="258329"/>
            <a:ext cx="3876621" cy="29074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B4C886-6D2D-B940-BB91-FCA596E095DB}"/>
              </a:ext>
            </a:extLst>
          </p:cNvPr>
          <p:cNvSpPr txBox="1"/>
          <p:nvPr/>
        </p:nvSpPr>
        <p:spPr>
          <a:xfrm>
            <a:off x="516015" y="3321484"/>
            <a:ext cx="14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Side view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805A7-A8D7-0A4F-880E-003F44117430}"/>
              </a:ext>
            </a:extLst>
          </p:cNvPr>
          <p:cNvSpPr txBox="1"/>
          <p:nvPr/>
        </p:nvSpPr>
        <p:spPr>
          <a:xfrm>
            <a:off x="5624946" y="3342028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Side view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8EE318-1020-1B4D-A8A7-56E0F8F14404}"/>
              </a:ext>
            </a:extLst>
          </p:cNvPr>
          <p:cNvSpPr txBox="1"/>
          <p:nvPr/>
        </p:nvSpPr>
        <p:spPr>
          <a:xfrm>
            <a:off x="6087599" y="4886626"/>
            <a:ext cx="539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Top view. The microcontroller communicates to the computer the time in which the pandulum mass broke the Infrared beem.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05149-D1BB-5647-BC9C-7DE65AD63969}"/>
              </a:ext>
            </a:extLst>
          </p:cNvPr>
          <p:cNvSpPr txBox="1"/>
          <p:nvPr/>
        </p:nvSpPr>
        <p:spPr>
          <a:xfrm>
            <a:off x="6267204" y="209688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>
                <a:solidFill>
                  <a:schemeClr val="bg1"/>
                </a:solidFill>
              </a:rPr>
              <a:t>mass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D6F142-E85A-0044-AE0D-9ADBEB844D2F}"/>
              </a:ext>
            </a:extLst>
          </p:cNvPr>
          <p:cNvCxnSpPr>
            <a:cxnSpLocks/>
          </p:cNvCxnSpPr>
          <p:nvPr/>
        </p:nvCxnSpPr>
        <p:spPr>
          <a:xfrm flipV="1">
            <a:off x="6816104" y="1720091"/>
            <a:ext cx="619853" cy="4240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9F927D-1651-D34C-B862-072D8F56B800}"/>
              </a:ext>
            </a:extLst>
          </p:cNvPr>
          <p:cNvCxnSpPr>
            <a:cxnSpLocks/>
          </p:cNvCxnSpPr>
          <p:nvPr/>
        </p:nvCxnSpPr>
        <p:spPr>
          <a:xfrm>
            <a:off x="7788729" y="1217303"/>
            <a:ext cx="196692" cy="14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C3B2AC-5F7E-054D-BE0C-0C6209E3801E}"/>
              </a:ext>
            </a:extLst>
          </p:cNvPr>
          <p:cNvSpPr txBox="1"/>
          <p:nvPr/>
        </p:nvSpPr>
        <p:spPr>
          <a:xfrm>
            <a:off x="7396355" y="94030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</a:t>
            </a:r>
            <a:r>
              <a:rPr lang="en-IL" sz="1200" dirty="0">
                <a:solidFill>
                  <a:schemeClr val="bg1"/>
                </a:solidFill>
              </a:rPr>
              <a:t>tring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2EF70A-A473-434B-AE79-881638849A86}"/>
              </a:ext>
            </a:extLst>
          </p:cNvPr>
          <p:cNvCxnSpPr>
            <a:cxnSpLocks/>
          </p:cNvCxnSpPr>
          <p:nvPr/>
        </p:nvCxnSpPr>
        <p:spPr>
          <a:xfrm>
            <a:off x="7126030" y="1358752"/>
            <a:ext cx="163643" cy="353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5C1547-5CF8-DB4C-9E70-468D7CC035F2}"/>
              </a:ext>
            </a:extLst>
          </p:cNvPr>
          <p:cNvCxnSpPr>
            <a:cxnSpLocks/>
          </p:cNvCxnSpPr>
          <p:nvPr/>
        </p:nvCxnSpPr>
        <p:spPr>
          <a:xfrm>
            <a:off x="8109051" y="815683"/>
            <a:ext cx="240367" cy="350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3702F7-5BC8-5B45-8666-9710AA8DDADD}"/>
              </a:ext>
            </a:extLst>
          </p:cNvPr>
          <p:cNvSpPr txBox="1"/>
          <p:nvPr/>
        </p:nvSpPr>
        <p:spPr>
          <a:xfrm>
            <a:off x="7186164" y="258329"/>
            <a:ext cx="159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Pendulum axes</a:t>
            </a:r>
            <a:br>
              <a:rPr lang="en-IL" dirty="0">
                <a:solidFill>
                  <a:schemeClr val="bg1"/>
                </a:solidFill>
              </a:rPr>
            </a:br>
            <a:r>
              <a:rPr lang="en-IL" dirty="0">
                <a:solidFill>
                  <a:schemeClr val="bg1"/>
                </a:solidFill>
              </a:rPr>
              <a:t> points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494A7-50CF-914B-9507-7EAB862BB170}"/>
              </a:ext>
            </a:extLst>
          </p:cNvPr>
          <p:cNvCxnSpPr>
            <a:cxnSpLocks/>
          </p:cNvCxnSpPr>
          <p:nvPr/>
        </p:nvCxnSpPr>
        <p:spPr>
          <a:xfrm flipH="1">
            <a:off x="7019640" y="785513"/>
            <a:ext cx="540067" cy="568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81EC83-E957-A845-9C87-AF07109FE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15" b="11437"/>
          <a:stretch/>
        </p:blipFill>
        <p:spPr>
          <a:xfrm rot="10800000">
            <a:off x="434110" y="3711360"/>
            <a:ext cx="5394160" cy="2465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BAC24-C73D-2949-A7DF-5841EA57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97" y="144967"/>
            <a:ext cx="3876620" cy="29074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C5C39E-43E1-4E4A-9C37-F8DE21B8A117}"/>
              </a:ext>
            </a:extLst>
          </p:cNvPr>
          <p:cNvSpPr txBox="1"/>
          <p:nvPr/>
        </p:nvSpPr>
        <p:spPr>
          <a:xfrm>
            <a:off x="2406997" y="5532957"/>
            <a:ext cx="11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dirty="0">
                <a:solidFill>
                  <a:schemeClr val="bg1"/>
                </a:solidFill>
              </a:rPr>
              <a:t>Infrared LED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D66280-6578-7141-A4A9-DED6EEF3819C}"/>
              </a:ext>
            </a:extLst>
          </p:cNvPr>
          <p:cNvCxnSpPr>
            <a:cxnSpLocks/>
          </p:cNvCxnSpPr>
          <p:nvPr/>
        </p:nvCxnSpPr>
        <p:spPr>
          <a:xfrm flipV="1">
            <a:off x="2955896" y="4944163"/>
            <a:ext cx="0" cy="5887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24821F-F1AC-A942-96D4-818784E933D0}"/>
              </a:ext>
            </a:extLst>
          </p:cNvPr>
          <p:cNvSpPr txBox="1"/>
          <p:nvPr/>
        </p:nvSpPr>
        <p:spPr>
          <a:xfrm>
            <a:off x="3341366" y="5738647"/>
            <a:ext cx="118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dirty="0">
                <a:solidFill>
                  <a:schemeClr val="bg1"/>
                </a:solidFill>
              </a:rPr>
              <a:t>Infrared sensor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9ABDC8-2EAA-EE48-BC7A-7A4C11112D11}"/>
              </a:ext>
            </a:extLst>
          </p:cNvPr>
          <p:cNvCxnSpPr>
            <a:cxnSpLocks/>
          </p:cNvCxnSpPr>
          <p:nvPr/>
        </p:nvCxnSpPr>
        <p:spPr>
          <a:xfrm flipV="1">
            <a:off x="3708050" y="5149852"/>
            <a:ext cx="50449" cy="588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9B7CEA0-CBEB-2D4C-953B-B2CF3C0C7E39}"/>
              </a:ext>
            </a:extLst>
          </p:cNvPr>
          <p:cNvSpPr txBox="1"/>
          <p:nvPr/>
        </p:nvSpPr>
        <p:spPr>
          <a:xfrm>
            <a:off x="4442695" y="5849670"/>
            <a:ext cx="118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dirty="0">
                <a:solidFill>
                  <a:schemeClr val="bg1"/>
                </a:solidFill>
              </a:rPr>
              <a:t>Microcontroller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7FD61F-CA26-0040-B58C-E676BCFE3FE8}"/>
              </a:ext>
            </a:extLst>
          </p:cNvPr>
          <p:cNvCxnSpPr>
            <a:cxnSpLocks/>
          </p:cNvCxnSpPr>
          <p:nvPr/>
        </p:nvCxnSpPr>
        <p:spPr>
          <a:xfrm flipV="1">
            <a:off x="4786411" y="5671456"/>
            <a:ext cx="247409" cy="2056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00C97A-23DA-7E43-8C9E-8297C80FEF6C}"/>
              </a:ext>
            </a:extLst>
          </p:cNvPr>
          <p:cNvSpPr txBox="1"/>
          <p:nvPr/>
        </p:nvSpPr>
        <p:spPr>
          <a:xfrm>
            <a:off x="6485725" y="121587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</a:t>
            </a:r>
            <a:r>
              <a:rPr lang="en-IL" sz="1200" dirty="0">
                <a:solidFill>
                  <a:schemeClr val="bg1"/>
                </a:solidFill>
              </a:rPr>
              <a:t>tring 2</a:t>
            </a:r>
          </a:p>
        </p:txBody>
      </p:sp>
    </p:spTree>
    <p:extLst>
      <p:ext uri="{BB962C8B-B14F-4D97-AF65-F5344CB8AC3E}">
        <p14:creationId xmlns:p14="http://schemas.microsoft.com/office/powerpoint/2010/main" val="332599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Segev</dc:creator>
  <cp:lastModifiedBy>Lior Segev</cp:lastModifiedBy>
  <cp:revision>4</cp:revision>
  <dcterms:created xsi:type="dcterms:W3CDTF">2021-10-05T14:02:23Z</dcterms:created>
  <dcterms:modified xsi:type="dcterms:W3CDTF">2021-10-05T15:15:24Z</dcterms:modified>
</cp:coreProperties>
</file>