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-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4781C-070F-4F24-9BAC-99CF77255803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0947-937B-462B-AF48-1E6166C784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85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589-A1CE-4BC6-BF9A-5C98E718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6CF1C-7537-472E-8687-04DF244AE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A9CF-9C8E-46A6-9728-6491B356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DF23-6E7A-4649-B660-382CDE47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91A2-0293-4722-93A9-8787418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60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3266-03D0-4B9F-877C-9A3623F3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362A-1302-4770-8BC7-DA7EE8BC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0B61-95DA-49B9-BE31-9AFED74E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D3AD-E86F-4829-9C56-3952CEA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C38C-35A7-40A8-80D4-D46DB0C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692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51EBB-C103-4596-A556-169D1FA74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93FC-06FF-4410-BAE5-E3893F88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C9EE-5F4D-4E51-94A6-14CB6F28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1CC0-3335-4073-9184-0ECE09A8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89D8-965F-4DE8-B2DE-A079BC22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30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5172-84FF-4008-AE18-323512A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134A-F059-4594-A4E6-E119030B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14D-37DA-42E3-9C22-71069DD7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E7624-4F8F-4B0C-AEDA-0539C2A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E3D5-C24C-44B0-A407-70B6508D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1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123E-DE88-4BE7-AE8A-9F19E358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5E026-D3DA-4CBC-965D-2A647FF7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F6F7-C50B-4BFB-98BF-404F2646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B3E0-36F1-4A22-BF7D-F31FEA6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5E1A-73F8-4B68-83CF-CF8537A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30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B6E-A4FC-4296-83EA-CAA53D30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1A33-0469-444B-9347-832CE43F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113FD-DC6F-4E57-B3DA-330CD93D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A22F-8B0D-4FFD-8D68-660E206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C7AC1-5C32-486E-B143-1BC2B5AB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75B56-E6EF-4C1F-AD75-50FFA39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63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CCC6-C0BE-4349-BB2C-B156A689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574B9-EC65-4793-8D6A-74223E7D8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0FA79-5EB0-45AF-A247-FA3DA253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788A5-2D88-4DDD-A7A6-25239EC63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D4FAD-81CE-4788-9F9A-2596EBF4F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F762C-6616-46AD-A3CF-B15A7FDB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671D8-4EB0-49D9-A106-746EB915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4358B-3563-4929-B320-24D7B7E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5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2CC2-0CD2-43E0-9F41-C5246F39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889E1-4BD4-4F93-B287-D0D884E5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098CA-DE7A-442B-8800-8A917894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FFF3-E93D-415D-8622-85C0C6B0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758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7172F-8740-43FA-BD10-815D4B15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DDFF8-F7FE-4208-A470-063F59A3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788BE-01E0-4ED5-9447-79E8522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4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648B-1FB8-43B9-A529-7A3B85C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507C-AE0C-4248-8774-2B7064D3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FD6C-CDCB-467A-8278-1869BCD9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DD4C-BD63-4A87-B03A-D1DD7ED5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7BBFC-C81B-4B5D-94CA-3AC0A7F5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339C-FA96-48B7-A943-D8290F8A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067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9805-A107-470C-8BEC-9A6CEBA7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3AC93-9E97-46DB-A935-4A0F1E569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FE22-93A4-4C5F-B963-AC6AA2B5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B14A0-384A-4EFC-B92B-8D81432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D5BF-FA49-4B41-9437-48C403AB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BD8-C1E6-41B1-9EF2-C8A14244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85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A0D19-1B57-4ED4-8A2D-663C6C09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E4C4-65C6-490C-9521-19AFBFA7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BB8D4-B503-40D6-A6AB-108E6E9C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6062C-ECA1-4306-A9B4-8463C38C5F5C}" type="datetimeFigureOut">
              <a:rPr lang="LID4096" smtClean="0"/>
              <a:t>10/31/2020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E0EB-FFB1-423E-8DB1-0EF93599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B3D8-7565-4059-B2A1-B695B532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A9F7-D9A6-4880-9E50-8675762245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42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FBD4C8-6F3C-4911-94A7-F44F14A6E35C}"/>
              </a:ext>
            </a:extLst>
          </p:cNvPr>
          <p:cNvSpPr/>
          <p:nvPr/>
        </p:nvSpPr>
        <p:spPr>
          <a:xfrm>
            <a:off x="3892196" y="2886710"/>
            <a:ext cx="923290" cy="542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player</a:t>
            </a:r>
            <a:endParaRPr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E5596B-6A5A-449A-AB0C-D070530CB8A0}"/>
              </a:ext>
            </a:extLst>
          </p:cNvPr>
          <p:cNvCxnSpPr/>
          <p:nvPr/>
        </p:nvCxnSpPr>
        <p:spPr>
          <a:xfrm>
            <a:off x="3349271" y="2932430"/>
            <a:ext cx="560705" cy="901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A94448-056F-4402-959C-979BF4F653BB}"/>
              </a:ext>
            </a:extLst>
          </p:cNvPr>
          <p:cNvSpPr txBox="1"/>
          <p:nvPr/>
        </p:nvSpPr>
        <p:spPr>
          <a:xfrm>
            <a:off x="1976120" y="2672754"/>
            <a:ext cx="13716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</a:t>
            </a:r>
            <a:endParaRPr lang="LID4096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D4ED9B-5CF1-4D1D-821A-0124AE4A5FAF}"/>
              </a:ext>
            </a:extLst>
          </p:cNvPr>
          <p:cNvCxnSpPr>
            <a:cxnSpLocks/>
          </p:cNvCxnSpPr>
          <p:nvPr/>
        </p:nvCxnSpPr>
        <p:spPr>
          <a:xfrm flipV="1">
            <a:off x="3331491" y="3107431"/>
            <a:ext cx="542925" cy="236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23CE6-3AEC-415A-A376-D8F4D8A06627}"/>
              </a:ext>
            </a:extLst>
          </p:cNvPr>
          <p:cNvSpPr txBox="1"/>
          <p:nvPr/>
        </p:nvSpPr>
        <p:spPr>
          <a:xfrm>
            <a:off x="1976119" y="3225799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  <a:endParaRPr lang="LID4096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455801-7E33-4C32-ABDA-CAC361BAC4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83279" y="3157855"/>
            <a:ext cx="508917" cy="5671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C1D801-ED16-4D36-A4E5-3AF99293A5A8}"/>
              </a:ext>
            </a:extLst>
          </p:cNvPr>
          <p:cNvSpPr txBox="1"/>
          <p:nvPr/>
        </p:nvSpPr>
        <p:spPr>
          <a:xfrm>
            <a:off x="1959891" y="3661550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sex</a:t>
            </a:r>
            <a:endParaRPr lang="LID4096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FB897B-D998-47CB-8A6A-AF18D64675C1}"/>
              </a:ext>
            </a:extLst>
          </p:cNvPr>
          <p:cNvCxnSpPr>
            <a:cxnSpLocks/>
          </p:cNvCxnSpPr>
          <p:nvPr/>
        </p:nvCxnSpPr>
        <p:spPr>
          <a:xfrm flipH="1" flipV="1">
            <a:off x="3383279" y="2448560"/>
            <a:ext cx="508142" cy="574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CAF42A-680B-418B-BF06-16899D878C64}"/>
              </a:ext>
            </a:extLst>
          </p:cNvPr>
          <p:cNvSpPr txBox="1"/>
          <p:nvPr/>
        </p:nvSpPr>
        <p:spPr>
          <a:xfrm>
            <a:off x="1959891" y="2178356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age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5A3CD-00E3-4D8D-8AD8-E1EF7A6ABA2B}"/>
              </a:ext>
            </a:extLst>
          </p:cNvPr>
          <p:cNvSpPr txBox="1"/>
          <p:nvPr/>
        </p:nvSpPr>
        <p:spPr>
          <a:xfrm>
            <a:off x="3136828" y="1814659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height</a:t>
            </a:r>
            <a:endParaRPr lang="LID4096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E51F91-28B3-4D05-9043-20925D9DAE9E}"/>
              </a:ext>
            </a:extLst>
          </p:cNvPr>
          <p:cNvCxnSpPr>
            <a:cxnSpLocks/>
          </p:cNvCxnSpPr>
          <p:nvPr/>
        </p:nvCxnSpPr>
        <p:spPr>
          <a:xfrm flipH="1" flipV="1">
            <a:off x="3822628" y="2234946"/>
            <a:ext cx="55457" cy="7857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1978BA-CB2F-4F0D-94A4-BE1C918AB73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554905" y="3157855"/>
            <a:ext cx="337291" cy="9315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060662-D07D-46F7-9FC8-95214B23887B}"/>
              </a:ext>
            </a:extLst>
          </p:cNvPr>
          <p:cNvSpPr txBox="1"/>
          <p:nvPr/>
        </p:nvSpPr>
        <p:spPr>
          <a:xfrm>
            <a:off x="2451028" y="4088401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weight</a:t>
            </a:r>
            <a:endParaRPr lang="LID4096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72C02A-9D43-4A51-93C0-A73703EB2424}"/>
              </a:ext>
            </a:extLst>
          </p:cNvPr>
          <p:cNvCxnSpPr>
            <a:cxnSpLocks/>
          </p:cNvCxnSpPr>
          <p:nvPr/>
        </p:nvCxnSpPr>
        <p:spPr>
          <a:xfrm flipV="1">
            <a:off x="7841095" y="2269808"/>
            <a:ext cx="0" cy="6273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EEE81-036C-4EE7-A072-9C3D6327E564}"/>
              </a:ext>
            </a:extLst>
          </p:cNvPr>
          <p:cNvSpPr/>
          <p:nvPr/>
        </p:nvSpPr>
        <p:spPr>
          <a:xfrm>
            <a:off x="3748564" y="5016500"/>
            <a:ext cx="923290" cy="542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teams</a:t>
            </a:r>
            <a:endParaRPr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5A5A33-7887-4FDB-998A-B8CD130AA0D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210209" y="5558790"/>
            <a:ext cx="27940" cy="53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BC62682-6C19-45D7-A4C4-8C889523EB2E}"/>
              </a:ext>
            </a:extLst>
          </p:cNvPr>
          <p:cNvSpPr txBox="1"/>
          <p:nvPr/>
        </p:nvSpPr>
        <p:spPr>
          <a:xfrm>
            <a:off x="3552349" y="6012871"/>
            <a:ext cx="13716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/>
              <a:t>team</a:t>
            </a:r>
            <a:endParaRPr lang="LID4096" u="sng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650294-D555-492F-8753-CE066AD0242E}"/>
              </a:ext>
            </a:extLst>
          </p:cNvPr>
          <p:cNvCxnSpPr>
            <a:cxnSpLocks/>
          </p:cNvCxnSpPr>
          <p:nvPr/>
        </p:nvCxnSpPr>
        <p:spPr>
          <a:xfrm flipH="1" flipV="1">
            <a:off x="4877314" y="3199634"/>
            <a:ext cx="935330" cy="92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475C06-92E1-4F1A-B070-7D7FF48C737D}"/>
              </a:ext>
            </a:extLst>
          </p:cNvPr>
          <p:cNvSpPr txBox="1"/>
          <p:nvPr/>
        </p:nvSpPr>
        <p:spPr>
          <a:xfrm>
            <a:off x="2590220" y="5736299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NOC</a:t>
            </a:r>
            <a:endParaRPr lang="LID4096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EC2BA4-FF5E-498E-AEAC-4648CC65C510}"/>
              </a:ext>
            </a:extLst>
          </p:cNvPr>
          <p:cNvSpPr/>
          <p:nvPr/>
        </p:nvSpPr>
        <p:spPr>
          <a:xfrm rot="18412831">
            <a:off x="5920467" y="2798070"/>
            <a:ext cx="630829" cy="635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LID4096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0DF447-591B-43B3-8F8C-1C022BA696D2}"/>
              </a:ext>
            </a:extLst>
          </p:cNvPr>
          <p:cNvSpPr txBox="1"/>
          <p:nvPr/>
        </p:nvSpPr>
        <p:spPr>
          <a:xfrm>
            <a:off x="5831440" y="2892285"/>
            <a:ext cx="107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</a:t>
            </a:r>
          </a:p>
          <a:p>
            <a:r>
              <a:rPr lang="en-US" dirty="0"/>
              <a:t>     in</a:t>
            </a:r>
            <a:endParaRPr lang="LID4096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E360D-A8D6-4FEF-93DB-F1F0775A8520}"/>
              </a:ext>
            </a:extLst>
          </p:cNvPr>
          <p:cNvCxnSpPr>
            <a:cxnSpLocks/>
          </p:cNvCxnSpPr>
          <p:nvPr/>
        </p:nvCxnSpPr>
        <p:spPr>
          <a:xfrm>
            <a:off x="7841095" y="3483303"/>
            <a:ext cx="27940" cy="5308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4E734B-9EFF-4ECC-9F5A-808B9C9A1558}"/>
              </a:ext>
            </a:extLst>
          </p:cNvPr>
          <p:cNvSpPr txBox="1"/>
          <p:nvPr/>
        </p:nvSpPr>
        <p:spPr>
          <a:xfrm>
            <a:off x="7363326" y="4027310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year</a:t>
            </a:r>
            <a:endParaRPr lang="LID4096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D8C4BC-F7B2-4ABB-A785-AB25766112BE}"/>
              </a:ext>
            </a:extLst>
          </p:cNvPr>
          <p:cNvCxnSpPr>
            <a:cxnSpLocks/>
          </p:cNvCxnSpPr>
          <p:nvPr/>
        </p:nvCxnSpPr>
        <p:spPr>
          <a:xfrm flipH="1">
            <a:off x="8311829" y="2234946"/>
            <a:ext cx="548948" cy="967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AE0A8F-A7D1-46BB-BADF-2B1937B2A402}"/>
              </a:ext>
            </a:extLst>
          </p:cNvPr>
          <p:cNvSpPr txBox="1"/>
          <p:nvPr/>
        </p:nvSpPr>
        <p:spPr>
          <a:xfrm>
            <a:off x="8860607" y="1854670"/>
            <a:ext cx="13716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/>
              <a:t>games</a:t>
            </a:r>
            <a:endParaRPr lang="LID4096" u="sn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31B1A2-8FFA-4153-8C21-415E7A8188F4}"/>
              </a:ext>
            </a:extLst>
          </p:cNvPr>
          <p:cNvSpPr txBox="1"/>
          <p:nvPr/>
        </p:nvSpPr>
        <p:spPr>
          <a:xfrm>
            <a:off x="7214618" y="1869186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season</a:t>
            </a:r>
            <a:endParaRPr lang="LID4096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DEB0DB-0C1C-4035-9158-372E5738D696}"/>
              </a:ext>
            </a:extLst>
          </p:cNvPr>
          <p:cNvSpPr/>
          <p:nvPr/>
        </p:nvSpPr>
        <p:spPr>
          <a:xfrm>
            <a:off x="7363326" y="2912744"/>
            <a:ext cx="923290" cy="542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Sport event</a:t>
            </a:r>
            <a:endParaRPr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2944A9-9BA4-45BF-8A53-E382E39B9182}"/>
              </a:ext>
            </a:extLst>
          </p:cNvPr>
          <p:cNvCxnSpPr>
            <a:cxnSpLocks/>
          </p:cNvCxnSpPr>
          <p:nvPr/>
        </p:nvCxnSpPr>
        <p:spPr>
          <a:xfrm flipV="1">
            <a:off x="8286616" y="3253190"/>
            <a:ext cx="68592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6D96AA-F292-4476-9E6B-103EE195021C}"/>
              </a:ext>
            </a:extLst>
          </p:cNvPr>
          <p:cNvSpPr txBox="1"/>
          <p:nvPr/>
        </p:nvSpPr>
        <p:spPr>
          <a:xfrm>
            <a:off x="8997748" y="3063318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city</a:t>
            </a:r>
            <a:endParaRPr lang="LID4096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CE81DD-8176-4524-BB49-7B0BD2F5F1C4}"/>
              </a:ext>
            </a:extLst>
          </p:cNvPr>
          <p:cNvCxnSpPr>
            <a:cxnSpLocks/>
          </p:cNvCxnSpPr>
          <p:nvPr/>
        </p:nvCxnSpPr>
        <p:spPr>
          <a:xfrm>
            <a:off x="8277551" y="3258391"/>
            <a:ext cx="635014" cy="340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52D5188-8659-4D1F-8E35-215F0312101D}"/>
              </a:ext>
            </a:extLst>
          </p:cNvPr>
          <p:cNvSpPr txBox="1"/>
          <p:nvPr/>
        </p:nvSpPr>
        <p:spPr>
          <a:xfrm>
            <a:off x="8916376" y="3498952"/>
            <a:ext cx="13716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sport</a:t>
            </a:r>
            <a:endParaRPr lang="LID4096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F4418-51CA-4E1B-A927-E11DEC6CC1D5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8286616" y="2782312"/>
            <a:ext cx="685920" cy="4585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26E9AE4-2F90-43B1-B4E4-A4BC2E824FEB}"/>
              </a:ext>
            </a:extLst>
          </p:cNvPr>
          <p:cNvSpPr txBox="1"/>
          <p:nvPr/>
        </p:nvSpPr>
        <p:spPr>
          <a:xfrm>
            <a:off x="8972536" y="2522636"/>
            <a:ext cx="13716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u="sng" dirty="0"/>
              <a:t>event</a:t>
            </a:r>
            <a:endParaRPr lang="LID4096" u="sng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46F165-F0C5-49C3-8812-F628407B2663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3276020" y="5558790"/>
            <a:ext cx="934189" cy="177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2530A05-3BCC-4A0C-85A0-5F25B48C2A23}"/>
              </a:ext>
            </a:extLst>
          </p:cNvPr>
          <p:cNvSpPr txBox="1"/>
          <p:nvPr/>
        </p:nvSpPr>
        <p:spPr>
          <a:xfrm>
            <a:off x="5359525" y="1397973"/>
            <a:ext cx="13716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medal</a:t>
            </a:r>
            <a:endParaRPr lang="LID4096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434EE7-F8CC-4836-8177-DAA794AD3A5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270047" y="3429000"/>
            <a:ext cx="83794" cy="1630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70F96D-A617-4F43-829D-728581B63A97}"/>
              </a:ext>
            </a:extLst>
          </p:cNvPr>
          <p:cNvCxnSpPr>
            <a:cxnSpLocks/>
            <a:endCxn id="83" idx="4"/>
          </p:cNvCxnSpPr>
          <p:nvPr/>
        </p:nvCxnSpPr>
        <p:spPr>
          <a:xfrm flipH="1" flipV="1">
            <a:off x="6045325" y="1917324"/>
            <a:ext cx="138268" cy="746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CE369C8-D6CA-44F8-8345-30D5A94C51C0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6551762" y="3183889"/>
            <a:ext cx="811564" cy="157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9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Sivan</dc:creator>
  <cp:lastModifiedBy>Lior Sivan</cp:lastModifiedBy>
  <cp:revision>6</cp:revision>
  <dcterms:created xsi:type="dcterms:W3CDTF">2020-10-31T16:09:25Z</dcterms:created>
  <dcterms:modified xsi:type="dcterms:W3CDTF">2020-10-31T17:17:15Z</dcterms:modified>
</cp:coreProperties>
</file>