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r Sivan" userId="fe5d705246e43be4" providerId="LiveId" clId="{26739221-659C-45D4-A211-9071FADE0E7F}"/>
    <pc:docChg chg="custSel modSld">
      <pc:chgData name="Lior Sivan" userId="fe5d705246e43be4" providerId="LiveId" clId="{26739221-659C-45D4-A211-9071FADE0E7F}" dt="2020-11-08T17:12:10.203" v="1" actId="478"/>
      <pc:docMkLst>
        <pc:docMk/>
      </pc:docMkLst>
      <pc:sldChg chg="delSp mod">
        <pc:chgData name="Lior Sivan" userId="fe5d705246e43be4" providerId="LiveId" clId="{26739221-659C-45D4-A211-9071FADE0E7F}" dt="2020-11-08T17:12:10.203" v="1" actId="478"/>
        <pc:sldMkLst>
          <pc:docMk/>
          <pc:sldMk cId="2927133753" sldId="258"/>
        </pc:sldMkLst>
        <pc:spChg chg="del">
          <ac:chgData name="Lior Sivan" userId="fe5d705246e43be4" providerId="LiveId" clId="{26739221-659C-45D4-A211-9071FADE0E7F}" dt="2020-11-08T17:12:10.203" v="1" actId="478"/>
          <ac:spMkLst>
            <pc:docMk/>
            <pc:sldMk cId="2927133753" sldId="258"/>
            <ac:spMk id="39" creationId="{C485AAAC-0D90-4923-98B4-C9D438CF69ED}"/>
          </ac:spMkLst>
        </pc:spChg>
        <pc:cxnChg chg="del">
          <ac:chgData name="Lior Sivan" userId="fe5d705246e43be4" providerId="LiveId" clId="{26739221-659C-45D4-A211-9071FADE0E7F}" dt="2020-11-08T17:12:09.037" v="0" actId="478"/>
          <ac:cxnSpMkLst>
            <pc:docMk/>
            <pc:sldMk cId="2927133753" sldId="258"/>
            <ac:cxnSpMk id="40" creationId="{4448E155-28AF-49A0-9990-ABFB71B4CA2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DB0B-18D1-410E-B8C0-1CAE2FC5F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F0377-0EC6-4CB8-BF62-2A0D24F01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66BDE-4AF2-432B-AF78-BCEEFF2D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0CC-1BEA-49F8-B187-DBBAE2636EB9}" type="datetimeFigureOut">
              <a:rPr lang="en-IL" smtClean="0"/>
              <a:t>11/08/2020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057C8-CE2C-40E7-BEA9-15922BB5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847D-6740-47A9-8A07-270BD36E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709-6F2E-4A1A-AED9-E1120772E5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868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93EE-82A9-4141-917C-9AE0A3FA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43EEE-A38B-457C-8077-4CCF503E9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134DE-181E-46A6-B94B-D7E0D398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0CC-1BEA-49F8-B187-DBBAE2636EB9}" type="datetimeFigureOut">
              <a:rPr lang="en-IL" smtClean="0"/>
              <a:t>11/08/2020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51998-2D17-4A7A-96BD-3AD82ABD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7604C-1336-4383-8708-A5DF50EE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709-6F2E-4A1A-AED9-E1120772E5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24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D03C7-729D-4D9F-AD0D-FFAC6DAC1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F6058-97BF-4CCE-BFC8-DDAEDACF9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17F4-5405-477A-8C62-0BDC0BFB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0CC-1BEA-49F8-B187-DBBAE2636EB9}" type="datetimeFigureOut">
              <a:rPr lang="en-IL" smtClean="0"/>
              <a:t>11/08/2020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782B-3D4B-464B-90F2-7C62A301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8E70-BF93-4066-96AA-2105FA64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709-6F2E-4A1A-AED9-E1120772E5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100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93A8-49EB-4247-8268-C35C010C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D00B-04B8-46E1-BD4E-7BB469F2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7E0E3-33EF-4E58-8C7E-AABA9BFA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0CC-1BEA-49F8-B187-DBBAE2636EB9}" type="datetimeFigureOut">
              <a:rPr lang="en-IL" smtClean="0"/>
              <a:t>11/08/2020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3513F-6FF8-49C3-ADA9-8B204028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5CC1-1275-4AB3-B2D2-984BEDA3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709-6F2E-4A1A-AED9-E1120772E5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256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50BE-2C3A-47B1-9E57-186C649E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047F7-440A-4726-9171-FE60A1711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52D39-476A-461B-B7FD-E53D467B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0CC-1BEA-49F8-B187-DBBAE2636EB9}" type="datetimeFigureOut">
              <a:rPr lang="en-IL" smtClean="0"/>
              <a:t>11/08/2020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EB46A-F7A9-4B90-9077-3EA5A3CE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408A-51A2-4232-BA1C-641C3DD1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709-6F2E-4A1A-AED9-E1120772E5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018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A2C4-F279-4E5A-9841-A43D590D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EEBE-B208-4488-ADE8-DCA09BA4F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7D545-A5B7-4994-BC7F-836260C5D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1BB17-DACE-46E1-8B37-7A9B1AB2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0CC-1BEA-49F8-B187-DBBAE2636EB9}" type="datetimeFigureOut">
              <a:rPr lang="en-IL" smtClean="0"/>
              <a:t>11/08/2020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C4103-DDDE-4CB7-983F-970A9DD7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61A3-0D54-4D5B-B232-3FB999C8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709-6F2E-4A1A-AED9-E1120772E5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084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4EF8-5BF8-4942-AD3C-A0F90F04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1A488-7EBF-497F-801A-084F90709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BC9D5-4D54-4AA2-B737-D38BEB68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57994-F7C7-4254-8D9D-911CB2A67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A04CF-BC4C-4712-A202-4DA59E630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DC27-DF6C-4DB2-B34F-E665BF5E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0CC-1BEA-49F8-B187-DBBAE2636EB9}" type="datetimeFigureOut">
              <a:rPr lang="en-IL" smtClean="0"/>
              <a:t>11/08/2020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E4C9E-7030-4B23-A3C0-150578E2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7EA0C-2F2F-440F-B4D5-1455F029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709-6F2E-4A1A-AED9-E1120772E5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345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63AC-428D-4479-B461-C7776A33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489AB-0825-4B91-B088-B8B4EFDD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0CC-1BEA-49F8-B187-DBBAE2636EB9}" type="datetimeFigureOut">
              <a:rPr lang="en-IL" smtClean="0"/>
              <a:t>11/08/2020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CB65F-0DB9-4AAF-9184-595E8ACF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963A8-7F07-42EB-B655-921AE901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709-6F2E-4A1A-AED9-E1120772E5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532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E2829-B725-483D-850B-9650DDFD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0CC-1BEA-49F8-B187-DBBAE2636EB9}" type="datetimeFigureOut">
              <a:rPr lang="en-IL" smtClean="0"/>
              <a:t>11/08/2020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F5C73-63BD-4DA1-A0E3-1F48DD1B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F550C-FB80-4E0B-803C-25E01E67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709-6F2E-4A1A-AED9-E1120772E5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199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3665-5A5D-4CE3-BCB0-821744C4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48BA-5F70-4963-BF65-ECF5F6B7A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9270-9FCC-4181-98E3-463F2D7C2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B5CCB-8D4A-474F-81C7-B9BEC267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0CC-1BEA-49F8-B187-DBBAE2636EB9}" type="datetimeFigureOut">
              <a:rPr lang="en-IL" smtClean="0"/>
              <a:t>11/08/2020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9536E-8EB1-449F-B33C-C765DC38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329A6-96EA-4037-B762-5EA95765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709-6F2E-4A1A-AED9-E1120772E5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398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8890-964B-4FD4-BCDC-D98D137D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5D931-3B6B-4648-A3F7-790C8D99D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4CBF2-9024-4809-82F4-C339BF5D1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94082-27FE-4E55-BC8C-FAF5B94B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0CC-1BEA-49F8-B187-DBBAE2636EB9}" type="datetimeFigureOut">
              <a:rPr lang="en-IL" smtClean="0"/>
              <a:t>11/08/2020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DBA67-CBB9-4E60-9C3D-2BBB3DD2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60C3D-E19E-4C1E-91C8-6680BFCC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BF709-6F2E-4A1A-AED9-E1120772E5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333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6863E-3510-4B2C-854C-8B4EE1C5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B5D87-4510-49B9-972E-1DB1B7DE6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DE1A7-063F-42FB-8B7B-524300552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50CC-1BEA-49F8-B187-DBBAE2636EB9}" type="datetimeFigureOut">
              <a:rPr lang="en-IL" smtClean="0"/>
              <a:t>11/08/2020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26709-4F25-4FFD-96F4-156D2BBD1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7676A-FADE-4D4F-B108-8899CFC34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F709-6F2E-4A1A-AED9-E1120772E5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408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ED2711-4757-4B91-9483-0283317A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430642"/>
            <a:ext cx="8724900" cy="2238375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4AA09E50-8A4F-489E-B8E6-F0720AA813CC}"/>
              </a:ext>
            </a:extLst>
          </p:cNvPr>
          <p:cNvSpPr/>
          <p:nvPr/>
        </p:nvSpPr>
        <p:spPr>
          <a:xfrm rot="4180305">
            <a:off x="6968005" y="3493990"/>
            <a:ext cx="320040" cy="190059"/>
          </a:xfrm>
          <a:prstGeom prst="arc">
            <a:avLst>
              <a:gd name="adj1" fmla="val 13367340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1C3470-0102-40AD-AF8F-D6C6E0228854}"/>
              </a:ext>
            </a:extLst>
          </p:cNvPr>
          <p:cNvCxnSpPr/>
          <p:nvPr/>
        </p:nvCxnSpPr>
        <p:spPr>
          <a:xfrm>
            <a:off x="6472647" y="3589020"/>
            <a:ext cx="7511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7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ED2711-4757-4B91-9483-0283317A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3204842"/>
            <a:ext cx="8724900" cy="22383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25737E4-4221-468D-955A-742EF20A229E}"/>
              </a:ext>
            </a:extLst>
          </p:cNvPr>
          <p:cNvGrpSpPr/>
          <p:nvPr/>
        </p:nvGrpSpPr>
        <p:grpSpPr>
          <a:xfrm>
            <a:off x="3409405" y="1201783"/>
            <a:ext cx="1471749" cy="1214846"/>
            <a:chOff x="4624251" y="836023"/>
            <a:chExt cx="1471749" cy="1214846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4BFC5680-53B9-43F1-A174-C6D7888492E0}"/>
                </a:ext>
              </a:extLst>
            </p:cNvPr>
            <p:cNvSpPr/>
            <p:nvPr/>
          </p:nvSpPr>
          <p:spPr>
            <a:xfrm>
              <a:off x="4624251" y="836023"/>
              <a:ext cx="1471749" cy="1214846"/>
            </a:xfrm>
            <a:prstGeom prst="diamond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ADF45C-26C5-4D74-ACEF-C8D581C1156E}"/>
                </a:ext>
              </a:extLst>
            </p:cNvPr>
            <p:cNvSpPr txBox="1"/>
            <p:nvPr/>
          </p:nvSpPr>
          <p:spPr>
            <a:xfrm flipH="1">
              <a:off x="4957353" y="1258780"/>
              <a:ext cx="1031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קודם ל</a:t>
              </a:r>
              <a:endParaRPr lang="en-IL" dirty="0"/>
            </a:p>
          </p:txBody>
        </p:sp>
      </p:grpSp>
      <p:sp>
        <p:nvSpPr>
          <p:cNvPr id="14" name="Arc 13">
            <a:extLst>
              <a:ext uri="{FF2B5EF4-FFF2-40B4-BE49-F238E27FC236}">
                <a16:creationId xmlns:a16="http://schemas.microsoft.com/office/drawing/2014/main" id="{D8DF777C-FAE8-4833-9B35-2B46100EFFAB}"/>
              </a:ext>
            </a:extLst>
          </p:cNvPr>
          <p:cNvSpPr/>
          <p:nvPr/>
        </p:nvSpPr>
        <p:spPr>
          <a:xfrm rot="14210456">
            <a:off x="3246129" y="2229926"/>
            <a:ext cx="2403567" cy="2049023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FF26E6-E612-40A1-9F67-783CD1BC4FF7}"/>
              </a:ext>
            </a:extLst>
          </p:cNvPr>
          <p:cNvGrpSpPr/>
          <p:nvPr/>
        </p:nvGrpSpPr>
        <p:grpSpPr>
          <a:xfrm rot="3493976">
            <a:off x="2446250" y="1818714"/>
            <a:ext cx="2592512" cy="2049023"/>
            <a:chOff x="7044688" y="784694"/>
            <a:chExt cx="2592512" cy="2049023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E19177E-A9B2-4D93-91C8-28C704810CE5}"/>
                </a:ext>
              </a:extLst>
            </p:cNvPr>
            <p:cNvSpPr/>
            <p:nvPr/>
          </p:nvSpPr>
          <p:spPr>
            <a:xfrm>
              <a:off x="7044688" y="784694"/>
              <a:ext cx="2403567" cy="2049023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8004CB45-1CFB-4BAE-83CD-D65C52643D3D}"/>
                </a:ext>
              </a:extLst>
            </p:cNvPr>
            <p:cNvSpPr/>
            <p:nvPr/>
          </p:nvSpPr>
          <p:spPr>
            <a:xfrm rot="9519501">
              <a:off x="9259308" y="1418423"/>
              <a:ext cx="377892" cy="419375"/>
            </a:xfrm>
            <a:prstGeom prst="arc">
              <a:avLst>
                <a:gd name="adj1" fmla="val 13367340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924BD36-13DF-4470-9CFF-E332246D7EFB}"/>
              </a:ext>
            </a:extLst>
          </p:cNvPr>
          <p:cNvSpPr txBox="1"/>
          <p:nvPr/>
        </p:nvSpPr>
        <p:spPr>
          <a:xfrm rot="18308020">
            <a:off x="4189913" y="3069772"/>
            <a:ext cx="147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קודם</a:t>
            </a:r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454977-AF81-44C4-975A-60C1ED7802ED}"/>
              </a:ext>
            </a:extLst>
          </p:cNvPr>
          <p:cNvSpPr txBox="1"/>
          <p:nvPr/>
        </p:nvSpPr>
        <p:spPr>
          <a:xfrm rot="17984680">
            <a:off x="2758925" y="1987626"/>
            <a:ext cx="147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מאוחר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911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3DB79-F866-424F-800F-3173E6E7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134" y="2817256"/>
            <a:ext cx="7117866" cy="1826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D2DF5-B2BD-4F6F-9B27-1DA7DD803AD8}"/>
              </a:ext>
            </a:extLst>
          </p:cNvPr>
          <p:cNvSpPr txBox="1"/>
          <p:nvPr/>
        </p:nvSpPr>
        <p:spPr>
          <a:xfrm>
            <a:off x="3146860" y="1829134"/>
            <a:ext cx="192727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שנת יציאה לאור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053B7-15C5-4CD6-853B-217430723E31}"/>
              </a:ext>
            </a:extLst>
          </p:cNvPr>
          <p:cNvSpPr txBox="1"/>
          <p:nvPr/>
        </p:nvSpPr>
        <p:spPr>
          <a:xfrm>
            <a:off x="3277490" y="5040143"/>
            <a:ext cx="192727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מאייר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348AF-0C39-40ED-A663-77B043C170FC}"/>
              </a:ext>
            </a:extLst>
          </p:cNvPr>
          <p:cNvSpPr txBox="1"/>
          <p:nvPr/>
        </p:nvSpPr>
        <p:spPr>
          <a:xfrm>
            <a:off x="680611" y="3518657"/>
            <a:ext cx="192727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חברת הוצאה לאור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3B6482-C38B-43FF-B00D-13DEAB9ECC69}"/>
              </a:ext>
            </a:extLst>
          </p:cNvPr>
          <p:cNvSpPr/>
          <p:nvPr/>
        </p:nvSpPr>
        <p:spPr>
          <a:xfrm>
            <a:off x="54096" y="2629879"/>
            <a:ext cx="907869" cy="604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2F8EB-D1D4-4637-AEF1-0D4FA270A0F8}"/>
              </a:ext>
            </a:extLst>
          </p:cNvPr>
          <p:cNvSpPr txBox="1"/>
          <p:nvPr/>
        </p:nvSpPr>
        <p:spPr>
          <a:xfrm>
            <a:off x="240241" y="2747445"/>
            <a:ext cx="53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u="sng" dirty="0"/>
              <a:t>שם</a:t>
            </a:r>
            <a:endParaRPr lang="en-IL" u="sn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C2E28D-BC2E-4B5F-9E1D-C17A19A81D2F}"/>
              </a:ext>
            </a:extLst>
          </p:cNvPr>
          <p:cNvSpPr/>
          <p:nvPr/>
        </p:nvSpPr>
        <p:spPr>
          <a:xfrm>
            <a:off x="999147" y="2472789"/>
            <a:ext cx="907869" cy="604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D1F9F0-7393-4DC3-A845-2A5C710092C4}"/>
              </a:ext>
            </a:extLst>
          </p:cNvPr>
          <p:cNvSpPr txBox="1"/>
          <p:nvPr/>
        </p:nvSpPr>
        <p:spPr>
          <a:xfrm>
            <a:off x="1046744" y="2581049"/>
            <a:ext cx="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כתובת</a:t>
            </a:r>
            <a:endParaRPr lang="en-IL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661A21-4C34-46CB-8107-7D5845E4571D}"/>
              </a:ext>
            </a:extLst>
          </p:cNvPr>
          <p:cNvSpPr/>
          <p:nvPr/>
        </p:nvSpPr>
        <p:spPr>
          <a:xfrm>
            <a:off x="1958630" y="2447926"/>
            <a:ext cx="907869" cy="604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60B277-9CE1-4997-AE3B-B8FF4CD76AF1}"/>
              </a:ext>
            </a:extLst>
          </p:cNvPr>
          <p:cNvSpPr txBox="1"/>
          <p:nvPr/>
        </p:nvSpPr>
        <p:spPr>
          <a:xfrm>
            <a:off x="2105472" y="2503934"/>
            <a:ext cx="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טלפון</a:t>
            </a:r>
            <a:endParaRPr lang="en-I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0BFE1E-D976-49CF-A8EE-6BF85D90B8DD}"/>
              </a:ext>
            </a:extLst>
          </p:cNvPr>
          <p:cNvCxnSpPr>
            <a:stCxn id="12" idx="4"/>
            <a:endCxn id="7" idx="0"/>
          </p:cNvCxnSpPr>
          <p:nvPr/>
        </p:nvCxnSpPr>
        <p:spPr>
          <a:xfrm flipH="1">
            <a:off x="1644248" y="3052390"/>
            <a:ext cx="768317" cy="4662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6C9DAD-6C04-48A4-9828-7B4445E74DA7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508031" y="3234343"/>
            <a:ext cx="1136217" cy="2843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CFA6AD-B96D-4FD7-A892-91B49439B44A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>
            <a:off x="1453082" y="3077253"/>
            <a:ext cx="191166" cy="4414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AE6AB36-B031-4AC7-BD4E-FCD41BE1BB58}"/>
              </a:ext>
            </a:extLst>
          </p:cNvPr>
          <p:cNvSpPr/>
          <p:nvPr/>
        </p:nvSpPr>
        <p:spPr>
          <a:xfrm>
            <a:off x="5050177" y="6039622"/>
            <a:ext cx="907869" cy="604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613C25-7C6B-4B52-89AD-7A548AAE0FB5}"/>
              </a:ext>
            </a:extLst>
          </p:cNvPr>
          <p:cNvSpPr txBox="1"/>
          <p:nvPr/>
        </p:nvSpPr>
        <p:spPr>
          <a:xfrm>
            <a:off x="5197019" y="6147882"/>
            <a:ext cx="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טלפון</a:t>
            </a:r>
            <a:endParaRPr lang="en-IL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4868B9-C743-4257-BC3F-49B107FB0170}"/>
              </a:ext>
            </a:extLst>
          </p:cNvPr>
          <p:cNvSpPr/>
          <p:nvPr/>
        </p:nvSpPr>
        <p:spPr>
          <a:xfrm>
            <a:off x="3708898" y="6060837"/>
            <a:ext cx="907869" cy="604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58FC70-2A18-48EF-AF87-2E5EB7A3FD46}"/>
              </a:ext>
            </a:extLst>
          </p:cNvPr>
          <p:cNvSpPr txBox="1"/>
          <p:nvPr/>
        </p:nvSpPr>
        <p:spPr>
          <a:xfrm>
            <a:off x="3895043" y="6178403"/>
            <a:ext cx="53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שם</a:t>
            </a:r>
            <a:endParaRPr lang="en-I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37D60E-B7F8-4BAD-9802-E47F8EE71283}"/>
              </a:ext>
            </a:extLst>
          </p:cNvPr>
          <p:cNvSpPr/>
          <p:nvPr/>
        </p:nvSpPr>
        <p:spPr>
          <a:xfrm>
            <a:off x="2522977" y="6044203"/>
            <a:ext cx="907869" cy="604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F86D0B-D53A-483B-80A7-33BCE1D0292B}"/>
              </a:ext>
            </a:extLst>
          </p:cNvPr>
          <p:cNvSpPr txBox="1"/>
          <p:nvPr/>
        </p:nvSpPr>
        <p:spPr>
          <a:xfrm>
            <a:off x="2709122" y="6161769"/>
            <a:ext cx="53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u="sng" dirty="0"/>
              <a:t>ת"ז</a:t>
            </a:r>
            <a:endParaRPr lang="en-IL" u="sng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82EB65-7457-47FD-99A1-F94252BAF198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4241127" y="5409475"/>
            <a:ext cx="1262985" cy="6301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5060EA-1B1A-4171-8DB5-90A9640A2CD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162833" y="5409475"/>
            <a:ext cx="78294" cy="6513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B6FF87-89AF-48E8-8A4F-AAED11703369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 flipH="1">
            <a:off x="2976912" y="5409475"/>
            <a:ext cx="1264215" cy="6347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10CD832-5162-4EC9-A6C6-E3157C779803}"/>
              </a:ext>
            </a:extLst>
          </p:cNvPr>
          <p:cNvGrpSpPr/>
          <p:nvPr/>
        </p:nvGrpSpPr>
        <p:grpSpPr>
          <a:xfrm rot="5400000">
            <a:off x="3768912" y="4512332"/>
            <a:ext cx="683336" cy="320040"/>
            <a:chOff x="9241973" y="1469044"/>
            <a:chExt cx="751113" cy="320040"/>
          </a:xfrm>
        </p:grpSpPr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07C4BE9-F8A0-4414-B5E7-2C6A769235EB}"/>
                </a:ext>
              </a:extLst>
            </p:cNvPr>
            <p:cNvSpPr/>
            <p:nvPr/>
          </p:nvSpPr>
          <p:spPr>
            <a:xfrm rot="4180305">
              <a:off x="9737331" y="1534034"/>
              <a:ext cx="320040" cy="190059"/>
            </a:xfrm>
            <a:prstGeom prst="arc">
              <a:avLst>
                <a:gd name="adj1" fmla="val 13367340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EC8CF9-0474-4E3B-94F8-A8D121A60C8C}"/>
                </a:ext>
              </a:extLst>
            </p:cNvPr>
            <p:cNvCxnSpPr>
              <a:cxnSpLocks/>
            </p:cNvCxnSpPr>
            <p:nvPr/>
          </p:nvCxnSpPr>
          <p:spPr>
            <a:xfrm>
              <a:off x="9241973" y="1629064"/>
              <a:ext cx="7511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DB2A567-9EB4-445F-83C6-34A82C29F261}"/>
              </a:ext>
            </a:extLst>
          </p:cNvPr>
          <p:cNvGrpSpPr/>
          <p:nvPr/>
        </p:nvGrpSpPr>
        <p:grpSpPr>
          <a:xfrm>
            <a:off x="3380356" y="3117701"/>
            <a:ext cx="1471749" cy="1214846"/>
            <a:chOff x="4624251" y="836023"/>
            <a:chExt cx="1471749" cy="1214846"/>
          </a:xfrm>
        </p:grpSpPr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4ADFC805-176E-4953-BA20-6C5B4FBEFD5F}"/>
                </a:ext>
              </a:extLst>
            </p:cNvPr>
            <p:cNvSpPr/>
            <p:nvPr/>
          </p:nvSpPr>
          <p:spPr>
            <a:xfrm>
              <a:off x="4624251" y="836023"/>
              <a:ext cx="1471749" cy="1214846"/>
            </a:xfrm>
            <a:prstGeom prst="diamond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210F58-D5D5-40CC-B6C3-FDDC06C8F708}"/>
                </a:ext>
              </a:extLst>
            </p:cNvPr>
            <p:cNvSpPr txBox="1"/>
            <p:nvPr/>
          </p:nvSpPr>
          <p:spPr>
            <a:xfrm flipH="1">
              <a:off x="4892038" y="1258780"/>
              <a:ext cx="1031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יצא לאור</a:t>
              </a:r>
              <a:endParaRPr lang="en-IL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63862A-959A-4928-8345-35C2A550438A}"/>
              </a:ext>
            </a:extLst>
          </p:cNvPr>
          <p:cNvCxnSpPr>
            <a:stCxn id="44" idx="1"/>
            <a:endCxn id="7" idx="3"/>
          </p:cNvCxnSpPr>
          <p:nvPr/>
        </p:nvCxnSpPr>
        <p:spPr>
          <a:xfrm flipH="1" flipV="1">
            <a:off x="2607885" y="3703323"/>
            <a:ext cx="772471" cy="21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38F372F-A646-451E-862A-6015665D7F15}"/>
              </a:ext>
            </a:extLst>
          </p:cNvPr>
          <p:cNvCxnSpPr>
            <a:cxnSpLocks/>
            <a:stCxn id="5" idx="2"/>
            <a:endCxn id="44" idx="0"/>
          </p:cNvCxnSpPr>
          <p:nvPr/>
        </p:nvCxnSpPr>
        <p:spPr>
          <a:xfrm>
            <a:off x="4110497" y="2198466"/>
            <a:ext cx="5734" cy="919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030145B-6191-4CD7-90DB-71528A916AD6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4852105" y="3725124"/>
            <a:ext cx="15225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13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149BED-9574-4C9F-B27E-B2EEA4005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465186"/>
            <a:ext cx="8724900" cy="22383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316A43F-5651-4737-86FA-989C4F7469B4}"/>
              </a:ext>
            </a:extLst>
          </p:cNvPr>
          <p:cNvGrpSpPr/>
          <p:nvPr/>
        </p:nvGrpSpPr>
        <p:grpSpPr>
          <a:xfrm>
            <a:off x="3474723" y="2978779"/>
            <a:ext cx="1345474" cy="888275"/>
            <a:chOff x="6740435" y="4937759"/>
            <a:chExt cx="1345474" cy="888275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18B59F5-DE86-417A-BC2C-E977C6D9E9C9}"/>
                </a:ext>
              </a:extLst>
            </p:cNvPr>
            <p:cNvSpPr/>
            <p:nvPr/>
          </p:nvSpPr>
          <p:spPr>
            <a:xfrm>
              <a:off x="6740435" y="4937759"/>
              <a:ext cx="1149531" cy="888275"/>
            </a:xfrm>
            <a:prstGeom prst="triangl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8C1E01-0A06-4549-8575-23448E963B38}"/>
                </a:ext>
              </a:extLst>
            </p:cNvPr>
            <p:cNvSpPr txBox="1"/>
            <p:nvPr/>
          </p:nvSpPr>
          <p:spPr>
            <a:xfrm flipH="1">
              <a:off x="7053941" y="5381897"/>
              <a:ext cx="1031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ISA</a:t>
              </a:r>
              <a:endParaRPr lang="en-IL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ACCC4B5-73B7-48DF-8923-8A0295C57A4C}"/>
              </a:ext>
            </a:extLst>
          </p:cNvPr>
          <p:cNvGrpSpPr/>
          <p:nvPr/>
        </p:nvGrpSpPr>
        <p:grpSpPr>
          <a:xfrm>
            <a:off x="7389224" y="2952653"/>
            <a:ext cx="1345474" cy="888275"/>
            <a:chOff x="6740435" y="4937759"/>
            <a:chExt cx="1345474" cy="888275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F0BB5217-3242-44F5-89AB-10F1C883263B}"/>
                </a:ext>
              </a:extLst>
            </p:cNvPr>
            <p:cNvSpPr/>
            <p:nvPr/>
          </p:nvSpPr>
          <p:spPr>
            <a:xfrm>
              <a:off x="6740435" y="4937759"/>
              <a:ext cx="1149531" cy="888275"/>
            </a:xfrm>
            <a:prstGeom prst="triangl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FCB518-C66D-4534-813F-366DEBC36873}"/>
                </a:ext>
              </a:extLst>
            </p:cNvPr>
            <p:cNvSpPr txBox="1"/>
            <p:nvPr/>
          </p:nvSpPr>
          <p:spPr>
            <a:xfrm flipH="1">
              <a:off x="7053941" y="5381897"/>
              <a:ext cx="1031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ISA</a:t>
              </a:r>
              <a:endParaRPr lang="en-IL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38A9D4-B1B3-4D4E-BA19-642D66214D93}"/>
              </a:ext>
            </a:extLst>
          </p:cNvPr>
          <p:cNvCxnSpPr>
            <a:cxnSpLocks/>
          </p:cNvCxnSpPr>
          <p:nvPr/>
        </p:nvCxnSpPr>
        <p:spPr>
          <a:xfrm>
            <a:off x="4049488" y="2032970"/>
            <a:ext cx="5734" cy="919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5BFB73-A8C4-4AA9-95CC-B931B2926BB5}"/>
              </a:ext>
            </a:extLst>
          </p:cNvPr>
          <p:cNvCxnSpPr>
            <a:cxnSpLocks/>
          </p:cNvCxnSpPr>
          <p:nvPr/>
        </p:nvCxnSpPr>
        <p:spPr>
          <a:xfrm>
            <a:off x="7950926" y="2006843"/>
            <a:ext cx="5734" cy="919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CE912C-4B36-48B8-9357-87B3F442D4D7}"/>
              </a:ext>
            </a:extLst>
          </p:cNvPr>
          <p:cNvGrpSpPr/>
          <p:nvPr/>
        </p:nvGrpSpPr>
        <p:grpSpPr>
          <a:xfrm>
            <a:off x="5024652" y="2622718"/>
            <a:ext cx="1471749" cy="1214846"/>
            <a:chOff x="4624251" y="836023"/>
            <a:chExt cx="1471749" cy="1214846"/>
          </a:xfrm>
        </p:grpSpPr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A3C17372-020D-4E74-B777-DF9A940DF77F}"/>
                </a:ext>
              </a:extLst>
            </p:cNvPr>
            <p:cNvSpPr/>
            <p:nvPr/>
          </p:nvSpPr>
          <p:spPr>
            <a:xfrm>
              <a:off x="4624251" y="836023"/>
              <a:ext cx="1471749" cy="1214846"/>
            </a:xfrm>
            <a:prstGeom prst="diamond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5BE9E8-99C5-4314-A2A0-6A306F7E8DB2}"/>
                </a:ext>
              </a:extLst>
            </p:cNvPr>
            <p:cNvSpPr txBox="1"/>
            <p:nvPr/>
          </p:nvSpPr>
          <p:spPr>
            <a:xfrm flipH="1">
              <a:off x="4892038" y="1258780"/>
              <a:ext cx="1031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כתב את</a:t>
              </a:r>
              <a:endParaRPr lang="en-IL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040C5F-46BE-4C27-BC43-FE1387F449BE}"/>
              </a:ext>
            </a:extLst>
          </p:cNvPr>
          <p:cNvCxnSpPr>
            <a:cxnSpLocks/>
          </p:cNvCxnSpPr>
          <p:nvPr/>
        </p:nvCxnSpPr>
        <p:spPr>
          <a:xfrm flipH="1">
            <a:off x="5726579" y="1352632"/>
            <a:ext cx="592185" cy="6542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CCCE6E-D9EE-4502-9058-5E931ECB0BA3}"/>
              </a:ext>
            </a:extLst>
          </p:cNvPr>
          <p:cNvCxnSpPr>
            <a:cxnSpLocks/>
          </p:cNvCxnSpPr>
          <p:nvPr/>
        </p:nvCxnSpPr>
        <p:spPr>
          <a:xfrm>
            <a:off x="5765768" y="1378758"/>
            <a:ext cx="566059" cy="6247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9F7207-6C44-481C-9E57-7FE3B5192A12}"/>
              </a:ext>
            </a:extLst>
          </p:cNvPr>
          <p:cNvSpPr txBox="1"/>
          <p:nvPr/>
        </p:nvSpPr>
        <p:spPr>
          <a:xfrm>
            <a:off x="5864773" y="4425336"/>
            <a:ext cx="192727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מחבר ספרי מבוגרים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76465B-2B70-4D95-8EB3-8488DDD6B730}"/>
              </a:ext>
            </a:extLst>
          </p:cNvPr>
          <p:cNvSpPr txBox="1"/>
          <p:nvPr/>
        </p:nvSpPr>
        <p:spPr>
          <a:xfrm>
            <a:off x="8531176" y="4439913"/>
            <a:ext cx="192727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מחבר ספרי ילדים</a:t>
            </a:r>
            <a:endParaRPr lang="en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94BD28-346F-4E0C-BA3B-A392061F3A24}"/>
              </a:ext>
            </a:extLst>
          </p:cNvPr>
          <p:cNvSpPr txBox="1"/>
          <p:nvPr/>
        </p:nvSpPr>
        <p:spPr>
          <a:xfrm>
            <a:off x="3081545" y="4794398"/>
            <a:ext cx="192727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ספר ילדים</a:t>
            </a:r>
            <a:endParaRPr lang="en-IL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AD7A3E-07A0-40B2-92CF-895537E91F90}"/>
              </a:ext>
            </a:extLst>
          </p:cNvPr>
          <p:cNvCxnSpPr>
            <a:cxnSpLocks/>
          </p:cNvCxnSpPr>
          <p:nvPr/>
        </p:nvCxnSpPr>
        <p:spPr>
          <a:xfrm>
            <a:off x="4027029" y="3855814"/>
            <a:ext cx="5734" cy="919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EB10D4-C0B7-4EA6-90AE-9C4B584C76EE}"/>
              </a:ext>
            </a:extLst>
          </p:cNvPr>
          <p:cNvCxnSpPr>
            <a:cxnSpLocks/>
            <a:stCxn id="9" idx="3"/>
            <a:endCxn id="23" idx="0"/>
          </p:cNvCxnSpPr>
          <p:nvPr/>
        </p:nvCxnSpPr>
        <p:spPr>
          <a:xfrm>
            <a:off x="7963990" y="3840928"/>
            <a:ext cx="1530823" cy="5989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BA22D60-34FA-4F6E-90B5-D408B5B93607}"/>
              </a:ext>
            </a:extLst>
          </p:cNvPr>
          <p:cNvCxnSpPr>
            <a:cxnSpLocks/>
          </p:cNvCxnSpPr>
          <p:nvPr/>
        </p:nvCxnSpPr>
        <p:spPr>
          <a:xfrm flipH="1">
            <a:off x="6828410" y="3801739"/>
            <a:ext cx="1135580" cy="5844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2E49E9-35B2-48CE-9A29-D927AF337952}"/>
              </a:ext>
            </a:extLst>
          </p:cNvPr>
          <p:cNvGrpSpPr/>
          <p:nvPr/>
        </p:nvGrpSpPr>
        <p:grpSpPr>
          <a:xfrm>
            <a:off x="5760527" y="5539061"/>
            <a:ext cx="1471749" cy="1214846"/>
            <a:chOff x="4624251" y="836023"/>
            <a:chExt cx="1471749" cy="1214846"/>
          </a:xfrm>
        </p:grpSpPr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A6EBB9C4-3D42-492F-B196-6CBCABC0880C}"/>
                </a:ext>
              </a:extLst>
            </p:cNvPr>
            <p:cNvSpPr/>
            <p:nvPr/>
          </p:nvSpPr>
          <p:spPr>
            <a:xfrm>
              <a:off x="4624251" y="836023"/>
              <a:ext cx="1471749" cy="1214846"/>
            </a:xfrm>
            <a:prstGeom prst="diamond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302F832-1AF5-4781-89BE-0095EB88D81E}"/>
                </a:ext>
              </a:extLst>
            </p:cNvPr>
            <p:cNvSpPr txBox="1"/>
            <p:nvPr/>
          </p:nvSpPr>
          <p:spPr>
            <a:xfrm flipH="1">
              <a:off x="4892038" y="1258780"/>
              <a:ext cx="1031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כתב את</a:t>
              </a:r>
              <a:endParaRPr lang="en-IL" dirty="0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787AB4-EBAE-4AB0-93D9-B485735DE627}"/>
              </a:ext>
            </a:extLst>
          </p:cNvPr>
          <p:cNvCxnSpPr>
            <a:cxnSpLocks/>
            <a:stCxn id="23" idx="2"/>
            <a:endCxn id="35" idx="3"/>
          </p:cNvCxnSpPr>
          <p:nvPr/>
        </p:nvCxnSpPr>
        <p:spPr>
          <a:xfrm flipH="1">
            <a:off x="7232276" y="4809245"/>
            <a:ext cx="2262537" cy="13372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8A9E1D-3747-4A13-ABD5-38FD619F597F}"/>
              </a:ext>
            </a:extLst>
          </p:cNvPr>
          <p:cNvCxnSpPr>
            <a:cxnSpLocks/>
            <a:stCxn id="35" idx="1"/>
            <a:endCxn id="25" idx="2"/>
          </p:cNvCxnSpPr>
          <p:nvPr/>
        </p:nvCxnSpPr>
        <p:spPr>
          <a:xfrm flipH="1" flipV="1">
            <a:off x="4045182" y="5163730"/>
            <a:ext cx="1715345" cy="982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1857B2-F39F-4733-B0D6-CA9E5459BC3B}"/>
              </a:ext>
            </a:extLst>
          </p:cNvPr>
          <p:cNvCxnSpPr>
            <a:cxnSpLocks/>
            <a:stCxn id="22" idx="0"/>
            <a:endCxn id="14" idx="3"/>
          </p:cNvCxnSpPr>
          <p:nvPr/>
        </p:nvCxnSpPr>
        <p:spPr>
          <a:xfrm flipH="1" flipV="1">
            <a:off x="6496401" y="3230141"/>
            <a:ext cx="332009" cy="11951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B7BBF6-53FF-4834-A044-D78EA9B6D3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052355" y="1976540"/>
            <a:ext cx="972297" cy="1253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7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curmush@gmail.com</dc:creator>
  <cp:lastModifiedBy>Lior Sivan</cp:lastModifiedBy>
  <cp:revision>6</cp:revision>
  <dcterms:created xsi:type="dcterms:W3CDTF">2020-11-08T16:21:20Z</dcterms:created>
  <dcterms:modified xsi:type="dcterms:W3CDTF">2020-11-08T17:12:35Z</dcterms:modified>
</cp:coreProperties>
</file>