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I Zerbini" initials="SZ" lastIdx="1" clrIdx="0">
    <p:extLst>
      <p:ext uri="{19B8F6BF-5375-455C-9EA6-DF929625EA0E}">
        <p15:presenceInfo xmlns:p15="http://schemas.microsoft.com/office/powerpoint/2012/main" userId="S-1-5-21-170325058-489450093-709217042-11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B6520-50A8-4D56-95AC-74372433C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55ACC7-9D9B-4E3B-B9AD-E2BBC1D39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805E0-0C33-4A15-A4D4-BDBF5F64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899A0-B25B-4610-9742-118910EF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FA710-560B-43F5-9767-2C36085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32BAC-5895-4839-BCDC-F7F6BB28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4BA6C-0FBB-4CE9-9778-1C802046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AEA8B-0C43-47C1-8C48-C3C0272F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C59C8-A68D-4BE9-A9CC-BF2E666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00A45-08D3-4399-ABAF-CD46030D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09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EDFB8D-8A3C-46E4-A032-00A4D7F9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5535C4-4A4B-4049-842E-3BD00492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32EDB-3418-4982-840C-FFDEE1FA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5B0BB-9D5F-4506-B013-55A6EDA8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D0755-BFCE-4C0C-90A5-AFEF80A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0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C88F-777A-454A-BA5C-3FF71C0E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0A0FB-7BB5-4B54-9BE1-D5983E7E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3D658-3F75-4781-B9CD-33DB03B4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9964D-C0E4-4628-B825-1278FE92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956C0-66DB-45BE-BF89-8741A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13D4-8D0D-4DAA-B5DA-8646D1D6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29883E-A178-470B-B124-BC5BB306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FBFCB-5751-427D-B954-7039A7CE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2A48D-CA83-4CB4-8F6E-8544CF30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A276E-66DB-4AF1-895A-E17A561D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D64F0-079E-4E42-91CD-F335DCDE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5769A-0A4C-4BC8-83F7-32CD197A9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DFFCF-396C-4256-8480-3A575081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2A774-4C6A-41B7-83D9-C0D41B79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54B41-6F94-41BE-8ACD-F4A3C91A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DDA70-5EAB-43C0-8051-95D54E43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6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B3CC-EF50-4F87-8176-4504E1CE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E810B-42CC-4446-BA1D-B504B263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43F7BA-3B95-48AC-A7AE-DD201AEA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4CBEC4-C0D8-483C-809D-A2A21DB0F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5698EA-8AEE-4A77-8C0D-4BD86EBFC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776CB8-F3EC-4DFE-9390-3C730478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8020ED-D86D-43E6-A121-31242767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23E208-F02C-425F-B605-EEC74346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B457-8765-419B-A594-77CFB7BF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E3508E-4069-46CE-815B-BFDA38C7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B02837-1CEE-4EA3-9A65-6A5EBBF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4FB675-306A-4365-B7C3-7825743D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6E3FF2-906B-4408-AF3A-3002DF49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ACAB30-13EE-46AF-B43C-523B51E4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7751C9-2093-41B1-8F5C-AB72183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0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AFA2-EC94-4AE4-9262-4DCACD0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10646-B8EA-452F-859B-FA397FDE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91E40-0049-4DA5-8943-32629077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8E8FB-93E0-441F-AA1C-6A85122F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09E2F-C6EA-4E23-9D62-272D215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7BF92-4C39-4093-B5A8-DE9C96CF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2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DAC5-D7A1-4E46-8820-0C05610F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57D217-5314-4F21-87AE-C964D3EC8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7D5B52-2628-48F0-9855-3EA7884B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63B33-C734-472F-A78B-78CD88A3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F3427E-DFFE-44A5-AA6F-B5D91A0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1B9C7-D340-45CF-B0B0-3BF8D042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3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AC9BF2-2311-4B0C-BC3C-CB843A4A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E6CAB-8CFC-4D9B-A39F-363A6D87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B1505E-9B51-4C87-B120-D544D8F99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3D7C-ADA5-47A3-8E90-C672760382A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64A05-6BE7-4695-8D56-63DBA2978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F2575-E632-4833-999D-EA5389DC5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4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B879970-2B5C-4264-87C2-C904DDF39FAC}"/>
              </a:ext>
            </a:extLst>
          </p:cNvPr>
          <p:cNvSpPr/>
          <p:nvPr/>
        </p:nvSpPr>
        <p:spPr>
          <a:xfrm>
            <a:off x="4485314" y="947957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7FDA8D4-9373-4090-B188-3816A6269843}"/>
              </a:ext>
            </a:extLst>
          </p:cNvPr>
          <p:cNvSpPr/>
          <p:nvPr/>
        </p:nvSpPr>
        <p:spPr>
          <a:xfrm>
            <a:off x="4485314" y="1627466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Apagar 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8C30879-08C6-4509-ADC3-6C751FD50554}"/>
              </a:ext>
            </a:extLst>
          </p:cNvPr>
          <p:cNvSpPr/>
          <p:nvPr/>
        </p:nvSpPr>
        <p:spPr>
          <a:xfrm>
            <a:off x="4485314" y="2348921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AFDC79-F1FC-4150-A59D-3FAEF5CB6A7C}"/>
              </a:ext>
            </a:extLst>
          </p:cNvPr>
          <p:cNvSpPr/>
          <p:nvPr/>
        </p:nvSpPr>
        <p:spPr>
          <a:xfrm>
            <a:off x="4485314" y="3070376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Usuário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E55BBB-CD95-4955-A4ED-FC601EE6B5A5}"/>
              </a:ext>
            </a:extLst>
          </p:cNvPr>
          <p:cNvSpPr/>
          <p:nvPr/>
        </p:nvSpPr>
        <p:spPr>
          <a:xfrm>
            <a:off x="4485314" y="374988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Apagar Usuário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9D31172-BFDC-4C4F-8DD1-FD50AE901785}"/>
              </a:ext>
            </a:extLst>
          </p:cNvPr>
          <p:cNvSpPr/>
          <p:nvPr/>
        </p:nvSpPr>
        <p:spPr>
          <a:xfrm>
            <a:off x="4485314" y="4471340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Usuário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7059C6D-C8F0-4131-AEB1-4EAE87F2D8D7}"/>
              </a:ext>
            </a:extLst>
          </p:cNvPr>
          <p:cNvSpPr/>
          <p:nvPr/>
        </p:nvSpPr>
        <p:spPr>
          <a:xfrm>
            <a:off x="4485314" y="519279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 Usuário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9E53042-327F-40E6-9479-82B8CE7050B1}"/>
              </a:ext>
            </a:extLst>
          </p:cNvPr>
          <p:cNvSpPr/>
          <p:nvPr/>
        </p:nvSpPr>
        <p:spPr>
          <a:xfrm>
            <a:off x="4485314" y="583454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Notificar Usuário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E2F3E072-1BE6-4459-8BE7-14733B688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84" y="1346018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tick figure - Wikipedia">
            <a:extLst>
              <a:ext uri="{FF2B5EF4-FFF2-40B4-BE49-F238E27FC236}">
                <a16:creationId xmlns:a16="http://schemas.microsoft.com/office/drawing/2014/main" id="{4B79BEDC-B9D4-4F1B-8ABF-19451382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84" y="4521675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48C36C-C5B5-4E59-B053-3C348D595696}"/>
              </a:ext>
            </a:extLst>
          </p:cNvPr>
          <p:cNvSpPr txBox="1"/>
          <p:nvPr/>
        </p:nvSpPr>
        <p:spPr>
          <a:xfrm>
            <a:off x="1847282" y="2336325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145EB2-9D3B-4C79-8144-C2FFD37453A9}"/>
              </a:ext>
            </a:extLst>
          </p:cNvPr>
          <p:cNvSpPr txBox="1"/>
          <p:nvPr/>
        </p:nvSpPr>
        <p:spPr>
          <a:xfrm>
            <a:off x="1789797" y="5592108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Admin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59205DB-43A4-4370-AB70-C0B01E9C6F83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 flipV="1">
            <a:off x="2534713" y="1228988"/>
            <a:ext cx="1950601" cy="6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9CD6724-0D7E-4C5E-8471-2DCC84025DDA}"/>
              </a:ext>
            </a:extLst>
          </p:cNvPr>
          <p:cNvCxnSpPr>
            <a:cxnSpLocks/>
            <a:stCxn id="1026" idx="3"/>
            <a:endCxn id="6" idx="2"/>
          </p:cNvCxnSpPr>
          <p:nvPr/>
        </p:nvCxnSpPr>
        <p:spPr>
          <a:xfrm>
            <a:off x="2534713" y="1908497"/>
            <a:ext cx="1950601" cy="72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18B727-A5BF-4E18-B505-CD7176F27766}"/>
              </a:ext>
            </a:extLst>
          </p:cNvPr>
          <p:cNvCxnSpPr>
            <a:cxnSpLocks/>
            <a:stCxn id="1026" idx="3"/>
            <a:endCxn id="7" idx="2"/>
          </p:cNvCxnSpPr>
          <p:nvPr/>
        </p:nvCxnSpPr>
        <p:spPr>
          <a:xfrm>
            <a:off x="2534713" y="1908497"/>
            <a:ext cx="1950601" cy="144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600F910-C180-4157-AD72-6F0E75A5BE0F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>
            <a:off x="2534713" y="1908497"/>
            <a:ext cx="1950601" cy="35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7654350-5376-4D33-AFC9-D9B9BDFF95A9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2534713" y="1228988"/>
            <a:ext cx="1950601" cy="385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58B001B-5450-4771-BD47-B69428C4296E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534713" y="1908497"/>
            <a:ext cx="1950601" cy="3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0514458-F6BF-4F54-B2C7-28C1FDB73307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2534713" y="2629952"/>
            <a:ext cx="1950601" cy="24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692218B-3DE9-4AAE-8225-159BE2B945CA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2534713" y="3351407"/>
            <a:ext cx="1950601" cy="173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26F8755-1418-4C3A-895D-A7F829650B25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2534713" y="4030916"/>
            <a:ext cx="1950601" cy="10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1873884-28A9-483C-BE05-7BA839FC284E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2534713" y="4752371"/>
            <a:ext cx="1950601" cy="33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ACF471C-F617-4D32-B77D-B397E289A87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2534713" y="5084154"/>
            <a:ext cx="1950601" cy="38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B4CA05F-D4D3-4D33-B909-4D525F683FC9}"/>
              </a:ext>
            </a:extLst>
          </p:cNvPr>
          <p:cNvCxnSpPr>
            <a:cxnSpLocks/>
            <a:stCxn id="87" idx="1"/>
            <a:endCxn id="11" idx="6"/>
          </p:cNvCxnSpPr>
          <p:nvPr/>
        </p:nvCxnSpPr>
        <p:spPr>
          <a:xfrm flipH="1">
            <a:off x="6096000" y="5124831"/>
            <a:ext cx="3760059" cy="99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Stick figure - Wikipedia">
            <a:extLst>
              <a:ext uri="{FF2B5EF4-FFF2-40B4-BE49-F238E27FC236}">
                <a16:creationId xmlns:a16="http://schemas.microsoft.com/office/drawing/2014/main" id="{A5818C0C-358B-4B75-ABC7-BEC16BF9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59" y="2374938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DFCEC3F6-FDF4-4B96-B788-5207E3A9D4FE}"/>
              </a:ext>
            </a:extLst>
          </p:cNvPr>
          <p:cNvSpPr txBox="1"/>
          <p:nvPr/>
        </p:nvSpPr>
        <p:spPr>
          <a:xfrm>
            <a:off x="9657287" y="3426719"/>
            <a:ext cx="100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IA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E9066E4-14AA-4217-8EDC-AE610314874B}"/>
              </a:ext>
            </a:extLst>
          </p:cNvPr>
          <p:cNvSpPr/>
          <p:nvPr/>
        </p:nvSpPr>
        <p:spPr>
          <a:xfrm>
            <a:off x="7241258" y="485091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Analisar Histórico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4DBFE48-0A67-4EEA-B418-92F4CAB3C62F}"/>
              </a:ext>
            </a:extLst>
          </p:cNvPr>
          <p:cNvCxnSpPr>
            <a:cxnSpLocks/>
            <a:stCxn id="59" idx="1"/>
            <a:endCxn id="63" idx="5"/>
          </p:cNvCxnSpPr>
          <p:nvPr/>
        </p:nvCxnSpPr>
        <p:spPr>
          <a:xfrm flipH="1" flipV="1">
            <a:off x="8616064" y="964841"/>
            <a:ext cx="1239995" cy="197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1B942FCC-DAA6-4271-B363-3C121CE013D2}"/>
              </a:ext>
            </a:extLst>
          </p:cNvPr>
          <p:cNvSpPr/>
          <p:nvPr/>
        </p:nvSpPr>
        <p:spPr>
          <a:xfrm>
            <a:off x="6075474" y="1196794"/>
            <a:ext cx="2095689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 relatório manutenção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D8D46666-2884-4F43-8F00-2234808001A4}"/>
              </a:ext>
            </a:extLst>
          </p:cNvPr>
          <p:cNvCxnSpPr>
            <a:cxnSpLocks/>
            <a:stCxn id="1026" idx="3"/>
            <a:endCxn id="68" idx="2"/>
          </p:cNvCxnSpPr>
          <p:nvPr/>
        </p:nvCxnSpPr>
        <p:spPr>
          <a:xfrm flipV="1">
            <a:off x="2534713" y="1477825"/>
            <a:ext cx="3540761" cy="43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01304DEA-9641-4CBA-B246-4F457321FC69}"/>
              </a:ext>
            </a:extLst>
          </p:cNvPr>
          <p:cNvSpPr/>
          <p:nvPr/>
        </p:nvSpPr>
        <p:spPr>
          <a:xfrm>
            <a:off x="7315469" y="1921029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relatório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B4F434D2-DA7D-43A0-AE27-31B0D1DC2465}"/>
              </a:ext>
            </a:extLst>
          </p:cNvPr>
          <p:cNvCxnSpPr>
            <a:cxnSpLocks/>
            <a:stCxn id="59" idx="1"/>
            <a:endCxn id="76" idx="6"/>
          </p:cNvCxnSpPr>
          <p:nvPr/>
        </p:nvCxnSpPr>
        <p:spPr>
          <a:xfrm flipH="1" flipV="1">
            <a:off x="8926155" y="2202060"/>
            <a:ext cx="929904" cy="73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Stick figure - Wikipedia">
            <a:extLst>
              <a:ext uri="{FF2B5EF4-FFF2-40B4-BE49-F238E27FC236}">
                <a16:creationId xmlns:a16="http://schemas.microsoft.com/office/drawing/2014/main" id="{A0693D92-B7C1-4134-B041-280EF46B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59" y="4562352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05C1C9-0A4B-4BF3-BCBF-C0210FB89E75}"/>
              </a:ext>
            </a:extLst>
          </p:cNvPr>
          <p:cNvSpPr txBox="1"/>
          <p:nvPr/>
        </p:nvSpPr>
        <p:spPr>
          <a:xfrm>
            <a:off x="9668854" y="5626943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3D2539-8594-4750-8F43-859D45EFCB2E}"/>
              </a:ext>
            </a:extLst>
          </p:cNvPr>
          <p:cNvSpPr txBox="1"/>
          <p:nvPr/>
        </p:nvSpPr>
        <p:spPr>
          <a:xfrm>
            <a:off x="165100" y="25334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Operações CRUD/Notificar</a:t>
            </a:r>
          </a:p>
        </p:txBody>
      </p:sp>
    </p:spTree>
    <p:extLst>
      <p:ext uri="{BB962C8B-B14F-4D97-AF65-F5344CB8AC3E}">
        <p14:creationId xmlns:p14="http://schemas.microsoft.com/office/powerpoint/2010/main" val="373564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ick figure - Wikipedia">
            <a:extLst>
              <a:ext uri="{FF2B5EF4-FFF2-40B4-BE49-F238E27FC236}">
                <a16:creationId xmlns:a16="http://schemas.microsoft.com/office/drawing/2014/main" id="{0F3B3400-E9DB-438C-89B4-9A57ACDF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52" y="3822019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AFDB9CC-7D9F-4A46-9E78-8FF3C4BECC4B}"/>
              </a:ext>
            </a:extLst>
          </p:cNvPr>
          <p:cNvSpPr/>
          <p:nvPr/>
        </p:nvSpPr>
        <p:spPr>
          <a:xfrm>
            <a:off x="4233644" y="986579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Usuário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D3414F6-4CDC-4267-89C3-73EA55C9749E}"/>
              </a:ext>
            </a:extLst>
          </p:cNvPr>
          <p:cNvSpPr/>
          <p:nvPr/>
        </p:nvSpPr>
        <p:spPr>
          <a:xfrm>
            <a:off x="4233644" y="2279304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Ordem Serviço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A380556-6677-40B7-986A-1DD4EEF597FE}"/>
              </a:ext>
            </a:extLst>
          </p:cNvPr>
          <p:cNvSpPr/>
          <p:nvPr/>
        </p:nvSpPr>
        <p:spPr>
          <a:xfrm>
            <a:off x="4233644" y="3572029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Grupos Usuários</a:t>
            </a:r>
          </a:p>
        </p:txBody>
      </p:sp>
      <p:pic>
        <p:nvPicPr>
          <p:cNvPr id="8" name="Picture 2" descr="Stick figure - Wikipedia">
            <a:extLst>
              <a:ext uri="{FF2B5EF4-FFF2-40B4-BE49-F238E27FC236}">
                <a16:creationId xmlns:a16="http://schemas.microsoft.com/office/drawing/2014/main" id="{D3F7D53B-B01A-4D78-B08C-2697AEC7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52" y="927570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tick figure - Wikipedia">
            <a:extLst>
              <a:ext uri="{FF2B5EF4-FFF2-40B4-BE49-F238E27FC236}">
                <a16:creationId xmlns:a16="http://schemas.microsoft.com/office/drawing/2014/main" id="{A348D4B8-DA86-44C5-9997-36D2AB3E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822" y="868099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tick figure - Wikipedia">
            <a:extLst>
              <a:ext uri="{FF2B5EF4-FFF2-40B4-BE49-F238E27FC236}">
                <a16:creationId xmlns:a16="http://schemas.microsoft.com/office/drawing/2014/main" id="{0AC1BA01-CC2B-4302-AD82-3EB7C703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251" y="4753830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22F102-D4B0-413A-89E8-876635D5F1CD}"/>
              </a:ext>
            </a:extLst>
          </p:cNvPr>
          <p:cNvSpPr txBox="1"/>
          <p:nvPr/>
        </p:nvSpPr>
        <p:spPr>
          <a:xfrm>
            <a:off x="47502" y="281818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Pesquisa Personalizada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F021A23-7868-4FDC-A332-F92FF1DAA4D1}"/>
              </a:ext>
            </a:extLst>
          </p:cNvPr>
          <p:cNvSpPr/>
          <p:nvPr/>
        </p:nvSpPr>
        <p:spPr>
          <a:xfrm>
            <a:off x="4233644" y="4946977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Ocorrência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7ADF55-68FD-46B4-A8E5-A94291EB6965}"/>
              </a:ext>
            </a:extLst>
          </p:cNvPr>
          <p:cNvSpPr txBox="1"/>
          <p:nvPr/>
        </p:nvSpPr>
        <p:spPr>
          <a:xfrm>
            <a:off x="1503154" y="19930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ED3D7C-E80C-4534-A97E-7A0A6B680469}"/>
              </a:ext>
            </a:extLst>
          </p:cNvPr>
          <p:cNvSpPr txBox="1"/>
          <p:nvPr/>
        </p:nvSpPr>
        <p:spPr>
          <a:xfrm>
            <a:off x="1505119" y="494697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D030D34-1904-44A5-903C-8D5511FA700B}"/>
              </a:ext>
            </a:extLst>
          </p:cNvPr>
          <p:cNvSpPr txBox="1"/>
          <p:nvPr/>
        </p:nvSpPr>
        <p:spPr>
          <a:xfrm>
            <a:off x="10146923" y="210018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A722B05-C2C8-49FF-AA4F-43DBA8088A08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61481" y="1406029"/>
            <a:ext cx="1972163" cy="297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AC945D9-3732-4776-BEE8-FFF3870B64AB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261481" y="2698754"/>
            <a:ext cx="1972163" cy="168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tick figure - Wikipedia">
            <a:extLst>
              <a:ext uri="{FF2B5EF4-FFF2-40B4-BE49-F238E27FC236}">
                <a16:creationId xmlns:a16="http://schemas.microsoft.com/office/drawing/2014/main" id="{B628B5A1-B3E6-4943-A8A0-E850E910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97" y="927434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7B34B41-B701-475D-9D81-23680E3035BF}"/>
              </a:ext>
            </a:extLst>
          </p:cNvPr>
          <p:cNvCxnSpPr>
            <a:cxnSpLocks/>
            <a:stCxn id="22" idx="3"/>
            <a:endCxn id="7" idx="2"/>
          </p:cNvCxnSpPr>
          <p:nvPr/>
        </p:nvCxnSpPr>
        <p:spPr>
          <a:xfrm>
            <a:off x="2288826" y="1489913"/>
            <a:ext cx="1944818" cy="25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CE9330B-A43C-45E0-B168-6E34FCA6867F}"/>
              </a:ext>
            </a:extLst>
          </p:cNvPr>
          <p:cNvCxnSpPr>
            <a:cxnSpLocks/>
            <a:stCxn id="22" idx="3"/>
            <a:endCxn id="12" idx="2"/>
          </p:cNvCxnSpPr>
          <p:nvPr/>
        </p:nvCxnSpPr>
        <p:spPr>
          <a:xfrm>
            <a:off x="2288826" y="1489913"/>
            <a:ext cx="1944818" cy="38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70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 Zerbini</dc:creator>
  <cp:lastModifiedBy>SENAI Zerbini</cp:lastModifiedBy>
  <cp:revision>7</cp:revision>
  <dcterms:created xsi:type="dcterms:W3CDTF">2025-04-29T00:01:26Z</dcterms:created>
  <dcterms:modified xsi:type="dcterms:W3CDTF">2025-04-29T00:35:00Z</dcterms:modified>
</cp:coreProperties>
</file>