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I Zerbini" initials="SZ" lastIdx="1" clrIdx="0">
    <p:extLst>
      <p:ext uri="{19B8F6BF-5375-455C-9EA6-DF929625EA0E}">
        <p15:presenceInfo xmlns:p15="http://schemas.microsoft.com/office/powerpoint/2012/main" userId="S-1-5-21-170325058-489450093-709217042-110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B6520-50A8-4D56-95AC-74372433C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55ACC7-9D9B-4E3B-B9AD-E2BBC1D39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B805E0-0C33-4A15-A4D4-BDBF5F64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E899A0-B25B-4610-9742-118910EF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8FA710-560B-43F5-9767-2C36085E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11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32BAC-5895-4839-BCDC-F7F6BB28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64BA6C-0FBB-4CE9-9778-1C802046D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AEA8B-0C43-47C1-8C48-C3C0272F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C59C8-A68D-4BE9-A9CC-BF2E6667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00A45-08D3-4399-ABAF-CD46030D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09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EDFB8D-8A3C-46E4-A032-00A4D7F92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5535C4-4A4B-4049-842E-3BD004922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232EDB-3418-4982-840C-FFDEE1FA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5B0BB-9D5F-4506-B013-55A6EDA8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8D0755-BFCE-4C0C-90A5-AFEF80A6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50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EC88F-777A-454A-BA5C-3FF71C0E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80A0FB-7BB5-4B54-9BE1-D5983E7E8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43D658-3F75-4781-B9CD-33DB03B4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19964D-C0E4-4628-B825-1278FE92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7956C0-66DB-45BE-BF89-8741A6E8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6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113D4-8D0D-4DAA-B5DA-8646D1D68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29883E-A178-470B-B124-BC5BB3068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FBFCB-5751-427D-B954-7039A7CE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72A48D-CA83-4CB4-8F6E-8544CF30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A276E-66DB-4AF1-895A-E17A561D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910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D64F0-079E-4E42-91CD-F335DCDE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5769A-0A4C-4BC8-83F7-32CD197A9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CDFFCF-396C-4256-8480-3A575081E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92A774-4C6A-41B7-83D9-C0D41B79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154B41-6F94-41BE-8ACD-F4A3C91A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1DDA70-5EAB-43C0-8051-95D54E43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6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8B3CC-EF50-4F87-8176-4504E1CE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0E810B-42CC-4446-BA1D-B504B263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43F7BA-3B95-48AC-A7AE-DD201AEA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4CBEC4-C0D8-483C-809D-A2A21DB0F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5698EA-8AEE-4A77-8C0D-4BD86EBFC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776CB8-F3EC-4DFE-9390-3C730478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8020ED-D86D-43E6-A121-31242767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23E208-F02C-425F-B605-EEC74346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3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AB457-8765-419B-A594-77CFB7BF0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E3508E-4069-46CE-815B-BFDA38C74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B02837-1CEE-4EA3-9A65-6A5EBBF2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4FB675-306A-4365-B7C3-7825743D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54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56E3FF2-906B-4408-AF3A-3002DF49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ACAB30-13EE-46AF-B43C-523B51E4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7751C9-2093-41B1-8F5C-AB721834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30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3AFA2-EC94-4AE4-9262-4DCACD0A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10646-B8EA-452F-859B-FA397FDEA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F91E40-0049-4DA5-8943-32629077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48E8FB-93E0-441F-AA1C-6A85122F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609E2F-C6EA-4E23-9D62-272D215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97BF92-4C39-4093-B5A8-DE9C96CF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12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0DAC5-D7A1-4E46-8820-0C05610F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57D217-5314-4F21-87AE-C964D3EC8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D7D5B52-2628-48F0-9855-3EA7884B4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763B33-C734-472F-A78B-78CD88A3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3D7C-ADA5-47A3-8E90-C672760382A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F3427E-DFFE-44A5-AA6F-B5D91A0F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F1B9C7-D340-45CF-B0B0-3BF8D042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31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AC9BF2-2311-4B0C-BC3C-CB843A4A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1E6CAB-8CFC-4D9B-A39F-363A6D87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B1505E-9B51-4C87-B120-D544D8F99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3D7C-ADA5-47A3-8E90-C672760382AC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364A05-6BE7-4695-8D56-63DBA2978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F2575-E632-4833-999D-EA5389DC5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850A-4132-4DD9-9D4D-2FE5BE1CA7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49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8B879970-2B5C-4264-87C2-C904DDF39FAC}"/>
              </a:ext>
            </a:extLst>
          </p:cNvPr>
          <p:cNvSpPr/>
          <p:nvPr/>
        </p:nvSpPr>
        <p:spPr>
          <a:xfrm>
            <a:off x="4485314" y="947957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7FDA8D4-9373-4090-B188-3816A6269843}"/>
              </a:ext>
            </a:extLst>
          </p:cNvPr>
          <p:cNvSpPr/>
          <p:nvPr/>
        </p:nvSpPr>
        <p:spPr>
          <a:xfrm>
            <a:off x="4485314" y="1627466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Apagar 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8C30879-08C6-4509-ADC3-6C751FD50554}"/>
              </a:ext>
            </a:extLst>
          </p:cNvPr>
          <p:cNvSpPr/>
          <p:nvPr/>
        </p:nvSpPr>
        <p:spPr>
          <a:xfrm>
            <a:off x="4485314" y="2348921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Buscar OS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2AFDC79-F1FC-4150-A59D-3FAEF5CB6A7C}"/>
              </a:ext>
            </a:extLst>
          </p:cNvPr>
          <p:cNvSpPr/>
          <p:nvPr/>
        </p:nvSpPr>
        <p:spPr>
          <a:xfrm>
            <a:off x="4485314" y="3070376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Cadastrar Usuário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5E55BBB-CD95-4955-A4ED-FC601EE6B5A5}"/>
              </a:ext>
            </a:extLst>
          </p:cNvPr>
          <p:cNvSpPr/>
          <p:nvPr/>
        </p:nvSpPr>
        <p:spPr>
          <a:xfrm>
            <a:off x="4485314" y="3749885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Apagar Usuário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9D31172-BFDC-4C4F-8DD1-FD50AE901785}"/>
              </a:ext>
            </a:extLst>
          </p:cNvPr>
          <p:cNvSpPr/>
          <p:nvPr/>
        </p:nvSpPr>
        <p:spPr>
          <a:xfrm>
            <a:off x="4485314" y="4471340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Buscar Usuário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7059C6D-C8F0-4131-AEB1-4EAE87F2D8D7}"/>
              </a:ext>
            </a:extLst>
          </p:cNvPr>
          <p:cNvSpPr/>
          <p:nvPr/>
        </p:nvSpPr>
        <p:spPr>
          <a:xfrm>
            <a:off x="4485314" y="5192795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Atualizar Usuário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9E53042-327F-40E6-9479-82B8CE7050B1}"/>
              </a:ext>
            </a:extLst>
          </p:cNvPr>
          <p:cNvSpPr/>
          <p:nvPr/>
        </p:nvSpPr>
        <p:spPr>
          <a:xfrm>
            <a:off x="4485314" y="5834545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Notificar Usuário</a:t>
            </a:r>
          </a:p>
        </p:txBody>
      </p:sp>
      <p:pic>
        <p:nvPicPr>
          <p:cNvPr id="1026" name="Picture 2" descr="Stick figure - Wikipedia">
            <a:extLst>
              <a:ext uri="{FF2B5EF4-FFF2-40B4-BE49-F238E27FC236}">
                <a16:creationId xmlns:a16="http://schemas.microsoft.com/office/drawing/2014/main" id="{E2F3E072-1BE6-4459-8BE7-14733B688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84" y="1346018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Stick figure - Wikipedia">
            <a:extLst>
              <a:ext uri="{FF2B5EF4-FFF2-40B4-BE49-F238E27FC236}">
                <a16:creationId xmlns:a16="http://schemas.microsoft.com/office/drawing/2014/main" id="{4B79BEDC-B9D4-4F1B-8ABF-194513826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84" y="4521675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E48C36C-C5B5-4E59-B053-3C348D595696}"/>
              </a:ext>
            </a:extLst>
          </p:cNvPr>
          <p:cNvSpPr txBox="1"/>
          <p:nvPr/>
        </p:nvSpPr>
        <p:spPr>
          <a:xfrm>
            <a:off x="1847282" y="2336325"/>
            <a:ext cx="10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Usuário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7145EB2-9D3B-4C79-8144-C2FFD37453A9}"/>
              </a:ext>
            </a:extLst>
          </p:cNvPr>
          <p:cNvSpPr txBox="1"/>
          <p:nvPr/>
        </p:nvSpPr>
        <p:spPr>
          <a:xfrm>
            <a:off x="1789797" y="5592108"/>
            <a:ext cx="10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Admin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59205DB-43A4-4370-AB70-C0B01E9C6F83}"/>
              </a:ext>
            </a:extLst>
          </p:cNvPr>
          <p:cNvCxnSpPr>
            <a:stCxn id="1026" idx="3"/>
            <a:endCxn id="4" idx="2"/>
          </p:cNvCxnSpPr>
          <p:nvPr/>
        </p:nvCxnSpPr>
        <p:spPr>
          <a:xfrm flipV="1">
            <a:off x="2534713" y="1228988"/>
            <a:ext cx="1950601" cy="67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9CD6724-0D7E-4C5E-8471-2DCC84025DDA}"/>
              </a:ext>
            </a:extLst>
          </p:cNvPr>
          <p:cNvCxnSpPr>
            <a:cxnSpLocks/>
            <a:stCxn id="1026" idx="3"/>
            <a:endCxn id="6" idx="2"/>
          </p:cNvCxnSpPr>
          <p:nvPr/>
        </p:nvCxnSpPr>
        <p:spPr>
          <a:xfrm>
            <a:off x="2534713" y="1908497"/>
            <a:ext cx="1950601" cy="72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418B727-A5BF-4E18-B505-CD7176F27766}"/>
              </a:ext>
            </a:extLst>
          </p:cNvPr>
          <p:cNvCxnSpPr>
            <a:cxnSpLocks/>
            <a:stCxn id="1026" idx="3"/>
            <a:endCxn id="7" idx="2"/>
          </p:cNvCxnSpPr>
          <p:nvPr/>
        </p:nvCxnSpPr>
        <p:spPr>
          <a:xfrm>
            <a:off x="2534713" y="1908497"/>
            <a:ext cx="1950601" cy="144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600F910-C180-4157-AD72-6F0E75A5BE0F}"/>
              </a:ext>
            </a:extLst>
          </p:cNvPr>
          <p:cNvCxnSpPr>
            <a:cxnSpLocks/>
            <a:stCxn id="1026" idx="3"/>
            <a:endCxn id="10" idx="2"/>
          </p:cNvCxnSpPr>
          <p:nvPr/>
        </p:nvCxnSpPr>
        <p:spPr>
          <a:xfrm>
            <a:off x="2534713" y="1908497"/>
            <a:ext cx="1950601" cy="356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7654350-5376-4D33-AFC9-D9B9BDFF95A9}"/>
              </a:ext>
            </a:extLst>
          </p:cNvPr>
          <p:cNvCxnSpPr>
            <a:cxnSpLocks/>
            <a:stCxn id="13" idx="3"/>
            <a:endCxn id="4" idx="2"/>
          </p:cNvCxnSpPr>
          <p:nvPr/>
        </p:nvCxnSpPr>
        <p:spPr>
          <a:xfrm flipV="1">
            <a:off x="2534713" y="1228988"/>
            <a:ext cx="1950601" cy="385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958B001B-5450-4771-BD47-B69428C4296E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 flipV="1">
            <a:off x="2534713" y="1908497"/>
            <a:ext cx="1950601" cy="3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F0514458-F6BF-4F54-B2C7-28C1FDB73307}"/>
              </a:ext>
            </a:extLst>
          </p:cNvPr>
          <p:cNvCxnSpPr>
            <a:cxnSpLocks/>
            <a:stCxn id="13" idx="3"/>
            <a:endCxn id="6" idx="2"/>
          </p:cNvCxnSpPr>
          <p:nvPr/>
        </p:nvCxnSpPr>
        <p:spPr>
          <a:xfrm flipV="1">
            <a:off x="2534713" y="2629952"/>
            <a:ext cx="1950601" cy="245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692218B-3DE9-4AAE-8225-159BE2B945CA}"/>
              </a:ext>
            </a:extLst>
          </p:cNvPr>
          <p:cNvCxnSpPr>
            <a:cxnSpLocks/>
            <a:stCxn id="13" idx="3"/>
            <a:endCxn id="7" idx="2"/>
          </p:cNvCxnSpPr>
          <p:nvPr/>
        </p:nvCxnSpPr>
        <p:spPr>
          <a:xfrm flipV="1">
            <a:off x="2534713" y="3351407"/>
            <a:ext cx="1950601" cy="173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026F8755-1418-4C3A-895D-A7F829650B25}"/>
              </a:ext>
            </a:extLst>
          </p:cNvPr>
          <p:cNvCxnSpPr>
            <a:cxnSpLocks/>
            <a:stCxn id="13" idx="3"/>
            <a:endCxn id="8" idx="2"/>
          </p:cNvCxnSpPr>
          <p:nvPr/>
        </p:nvCxnSpPr>
        <p:spPr>
          <a:xfrm flipV="1">
            <a:off x="2534713" y="4030916"/>
            <a:ext cx="1950601" cy="105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41873884-28A9-483C-BE05-7BA839FC284E}"/>
              </a:ext>
            </a:extLst>
          </p:cNvPr>
          <p:cNvCxnSpPr>
            <a:cxnSpLocks/>
            <a:stCxn id="13" idx="3"/>
            <a:endCxn id="9" idx="2"/>
          </p:cNvCxnSpPr>
          <p:nvPr/>
        </p:nvCxnSpPr>
        <p:spPr>
          <a:xfrm flipV="1">
            <a:off x="2534713" y="4752371"/>
            <a:ext cx="1950601" cy="331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ACF471C-F617-4D32-B77D-B397E289A87D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>
            <a:off x="2534713" y="5084154"/>
            <a:ext cx="1950601" cy="38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B4CA05F-D4D3-4D33-B909-4D525F683FC9}"/>
              </a:ext>
            </a:extLst>
          </p:cNvPr>
          <p:cNvCxnSpPr>
            <a:cxnSpLocks/>
            <a:stCxn id="87" idx="1"/>
            <a:endCxn id="11" idx="6"/>
          </p:cNvCxnSpPr>
          <p:nvPr/>
        </p:nvCxnSpPr>
        <p:spPr>
          <a:xfrm flipH="1">
            <a:off x="6096000" y="5124831"/>
            <a:ext cx="3760059" cy="990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Stick figure - Wikipedia">
            <a:extLst>
              <a:ext uri="{FF2B5EF4-FFF2-40B4-BE49-F238E27FC236}">
                <a16:creationId xmlns:a16="http://schemas.microsoft.com/office/drawing/2014/main" id="{A5818C0C-358B-4B75-ABC7-BEC16BF9C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59" y="2374938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ixaDeTexto 59">
            <a:extLst>
              <a:ext uri="{FF2B5EF4-FFF2-40B4-BE49-F238E27FC236}">
                <a16:creationId xmlns:a16="http://schemas.microsoft.com/office/drawing/2014/main" id="{DFCEC3F6-FDF4-4B96-B788-5207E3A9D4FE}"/>
              </a:ext>
            </a:extLst>
          </p:cNvPr>
          <p:cNvSpPr txBox="1"/>
          <p:nvPr/>
        </p:nvSpPr>
        <p:spPr>
          <a:xfrm>
            <a:off x="9657287" y="3426719"/>
            <a:ext cx="1004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Modelo IA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9E9066E4-14AA-4217-8EDC-AE610314874B}"/>
              </a:ext>
            </a:extLst>
          </p:cNvPr>
          <p:cNvSpPr/>
          <p:nvPr/>
        </p:nvSpPr>
        <p:spPr>
          <a:xfrm>
            <a:off x="7241258" y="485091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Analisar Histórico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4DBFE48-0A67-4EEA-B418-92F4CAB3C62F}"/>
              </a:ext>
            </a:extLst>
          </p:cNvPr>
          <p:cNvCxnSpPr>
            <a:cxnSpLocks/>
            <a:stCxn id="59" idx="1"/>
            <a:endCxn id="63" idx="5"/>
          </p:cNvCxnSpPr>
          <p:nvPr/>
        </p:nvCxnSpPr>
        <p:spPr>
          <a:xfrm flipH="1" flipV="1">
            <a:off x="8616064" y="964841"/>
            <a:ext cx="1239995" cy="197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1B942FCC-DAA6-4271-B363-3C121CE013D2}"/>
              </a:ext>
            </a:extLst>
          </p:cNvPr>
          <p:cNvSpPr/>
          <p:nvPr/>
        </p:nvSpPr>
        <p:spPr>
          <a:xfrm>
            <a:off x="6075474" y="1196794"/>
            <a:ext cx="2095689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Ver relatório manutenção</a:t>
            </a:r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D8D46666-2884-4F43-8F00-2234808001A4}"/>
              </a:ext>
            </a:extLst>
          </p:cNvPr>
          <p:cNvCxnSpPr>
            <a:cxnSpLocks/>
            <a:stCxn id="1026" idx="3"/>
            <a:endCxn id="68" idx="2"/>
          </p:cNvCxnSpPr>
          <p:nvPr/>
        </p:nvCxnSpPr>
        <p:spPr>
          <a:xfrm flipV="1">
            <a:off x="2534713" y="1477825"/>
            <a:ext cx="3540761" cy="430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ipse 75">
            <a:extLst>
              <a:ext uri="{FF2B5EF4-FFF2-40B4-BE49-F238E27FC236}">
                <a16:creationId xmlns:a16="http://schemas.microsoft.com/office/drawing/2014/main" id="{01304DEA-9641-4CBA-B246-4F457321FC69}"/>
              </a:ext>
            </a:extLst>
          </p:cNvPr>
          <p:cNvSpPr/>
          <p:nvPr/>
        </p:nvSpPr>
        <p:spPr>
          <a:xfrm>
            <a:off x="7315469" y="1921029"/>
            <a:ext cx="1610686" cy="5620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relatório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B4F434D2-DA7D-43A0-AE27-31B0D1DC2465}"/>
              </a:ext>
            </a:extLst>
          </p:cNvPr>
          <p:cNvCxnSpPr>
            <a:cxnSpLocks/>
            <a:stCxn id="59" idx="1"/>
            <a:endCxn id="76" idx="6"/>
          </p:cNvCxnSpPr>
          <p:nvPr/>
        </p:nvCxnSpPr>
        <p:spPr>
          <a:xfrm flipH="1" flipV="1">
            <a:off x="8926155" y="2202060"/>
            <a:ext cx="929904" cy="73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 descr="Stick figure - Wikipedia">
            <a:extLst>
              <a:ext uri="{FF2B5EF4-FFF2-40B4-BE49-F238E27FC236}">
                <a16:creationId xmlns:a16="http://schemas.microsoft.com/office/drawing/2014/main" id="{A0693D92-B7C1-4134-B041-280EF46B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059" y="4562352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CaixaDeTexto 87">
            <a:extLst>
              <a:ext uri="{FF2B5EF4-FFF2-40B4-BE49-F238E27FC236}">
                <a16:creationId xmlns:a16="http://schemas.microsoft.com/office/drawing/2014/main" id="{5905C1C9-0A4B-4BF3-BCBF-C0210FB89E75}"/>
              </a:ext>
            </a:extLst>
          </p:cNvPr>
          <p:cNvSpPr txBox="1"/>
          <p:nvPr/>
        </p:nvSpPr>
        <p:spPr>
          <a:xfrm>
            <a:off x="9668854" y="5626943"/>
            <a:ext cx="100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Firebase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3D2539-8594-4750-8F43-859D45EFCB2E}"/>
              </a:ext>
            </a:extLst>
          </p:cNvPr>
          <p:cNvSpPr txBox="1"/>
          <p:nvPr/>
        </p:nvSpPr>
        <p:spPr>
          <a:xfrm>
            <a:off x="165100" y="25334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Operações CRUD/Notificar</a:t>
            </a:r>
          </a:p>
        </p:txBody>
      </p:sp>
    </p:spTree>
    <p:extLst>
      <p:ext uri="{BB962C8B-B14F-4D97-AF65-F5344CB8AC3E}">
        <p14:creationId xmlns:p14="http://schemas.microsoft.com/office/powerpoint/2010/main" val="373564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ick figure - Wikipedia">
            <a:extLst>
              <a:ext uri="{FF2B5EF4-FFF2-40B4-BE49-F238E27FC236}">
                <a16:creationId xmlns:a16="http://schemas.microsoft.com/office/drawing/2014/main" id="{0F3B3400-E9DB-438C-89B4-9A57ACDF4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52" y="3822019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AFDB9CC-7D9F-4A46-9E78-8FF3C4BECC4B}"/>
              </a:ext>
            </a:extLst>
          </p:cNvPr>
          <p:cNvSpPr/>
          <p:nvPr/>
        </p:nvSpPr>
        <p:spPr>
          <a:xfrm>
            <a:off x="4233644" y="986579"/>
            <a:ext cx="1862356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Usuário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D3414F6-4CDC-4267-89C3-73EA55C9749E}"/>
              </a:ext>
            </a:extLst>
          </p:cNvPr>
          <p:cNvSpPr/>
          <p:nvPr/>
        </p:nvSpPr>
        <p:spPr>
          <a:xfrm>
            <a:off x="4233644" y="2279304"/>
            <a:ext cx="1862356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Ordem Serviço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A380556-6677-40B7-986A-1DD4EEF597FE}"/>
              </a:ext>
            </a:extLst>
          </p:cNvPr>
          <p:cNvSpPr/>
          <p:nvPr/>
        </p:nvSpPr>
        <p:spPr>
          <a:xfrm>
            <a:off x="4233644" y="3572029"/>
            <a:ext cx="1862356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Grupos Usuários</a:t>
            </a:r>
          </a:p>
        </p:txBody>
      </p:sp>
      <p:pic>
        <p:nvPicPr>
          <p:cNvPr id="8" name="Picture 2" descr="Stick figure - Wikipedia">
            <a:extLst>
              <a:ext uri="{FF2B5EF4-FFF2-40B4-BE49-F238E27FC236}">
                <a16:creationId xmlns:a16="http://schemas.microsoft.com/office/drawing/2014/main" id="{D3F7D53B-B01A-4D78-B08C-2697AEC7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052" y="927570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A22F102-D4B0-413A-89E8-876635D5F1CD}"/>
              </a:ext>
            </a:extLst>
          </p:cNvPr>
          <p:cNvSpPr txBox="1"/>
          <p:nvPr/>
        </p:nvSpPr>
        <p:spPr>
          <a:xfrm>
            <a:off x="47502" y="281818"/>
            <a:ext cx="321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Pesquisa Personalizada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F021A23-7868-4FDC-A332-F92FF1DAA4D1}"/>
              </a:ext>
            </a:extLst>
          </p:cNvPr>
          <p:cNvSpPr/>
          <p:nvPr/>
        </p:nvSpPr>
        <p:spPr>
          <a:xfrm>
            <a:off x="4233644" y="4946977"/>
            <a:ext cx="1862356" cy="838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Pesquisar Ocorrência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7ADF55-68FD-46B4-A8E5-A94291EB6965}"/>
              </a:ext>
            </a:extLst>
          </p:cNvPr>
          <p:cNvSpPr txBox="1"/>
          <p:nvPr/>
        </p:nvSpPr>
        <p:spPr>
          <a:xfrm>
            <a:off x="1503154" y="199305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1ED3D7C-E80C-4534-A97E-7A0A6B680469}"/>
              </a:ext>
            </a:extLst>
          </p:cNvPr>
          <p:cNvSpPr txBox="1"/>
          <p:nvPr/>
        </p:nvSpPr>
        <p:spPr>
          <a:xfrm>
            <a:off x="1505119" y="494697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Admin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A722B05-C2C8-49FF-AA4F-43DBA8088A08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61481" y="1406029"/>
            <a:ext cx="1972163" cy="297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AC945D9-3732-4776-BEE8-FFF3870B64A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261481" y="2711970"/>
            <a:ext cx="1985202" cy="167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Stick figure - Wikipedia">
            <a:extLst>
              <a:ext uri="{FF2B5EF4-FFF2-40B4-BE49-F238E27FC236}">
                <a16:creationId xmlns:a16="http://schemas.microsoft.com/office/drawing/2014/main" id="{B628B5A1-B3E6-4943-A8A0-E850E910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97" y="927434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87B34B41-B701-475D-9D81-23680E3035BF}"/>
              </a:ext>
            </a:extLst>
          </p:cNvPr>
          <p:cNvCxnSpPr>
            <a:cxnSpLocks/>
            <a:stCxn id="22" idx="3"/>
            <a:endCxn id="7" idx="2"/>
          </p:cNvCxnSpPr>
          <p:nvPr/>
        </p:nvCxnSpPr>
        <p:spPr>
          <a:xfrm>
            <a:off x="2288826" y="1489913"/>
            <a:ext cx="1944818" cy="250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ACE9330B-A43C-45E0-B168-6E34FCA6867F}"/>
              </a:ext>
            </a:extLst>
          </p:cNvPr>
          <p:cNvCxnSpPr>
            <a:cxnSpLocks/>
            <a:stCxn id="22" idx="3"/>
            <a:endCxn id="12" idx="2"/>
          </p:cNvCxnSpPr>
          <p:nvPr/>
        </p:nvCxnSpPr>
        <p:spPr>
          <a:xfrm>
            <a:off x="2288826" y="1489913"/>
            <a:ext cx="1944818" cy="3876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8AB76C8-F2B0-49D3-B253-311939063EA3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 flipV="1">
            <a:off x="2261481" y="3991479"/>
            <a:ext cx="1972163" cy="39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B9F71FF-E568-4418-89D3-554DB0D26C2D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>
            <a:off x="2261481" y="4384498"/>
            <a:ext cx="1972163" cy="98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77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tick figure - Wikipedia">
            <a:extLst>
              <a:ext uri="{FF2B5EF4-FFF2-40B4-BE49-F238E27FC236}">
                <a16:creationId xmlns:a16="http://schemas.microsoft.com/office/drawing/2014/main" id="{68F41A1E-73E2-469E-8680-734DB7D6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822" y="1828799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AA8CFEF0-257B-4C99-AFDB-74BD3BD62537}"/>
              </a:ext>
            </a:extLst>
          </p:cNvPr>
          <p:cNvSpPr/>
          <p:nvPr/>
        </p:nvSpPr>
        <p:spPr>
          <a:xfrm>
            <a:off x="5231468" y="880214"/>
            <a:ext cx="2044700" cy="912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Visões gerais </a:t>
            </a:r>
          </a:p>
          <a:p>
            <a:pPr algn="ctr"/>
            <a:r>
              <a:rPr lang="pt-BR" dirty="0"/>
              <a:t>Equipamento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A29880-3B95-4734-91F3-66A89254B0E4}"/>
              </a:ext>
            </a:extLst>
          </p:cNvPr>
          <p:cNvSpPr txBox="1"/>
          <p:nvPr/>
        </p:nvSpPr>
        <p:spPr>
          <a:xfrm>
            <a:off x="199675" y="91432"/>
            <a:ext cx="1717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Visões Gerais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F5FCD1C-44EF-43C6-BD91-125CD438D4B7}"/>
              </a:ext>
            </a:extLst>
          </p:cNvPr>
          <p:cNvSpPr txBox="1"/>
          <p:nvPr/>
        </p:nvSpPr>
        <p:spPr>
          <a:xfrm>
            <a:off x="2310340" y="2850625"/>
            <a:ext cx="96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 </a:t>
            </a:r>
          </a:p>
          <a:p>
            <a:r>
              <a:rPr lang="pt-BR" dirty="0"/>
              <a:t>     IA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7FDDD4D-62B7-4E68-96B7-C034157F902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3074251" y="1336226"/>
            <a:ext cx="2157217" cy="105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A73AF9CF-B3DC-4652-AB6D-D19E71791C3B}"/>
              </a:ext>
            </a:extLst>
          </p:cNvPr>
          <p:cNvSpPr/>
          <p:nvPr/>
        </p:nvSpPr>
        <p:spPr>
          <a:xfrm>
            <a:off x="5231776" y="2667700"/>
            <a:ext cx="2044700" cy="912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Gerar Ordem Serviço</a:t>
            </a:r>
          </a:p>
          <a:p>
            <a:pPr algn="ctr"/>
            <a:r>
              <a:rPr lang="pt-BR" dirty="0"/>
              <a:t>Equipamento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D8DBC775-32C9-4B29-8651-E1BCF554BB7C}"/>
              </a:ext>
            </a:extLst>
          </p:cNvPr>
          <p:cNvCxnSpPr>
            <a:cxnSpLocks/>
            <a:stCxn id="6" idx="3"/>
            <a:endCxn id="23" idx="2"/>
          </p:cNvCxnSpPr>
          <p:nvPr/>
        </p:nvCxnSpPr>
        <p:spPr>
          <a:xfrm>
            <a:off x="3074251" y="2391278"/>
            <a:ext cx="2157525" cy="73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6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89FE415-E5C2-4556-A7E4-EBB241FA8B62}"/>
              </a:ext>
            </a:extLst>
          </p:cNvPr>
          <p:cNvSpPr txBox="1"/>
          <p:nvPr/>
        </p:nvSpPr>
        <p:spPr>
          <a:xfrm>
            <a:off x="215900" y="368300"/>
            <a:ext cx="30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Permissão e gerenciamento</a:t>
            </a:r>
          </a:p>
        </p:txBody>
      </p:sp>
      <p:pic>
        <p:nvPicPr>
          <p:cNvPr id="5" name="Picture 2" descr="Stick figure - Wikipedia">
            <a:extLst>
              <a:ext uri="{FF2B5EF4-FFF2-40B4-BE49-F238E27FC236}">
                <a16:creationId xmlns:a16="http://schemas.microsoft.com/office/drawing/2014/main" id="{FD4164C1-46C4-463B-BEDF-BA22BD799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97" y="1412887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tick figure - Wikipedia">
            <a:extLst>
              <a:ext uri="{FF2B5EF4-FFF2-40B4-BE49-F238E27FC236}">
                <a16:creationId xmlns:a16="http://schemas.microsoft.com/office/drawing/2014/main" id="{F013B1E6-7877-4B27-8DF5-84D5510B1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935" y="1552808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A0C8728D-8FEF-404D-972D-D9FE41EDC52A}"/>
              </a:ext>
            </a:extLst>
          </p:cNvPr>
          <p:cNvSpPr/>
          <p:nvPr/>
        </p:nvSpPr>
        <p:spPr>
          <a:xfrm>
            <a:off x="3130964" y="2626910"/>
            <a:ext cx="1863398" cy="717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953C6FB-0BB9-4F74-881A-0378A3E82C4E}"/>
              </a:ext>
            </a:extLst>
          </p:cNvPr>
          <p:cNvSpPr/>
          <p:nvPr/>
        </p:nvSpPr>
        <p:spPr>
          <a:xfrm>
            <a:off x="3091156" y="1724071"/>
            <a:ext cx="1863398" cy="717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Grupos de </a:t>
            </a:r>
          </a:p>
          <a:p>
            <a:pPr algn="ctr"/>
            <a:r>
              <a:rPr lang="pt-BR" dirty="0"/>
              <a:t>Usuários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D015AE5-A8B1-4913-9C80-CEC80BF40281}"/>
              </a:ext>
            </a:extLst>
          </p:cNvPr>
          <p:cNvSpPr/>
          <p:nvPr/>
        </p:nvSpPr>
        <p:spPr>
          <a:xfrm>
            <a:off x="3130964" y="834924"/>
            <a:ext cx="1863398" cy="717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Gerenciar </a:t>
            </a:r>
          </a:p>
          <a:p>
            <a:pPr algn="ctr"/>
            <a:r>
              <a:rPr lang="pt-BR" dirty="0"/>
              <a:t>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CCF9B6-FBE7-4BAF-A4EE-E8A0195B1770}"/>
              </a:ext>
            </a:extLst>
          </p:cNvPr>
          <p:cNvSpPr txBox="1"/>
          <p:nvPr/>
        </p:nvSpPr>
        <p:spPr>
          <a:xfrm>
            <a:off x="547337" y="24257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Adm</a:t>
            </a:r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F47A9FE-810B-4A7B-94C1-260F986B6E9C}"/>
              </a:ext>
            </a:extLst>
          </p:cNvPr>
          <p:cNvSpPr/>
          <p:nvPr/>
        </p:nvSpPr>
        <p:spPr>
          <a:xfrm>
            <a:off x="3130964" y="3497942"/>
            <a:ext cx="1863398" cy="717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OS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DA70CD9-302B-4190-91CE-95C54E31F191}"/>
              </a:ext>
            </a:extLst>
          </p:cNvPr>
          <p:cNvSpPr/>
          <p:nvPr/>
        </p:nvSpPr>
        <p:spPr>
          <a:xfrm>
            <a:off x="3189687" y="4524470"/>
            <a:ext cx="1863398" cy="717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Ocorrências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B5A0890-0903-4B13-8A30-8DF607342E47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1171226" y="1193866"/>
            <a:ext cx="1959738" cy="78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576B977-2FB0-404D-A3E8-25EB1670B6E6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>
            <a:off x="1171226" y="1975366"/>
            <a:ext cx="1919930" cy="107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3113BE77-E65E-45B5-A11C-B9ECD51724C1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1171226" y="1975366"/>
            <a:ext cx="1959738" cy="101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D354145-ABDA-4EBC-8DD8-C620D09A8647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>
            <a:off x="1171226" y="1975366"/>
            <a:ext cx="2018461" cy="290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D3036BC-26AB-430A-8EF4-0EE7CABE092A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1171226" y="1975366"/>
            <a:ext cx="1959738" cy="188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2B23982B-331C-44B8-B2E8-BB88EB7E7853}"/>
              </a:ext>
            </a:extLst>
          </p:cNvPr>
          <p:cNvSpPr txBox="1"/>
          <p:nvPr/>
        </p:nvSpPr>
        <p:spPr>
          <a:xfrm>
            <a:off x="7765038" y="2487905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EA341DA-2FD7-4135-BDDD-DB4DA38F543D}"/>
              </a:ext>
            </a:extLst>
          </p:cNvPr>
          <p:cNvCxnSpPr>
            <a:cxnSpLocks/>
            <a:stCxn id="6" idx="1"/>
            <a:endCxn id="8" idx="6"/>
          </p:cNvCxnSpPr>
          <p:nvPr/>
        </p:nvCxnSpPr>
        <p:spPr>
          <a:xfrm flipH="1" flipV="1">
            <a:off x="4954554" y="2083013"/>
            <a:ext cx="2961381" cy="3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EDD4A8A-0844-4B68-8F19-EB854449AAD2}"/>
              </a:ext>
            </a:extLst>
          </p:cNvPr>
          <p:cNvCxnSpPr>
            <a:cxnSpLocks/>
            <a:stCxn id="6" idx="1"/>
            <a:endCxn id="7" idx="6"/>
          </p:cNvCxnSpPr>
          <p:nvPr/>
        </p:nvCxnSpPr>
        <p:spPr>
          <a:xfrm flipH="1">
            <a:off x="4994362" y="2115287"/>
            <a:ext cx="2921573" cy="87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D3968BC-47EB-4695-900A-4EAF9352D82D}"/>
              </a:ext>
            </a:extLst>
          </p:cNvPr>
          <p:cNvCxnSpPr>
            <a:cxnSpLocks/>
            <a:stCxn id="6" idx="1"/>
            <a:endCxn id="12" idx="6"/>
          </p:cNvCxnSpPr>
          <p:nvPr/>
        </p:nvCxnSpPr>
        <p:spPr>
          <a:xfrm flipH="1">
            <a:off x="5053085" y="2115287"/>
            <a:ext cx="2862850" cy="276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B0C4684-2629-416F-BDE2-F14AEB4054AD}"/>
              </a:ext>
            </a:extLst>
          </p:cNvPr>
          <p:cNvCxnSpPr>
            <a:cxnSpLocks/>
            <a:stCxn id="6" idx="1"/>
            <a:endCxn id="9" idx="6"/>
          </p:cNvCxnSpPr>
          <p:nvPr/>
        </p:nvCxnSpPr>
        <p:spPr>
          <a:xfrm flipH="1" flipV="1">
            <a:off x="4994362" y="1193866"/>
            <a:ext cx="2921573" cy="921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00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ick figure - Wikipedia">
            <a:extLst>
              <a:ext uri="{FF2B5EF4-FFF2-40B4-BE49-F238E27FC236}">
                <a16:creationId xmlns:a16="http://schemas.microsoft.com/office/drawing/2014/main" id="{05B98DEE-A3D3-4E81-9E56-5374DB767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11" y="2537845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ick figure - Wikipedia">
            <a:extLst>
              <a:ext uri="{FF2B5EF4-FFF2-40B4-BE49-F238E27FC236}">
                <a16:creationId xmlns:a16="http://schemas.microsoft.com/office/drawing/2014/main" id="{4B84EB53-84D2-4868-8F1A-9DF854A5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5798" y="1975366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14A9BB60-D8C6-4E9B-8976-5070A99E3D90}"/>
              </a:ext>
            </a:extLst>
          </p:cNvPr>
          <p:cNvSpPr/>
          <p:nvPr/>
        </p:nvSpPr>
        <p:spPr>
          <a:xfrm>
            <a:off x="3628104" y="752168"/>
            <a:ext cx="2595716" cy="112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Autenticar no </a:t>
            </a:r>
          </a:p>
          <a:p>
            <a:pPr algn="ctr"/>
            <a:r>
              <a:rPr lang="pt-BR" dirty="0"/>
              <a:t>Sistema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7B08EBEB-A871-488A-A1FC-B2A61ECA847F}"/>
              </a:ext>
            </a:extLst>
          </p:cNvPr>
          <p:cNvSpPr/>
          <p:nvPr/>
        </p:nvSpPr>
        <p:spPr>
          <a:xfrm>
            <a:off x="3628104" y="1975366"/>
            <a:ext cx="2595716" cy="112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Agendar Manutenção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F4F6CCC-3745-4933-BE59-01DEC4D6FC2D}"/>
              </a:ext>
            </a:extLst>
          </p:cNvPr>
          <p:cNvSpPr/>
          <p:nvPr/>
        </p:nvSpPr>
        <p:spPr>
          <a:xfrm>
            <a:off x="3628104" y="3260720"/>
            <a:ext cx="2595716" cy="112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Atribuir Técnico á </a:t>
            </a:r>
          </a:p>
          <a:p>
            <a:pPr algn="ctr"/>
            <a:r>
              <a:rPr lang="pt-BR" dirty="0"/>
              <a:t>Manutenção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DEF88EE-08E1-443F-8258-B0665B126999}"/>
              </a:ext>
            </a:extLst>
          </p:cNvPr>
          <p:cNvSpPr/>
          <p:nvPr/>
        </p:nvSpPr>
        <p:spPr>
          <a:xfrm>
            <a:off x="3628104" y="4546074"/>
            <a:ext cx="2595716" cy="11249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Visualizar Agenda </a:t>
            </a:r>
          </a:p>
          <a:p>
            <a:pPr algn="ctr"/>
            <a:r>
              <a:rPr lang="pt-BR" dirty="0"/>
              <a:t>Manutenção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3D0806-9F67-4C28-A64F-E4BF30D716E1}"/>
              </a:ext>
            </a:extLst>
          </p:cNvPr>
          <p:cNvSpPr txBox="1"/>
          <p:nvPr/>
        </p:nvSpPr>
        <p:spPr>
          <a:xfrm>
            <a:off x="501206" y="3478137"/>
            <a:ext cx="80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Gestor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D836DF-FCA0-46E1-9B9C-15551B7AB59E}"/>
              </a:ext>
            </a:extLst>
          </p:cNvPr>
          <p:cNvSpPr txBox="1"/>
          <p:nvPr/>
        </p:nvSpPr>
        <p:spPr>
          <a:xfrm>
            <a:off x="8808525" y="30596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Técnico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2EDA1BA-612C-4457-8030-9AD2A3C9224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1209840" y="1314647"/>
            <a:ext cx="2418264" cy="178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91A113E2-39B8-4525-B2B3-A5A06871CBFD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 flipV="1">
            <a:off x="1209840" y="2537845"/>
            <a:ext cx="2418264" cy="562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0B8B77A-E99A-418D-A2CD-EF0E8B68756D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1209840" y="3100324"/>
            <a:ext cx="2418264" cy="72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1B9F5E2-AB13-489C-B593-F4B30D58AE2B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>
            <a:off x="1209840" y="3100324"/>
            <a:ext cx="2418264" cy="200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7EF2252-2348-48B1-BDD7-7D94BA2E8BDC}"/>
              </a:ext>
            </a:extLst>
          </p:cNvPr>
          <p:cNvCxnSpPr>
            <a:cxnSpLocks/>
            <a:stCxn id="5" idx="1"/>
            <a:endCxn id="6" idx="6"/>
          </p:cNvCxnSpPr>
          <p:nvPr/>
        </p:nvCxnSpPr>
        <p:spPr>
          <a:xfrm flipH="1" flipV="1">
            <a:off x="6223820" y="1314647"/>
            <a:ext cx="2721978" cy="1223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667EECC-5A47-444B-83F3-AD28E7061846}"/>
              </a:ext>
            </a:extLst>
          </p:cNvPr>
          <p:cNvCxnSpPr>
            <a:cxnSpLocks/>
            <a:stCxn id="5" idx="1"/>
            <a:endCxn id="9" idx="6"/>
          </p:cNvCxnSpPr>
          <p:nvPr/>
        </p:nvCxnSpPr>
        <p:spPr>
          <a:xfrm flipH="1">
            <a:off x="6223820" y="2537845"/>
            <a:ext cx="2721978" cy="2570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E395D1A-E721-4C10-BF0E-19EA86491116}"/>
              </a:ext>
            </a:extLst>
          </p:cNvPr>
          <p:cNvSpPr txBox="1"/>
          <p:nvPr/>
        </p:nvSpPr>
        <p:spPr>
          <a:xfrm>
            <a:off x="145211" y="117972"/>
            <a:ext cx="423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Permitir Agendamentos de Manutenção</a:t>
            </a:r>
          </a:p>
        </p:txBody>
      </p:sp>
    </p:spTree>
    <p:extLst>
      <p:ext uri="{BB962C8B-B14F-4D97-AF65-F5344CB8AC3E}">
        <p14:creationId xmlns:p14="http://schemas.microsoft.com/office/powerpoint/2010/main" val="420723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1C4F9EA-FD1D-484C-829F-CC71D517910A}"/>
              </a:ext>
            </a:extLst>
          </p:cNvPr>
          <p:cNvSpPr txBox="1"/>
          <p:nvPr/>
        </p:nvSpPr>
        <p:spPr>
          <a:xfrm>
            <a:off x="117986" y="176980"/>
            <a:ext cx="346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Implementar painel de métricas</a:t>
            </a:r>
          </a:p>
        </p:txBody>
      </p:sp>
      <p:pic>
        <p:nvPicPr>
          <p:cNvPr id="5" name="Picture 2" descr="Stick figure - Wikipedia">
            <a:extLst>
              <a:ext uri="{FF2B5EF4-FFF2-40B4-BE49-F238E27FC236}">
                <a16:creationId xmlns:a16="http://schemas.microsoft.com/office/drawing/2014/main" id="{793162C9-EE9F-4D1D-BBD2-A175C4B05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57" y="2401727"/>
            <a:ext cx="607429" cy="112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BD3B5CE-55E0-42E5-8A89-A0F00C30DB74}"/>
              </a:ext>
            </a:extLst>
          </p:cNvPr>
          <p:cNvSpPr txBox="1"/>
          <p:nvPr/>
        </p:nvSpPr>
        <p:spPr>
          <a:xfrm>
            <a:off x="515952" y="34290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Gestor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6CD3D25-E9E7-4022-A6CA-34ED7EE76154}"/>
              </a:ext>
            </a:extLst>
          </p:cNvPr>
          <p:cNvSpPr/>
          <p:nvPr/>
        </p:nvSpPr>
        <p:spPr>
          <a:xfrm>
            <a:off x="3746090" y="1047135"/>
            <a:ext cx="2349910" cy="106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Autenticar no Sistema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719C244-2209-4BB5-9E03-1F09767AEC8E}"/>
              </a:ext>
            </a:extLst>
          </p:cNvPr>
          <p:cNvSpPr/>
          <p:nvPr/>
        </p:nvSpPr>
        <p:spPr>
          <a:xfrm>
            <a:off x="3746090" y="2241754"/>
            <a:ext cx="2349910" cy="106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Visualizar Painel de </a:t>
            </a:r>
          </a:p>
          <a:p>
            <a:pPr algn="ctr"/>
            <a:r>
              <a:rPr lang="pt-BR" dirty="0"/>
              <a:t>KPIs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99909EC-51AD-41BC-9328-052BA1AE2AA4}"/>
              </a:ext>
            </a:extLst>
          </p:cNvPr>
          <p:cNvSpPr/>
          <p:nvPr/>
        </p:nvSpPr>
        <p:spPr>
          <a:xfrm>
            <a:off x="3746090" y="3436373"/>
            <a:ext cx="2349910" cy="106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Filtrar métricas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8AD32DD-5E6C-485C-8D81-7720F9ED0D86}"/>
              </a:ext>
            </a:extLst>
          </p:cNvPr>
          <p:cNvSpPr/>
          <p:nvPr/>
        </p:nvSpPr>
        <p:spPr>
          <a:xfrm>
            <a:off x="3785419" y="4748981"/>
            <a:ext cx="2349910" cy="106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Exportar relatórios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0518DD-974A-40D0-B51E-7DF3EB382817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1224586" y="1578077"/>
            <a:ext cx="2521504" cy="138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BF95137-3AC5-4A5F-A299-1E1E4A6DE901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1224586" y="2772696"/>
            <a:ext cx="2521504" cy="191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C79497A-7210-4C13-9690-0555CD17F591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1224586" y="2964206"/>
            <a:ext cx="2521504" cy="100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2E33F8C-15B7-47BB-BAAF-8BD6C1262B66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1224586" y="2964206"/>
            <a:ext cx="2560833" cy="231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2734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107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SENAI Zerbini</dc:creator>
  <cp:lastModifiedBy>SENAI Zerbini</cp:lastModifiedBy>
  <cp:revision>15</cp:revision>
  <dcterms:created xsi:type="dcterms:W3CDTF">2025-04-29T00:01:26Z</dcterms:created>
  <dcterms:modified xsi:type="dcterms:W3CDTF">2025-05-05T23:50:37Z</dcterms:modified>
</cp:coreProperties>
</file>