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3"/>
  </p:notesMasterIdLst>
  <p:sldIdLst>
    <p:sldId id="256" r:id="rId2"/>
    <p:sldId id="258" r:id="rId3"/>
    <p:sldId id="257" r:id="rId4"/>
    <p:sldId id="303" r:id="rId5"/>
    <p:sldId id="261" r:id="rId6"/>
    <p:sldId id="262" r:id="rId7"/>
    <p:sldId id="265" r:id="rId8"/>
    <p:sldId id="304" r:id="rId9"/>
    <p:sldId id="305" r:id="rId10"/>
    <p:sldId id="307" r:id="rId11"/>
    <p:sldId id="308" r:id="rId12"/>
    <p:sldId id="276" r:id="rId13"/>
    <p:sldId id="268" r:id="rId14"/>
    <p:sldId id="263" r:id="rId15"/>
    <p:sldId id="309" r:id="rId16"/>
    <p:sldId id="272" r:id="rId17"/>
    <p:sldId id="264" r:id="rId18"/>
    <p:sldId id="269" r:id="rId19"/>
    <p:sldId id="311" r:id="rId20"/>
    <p:sldId id="312" r:id="rId21"/>
    <p:sldId id="313" r:id="rId22"/>
    <p:sldId id="314" r:id="rId23"/>
    <p:sldId id="315" r:id="rId24"/>
    <p:sldId id="316" r:id="rId25"/>
    <p:sldId id="317" r:id="rId26"/>
    <p:sldId id="318" r:id="rId27"/>
    <p:sldId id="270" r:id="rId28"/>
    <p:sldId id="319" r:id="rId29"/>
    <p:sldId id="280" r:id="rId30"/>
    <p:sldId id="283" r:id="rId31"/>
    <p:sldId id="320" r:id="rId32"/>
  </p:sldIdLst>
  <p:sldSz cx="9144000" cy="5143500" type="screen16x9"/>
  <p:notesSz cx="6858000" cy="9144000"/>
  <p:embeddedFontLst>
    <p:embeddedFont>
      <p:font typeface="Bahiana" panose="020B0604020202020204" charset="0"/>
      <p:regular r:id="rId34"/>
    </p:embeddedFont>
    <p:embeddedFont>
      <p:font typeface="Barlow" panose="00000500000000000000" pitchFamily="2" charset="0"/>
      <p:regular r:id="rId35"/>
      <p:bold r:id="rId36"/>
      <p:italic r:id="rId37"/>
      <p:boldItalic r:id="rId38"/>
    </p:embeddedFont>
    <p:embeddedFont>
      <p:font typeface="Barlow Light" panose="00000400000000000000" pitchFamily="2" charset="0"/>
      <p:regular r:id="rId39"/>
      <p:italic r:id="rId40"/>
    </p:embeddedFont>
    <p:embeddedFont>
      <p:font typeface="Fira Sans Extra Condensed Medium" panose="020B0604020202020204" charset="0"/>
      <p:regular r:id="rId41"/>
      <p:bold r:id="rId42"/>
      <p:italic r:id="rId43"/>
      <p:boldItalic r:id="rId44"/>
    </p:embeddedFont>
    <p:embeddedFont>
      <p:font typeface="Roboto Slab Light" panose="020B0604020202020204" charset="0"/>
      <p:regular r:id="rId45"/>
      <p:bold r:id="rId46"/>
    </p:embeddedFont>
    <p:embeddedFont>
      <p:font typeface="Squada One"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B1F65F-8600-4DA0-B616-FDD6099D3F2E}">
  <a:tblStyle styleId="{66B1F65F-8600-4DA0-B616-FDD6099D3F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1019570e5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1019570e5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6b20e2230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6b20e2230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493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6b20e2230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6b20e2230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72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1019570e5_0_1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1019570e5_0_1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6be81bf08b_0_1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6be81bf08b_0_1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0c1df8b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70c1df8b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0c1df8b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70c1df8b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436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81019570e5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81019570e5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1019570e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1019570e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26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277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374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416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042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6bd56c9061_0_2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6bd56c9061_0_2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934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6bd56c9061_0_2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6bd56c9061_0_2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445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1019570e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1019570e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992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039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6bd56c9061_0_1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6bd56c9061_0_1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6be81bf08b_1_1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6be81bf08b_1_1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280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6bd56c9061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6bd56c9061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6bd56c9061_0_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6bd56c9061_0_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6bd56c9061_0_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6bd56c9061_0_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980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6bd56c9061_0_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6bd56c9061_0_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914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100000">
              <a:schemeClr val="lt1"/>
            </a:gs>
          </a:gsLst>
          <a:lin ang="5400700"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600" y="0"/>
            <a:ext cx="9138638" cy="5143500"/>
            <a:chOff x="2600" y="0"/>
            <a:chExt cx="9138638" cy="5143500"/>
          </a:xfrm>
        </p:grpSpPr>
        <p:sp>
          <p:nvSpPr>
            <p:cNvPr id="10" name="Google Shape;10;p2"/>
            <p:cNvSpPr/>
            <p:nvPr/>
          </p:nvSpPr>
          <p:spPr>
            <a:xfrm>
              <a:off x="2325975" y="325725"/>
              <a:ext cx="4491900" cy="4491900"/>
            </a:xfrm>
            <a:prstGeom prst="ellipse">
              <a:avLst/>
            </a:pr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600" y="0"/>
              <a:ext cx="9138638" cy="5143500"/>
              <a:chOff x="0" y="0"/>
              <a:chExt cx="9138638" cy="5143500"/>
            </a:xfrm>
          </p:grpSpPr>
          <p:sp>
            <p:nvSpPr>
              <p:cNvPr id="12" name="Google Shape;12;p2"/>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4590109" cy="2185646"/>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357563" y="268825"/>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6;p2"/>
          <p:cNvGrpSpPr/>
          <p:nvPr/>
        </p:nvGrpSpPr>
        <p:grpSpPr>
          <a:xfrm>
            <a:off x="317250" y="100236"/>
            <a:ext cx="8509400" cy="5119132"/>
            <a:chOff x="317250" y="100236"/>
            <a:chExt cx="8509400" cy="5119132"/>
          </a:xfrm>
        </p:grpSpPr>
        <p:sp>
          <p:nvSpPr>
            <p:cNvPr id="17" name="Google Shape;17;p2"/>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17250" y="268825"/>
              <a:ext cx="8509400" cy="4605850"/>
              <a:chOff x="317250" y="268825"/>
              <a:chExt cx="8509400" cy="4605850"/>
            </a:xfrm>
          </p:grpSpPr>
          <p:sp>
            <p:nvSpPr>
              <p:cNvPr id="22" name="Google Shape;22;p2"/>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subTitle" idx="1"/>
          </p:nvPr>
        </p:nvSpPr>
        <p:spPr>
          <a:xfrm>
            <a:off x="2249525" y="1626825"/>
            <a:ext cx="4644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rgbClr val="FFFFFF"/>
                </a:solidFill>
              </a:defRPr>
            </a:lvl1pPr>
            <a:lvl2pPr lvl="1" algn="ctr" rtl="0">
              <a:lnSpc>
                <a:spcPct val="100000"/>
              </a:lnSpc>
              <a:spcBef>
                <a:spcPts val="1600"/>
              </a:spcBef>
              <a:spcAft>
                <a:spcPts val="0"/>
              </a:spcAft>
              <a:buNone/>
              <a:defRPr sz="1800">
                <a:solidFill>
                  <a:srgbClr val="FFFFFF"/>
                </a:solidFill>
              </a:defRPr>
            </a:lvl2pPr>
            <a:lvl3pPr lvl="2" algn="ctr" rtl="0">
              <a:lnSpc>
                <a:spcPct val="100000"/>
              </a:lnSpc>
              <a:spcBef>
                <a:spcPts val="1600"/>
              </a:spcBef>
              <a:spcAft>
                <a:spcPts val="0"/>
              </a:spcAft>
              <a:buNone/>
              <a:defRPr sz="1800">
                <a:solidFill>
                  <a:srgbClr val="FFFFFF"/>
                </a:solidFill>
              </a:defRPr>
            </a:lvl3pPr>
            <a:lvl4pPr lvl="3" algn="ctr" rtl="0">
              <a:lnSpc>
                <a:spcPct val="100000"/>
              </a:lnSpc>
              <a:spcBef>
                <a:spcPts val="1600"/>
              </a:spcBef>
              <a:spcAft>
                <a:spcPts val="0"/>
              </a:spcAft>
              <a:buNone/>
              <a:defRPr sz="1800">
                <a:solidFill>
                  <a:srgbClr val="FFFFFF"/>
                </a:solidFill>
              </a:defRPr>
            </a:lvl4pPr>
            <a:lvl5pPr lvl="4" algn="ctr" rtl="0">
              <a:lnSpc>
                <a:spcPct val="100000"/>
              </a:lnSpc>
              <a:spcBef>
                <a:spcPts val="1600"/>
              </a:spcBef>
              <a:spcAft>
                <a:spcPts val="0"/>
              </a:spcAft>
              <a:buNone/>
              <a:defRPr sz="1800">
                <a:solidFill>
                  <a:srgbClr val="FFFFFF"/>
                </a:solidFill>
              </a:defRPr>
            </a:lvl5pPr>
            <a:lvl6pPr lvl="5" algn="ctr" rtl="0">
              <a:lnSpc>
                <a:spcPct val="100000"/>
              </a:lnSpc>
              <a:spcBef>
                <a:spcPts val="1600"/>
              </a:spcBef>
              <a:spcAft>
                <a:spcPts val="0"/>
              </a:spcAft>
              <a:buNone/>
              <a:defRPr sz="1800">
                <a:solidFill>
                  <a:srgbClr val="FFFFFF"/>
                </a:solidFill>
              </a:defRPr>
            </a:lvl6pPr>
            <a:lvl7pPr lvl="6" algn="ctr" rtl="0">
              <a:lnSpc>
                <a:spcPct val="100000"/>
              </a:lnSpc>
              <a:spcBef>
                <a:spcPts val="1600"/>
              </a:spcBef>
              <a:spcAft>
                <a:spcPts val="0"/>
              </a:spcAft>
              <a:buNone/>
              <a:defRPr sz="1800">
                <a:solidFill>
                  <a:srgbClr val="FFFFFF"/>
                </a:solidFill>
              </a:defRPr>
            </a:lvl7pPr>
            <a:lvl8pPr lvl="7" algn="ctr" rtl="0">
              <a:lnSpc>
                <a:spcPct val="100000"/>
              </a:lnSpc>
              <a:spcBef>
                <a:spcPts val="1600"/>
              </a:spcBef>
              <a:spcAft>
                <a:spcPts val="0"/>
              </a:spcAft>
              <a:buNone/>
              <a:defRPr sz="1800">
                <a:solidFill>
                  <a:srgbClr val="FFFFFF"/>
                </a:solidFill>
              </a:defRPr>
            </a:lvl8pPr>
            <a:lvl9pPr lvl="8" algn="ctr" rtl="0">
              <a:lnSpc>
                <a:spcPct val="100000"/>
              </a:lnSpc>
              <a:spcBef>
                <a:spcPts val="1600"/>
              </a:spcBef>
              <a:spcAft>
                <a:spcPts val="1600"/>
              </a:spcAft>
              <a:buNone/>
              <a:defRPr sz="1800">
                <a:solidFill>
                  <a:srgbClr val="FFFFFF"/>
                </a:solidFill>
              </a:defRPr>
            </a:lvl9pPr>
          </a:lstStyle>
          <a:p>
            <a:endParaRPr/>
          </a:p>
        </p:txBody>
      </p:sp>
      <p:sp>
        <p:nvSpPr>
          <p:cNvPr id="27" name="Google Shape;27;p2"/>
          <p:cNvSpPr txBox="1">
            <a:spLocks noGrp="1"/>
          </p:cNvSpPr>
          <p:nvPr>
            <p:ph type="ctrTitle"/>
          </p:nvPr>
        </p:nvSpPr>
        <p:spPr>
          <a:xfrm>
            <a:off x="1891125" y="718225"/>
            <a:ext cx="5361600" cy="1059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7200">
                <a:solidFill>
                  <a:srgbClr val="FFFFFF"/>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ONE_COLUMN_TEXT_1_1">
    <p:bg>
      <p:bgPr>
        <a:gradFill>
          <a:gsLst>
            <a:gs pos="0">
              <a:schemeClr val="dk1"/>
            </a:gs>
            <a:gs pos="100000">
              <a:schemeClr val="lt1"/>
            </a:gs>
          </a:gsLst>
          <a:lin ang="5400700" scaled="0"/>
        </a:gradFill>
        <a:effectLst/>
      </p:bgPr>
    </p:bg>
    <p:spTree>
      <p:nvGrpSpPr>
        <p:cNvPr id="1" name="Shape 260"/>
        <p:cNvGrpSpPr/>
        <p:nvPr/>
      </p:nvGrpSpPr>
      <p:grpSpPr>
        <a:xfrm>
          <a:off x="0" y="0"/>
          <a:ext cx="0" cy="0"/>
          <a:chOff x="0" y="0"/>
          <a:chExt cx="0" cy="0"/>
        </a:xfrm>
      </p:grpSpPr>
      <p:grpSp>
        <p:nvGrpSpPr>
          <p:cNvPr id="261" name="Google Shape;261;p16"/>
          <p:cNvGrpSpPr/>
          <p:nvPr/>
        </p:nvGrpSpPr>
        <p:grpSpPr>
          <a:xfrm>
            <a:off x="317250" y="100236"/>
            <a:ext cx="8509400" cy="5119132"/>
            <a:chOff x="317250" y="100236"/>
            <a:chExt cx="8509400" cy="5119132"/>
          </a:xfrm>
        </p:grpSpPr>
        <p:sp>
          <p:nvSpPr>
            <p:cNvPr id="262" name="Google Shape;262;p16"/>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6"/>
            <p:cNvGrpSpPr/>
            <p:nvPr/>
          </p:nvGrpSpPr>
          <p:grpSpPr>
            <a:xfrm>
              <a:off x="317250" y="268825"/>
              <a:ext cx="8509400" cy="4605850"/>
              <a:chOff x="317250" y="268825"/>
              <a:chExt cx="8509400" cy="4605850"/>
            </a:xfrm>
          </p:grpSpPr>
          <p:sp>
            <p:nvSpPr>
              <p:cNvPr id="267" name="Google Shape;267;p16"/>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16"/>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6"/>
          <p:cNvSpPr txBox="1">
            <a:spLocks noGrp="1"/>
          </p:cNvSpPr>
          <p:nvPr>
            <p:ph type="subTitle" idx="1"/>
          </p:nvPr>
        </p:nvSpPr>
        <p:spPr>
          <a:xfrm>
            <a:off x="720000" y="2584175"/>
            <a:ext cx="4016400" cy="16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272" name="Google Shape;272;p16"/>
          <p:cNvSpPr txBox="1">
            <a:spLocks noGrp="1"/>
          </p:cNvSpPr>
          <p:nvPr>
            <p:ph type="ctrTitle"/>
          </p:nvPr>
        </p:nvSpPr>
        <p:spPr>
          <a:xfrm>
            <a:off x="720050" y="349075"/>
            <a:ext cx="26001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
  <p:cSld name="CUSTOM_1_1">
    <p:bg>
      <p:bgPr>
        <a:gradFill>
          <a:gsLst>
            <a:gs pos="0">
              <a:schemeClr val="dk1"/>
            </a:gs>
            <a:gs pos="100000">
              <a:schemeClr val="lt1"/>
            </a:gs>
          </a:gsLst>
          <a:lin ang="5400700" scaled="0"/>
        </a:gradFill>
        <a:effectLst/>
      </p:bgPr>
    </p:bg>
    <p:spTree>
      <p:nvGrpSpPr>
        <p:cNvPr id="1" name="Shape 290"/>
        <p:cNvGrpSpPr/>
        <p:nvPr/>
      </p:nvGrpSpPr>
      <p:grpSpPr>
        <a:xfrm>
          <a:off x="0" y="0"/>
          <a:ext cx="0" cy="0"/>
          <a:chOff x="0" y="0"/>
          <a:chExt cx="0" cy="0"/>
        </a:xfrm>
      </p:grpSpPr>
      <p:grpSp>
        <p:nvGrpSpPr>
          <p:cNvPr id="291" name="Google Shape;291;p18"/>
          <p:cNvGrpSpPr/>
          <p:nvPr/>
        </p:nvGrpSpPr>
        <p:grpSpPr>
          <a:xfrm>
            <a:off x="317250" y="100236"/>
            <a:ext cx="8509400" cy="5119132"/>
            <a:chOff x="317250" y="100236"/>
            <a:chExt cx="8509400" cy="5119132"/>
          </a:xfrm>
        </p:grpSpPr>
        <p:sp>
          <p:nvSpPr>
            <p:cNvPr id="292" name="Google Shape;292;p18"/>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8"/>
            <p:cNvGrpSpPr/>
            <p:nvPr/>
          </p:nvGrpSpPr>
          <p:grpSpPr>
            <a:xfrm>
              <a:off x="317250" y="268825"/>
              <a:ext cx="8509400" cy="4605850"/>
              <a:chOff x="317250" y="268825"/>
              <a:chExt cx="8509400" cy="4605850"/>
            </a:xfrm>
          </p:grpSpPr>
          <p:sp>
            <p:nvSpPr>
              <p:cNvPr id="297" name="Google Shape;297;p18"/>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18"/>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8"/>
          <p:cNvGrpSpPr/>
          <p:nvPr/>
        </p:nvGrpSpPr>
        <p:grpSpPr>
          <a:xfrm>
            <a:off x="1780225" y="0"/>
            <a:ext cx="5765525" cy="5143500"/>
            <a:chOff x="1777625" y="0"/>
            <a:chExt cx="5765525" cy="5143500"/>
          </a:xfrm>
        </p:grpSpPr>
        <p:sp>
          <p:nvSpPr>
            <p:cNvPr id="302" name="Google Shape;302;p18"/>
            <p:cNvSpPr/>
            <p:nvPr/>
          </p:nvSpPr>
          <p:spPr>
            <a:xfrm>
              <a:off x="1777625"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18"/>
          <p:cNvSpPr txBox="1">
            <a:spLocks noGrp="1"/>
          </p:cNvSpPr>
          <p:nvPr>
            <p:ph type="subTitle" idx="1"/>
          </p:nvPr>
        </p:nvSpPr>
        <p:spPr>
          <a:xfrm>
            <a:off x="725263" y="1438563"/>
            <a:ext cx="2396700" cy="5232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None/>
              <a:defRPr sz="3600">
                <a:latin typeface="Squada One"/>
                <a:ea typeface="Squada One"/>
                <a:cs typeface="Squada One"/>
                <a:sym typeface="Squada One"/>
              </a:defRPr>
            </a:lvl1pPr>
            <a:lvl2pPr lvl="1" algn="r" rtl="0">
              <a:lnSpc>
                <a:spcPct val="100000"/>
              </a:lnSpc>
              <a:spcBef>
                <a:spcPts val="1600"/>
              </a:spcBef>
              <a:spcAft>
                <a:spcPts val="0"/>
              </a:spcAft>
              <a:buNone/>
              <a:defRPr sz="3600">
                <a:latin typeface="Squada One"/>
                <a:ea typeface="Squada One"/>
                <a:cs typeface="Squada One"/>
                <a:sym typeface="Squada One"/>
              </a:defRPr>
            </a:lvl2pPr>
            <a:lvl3pPr lvl="2" algn="r" rtl="0">
              <a:lnSpc>
                <a:spcPct val="100000"/>
              </a:lnSpc>
              <a:spcBef>
                <a:spcPts val="1600"/>
              </a:spcBef>
              <a:spcAft>
                <a:spcPts val="0"/>
              </a:spcAft>
              <a:buNone/>
              <a:defRPr sz="3600">
                <a:latin typeface="Squada One"/>
                <a:ea typeface="Squada One"/>
                <a:cs typeface="Squada One"/>
                <a:sym typeface="Squada One"/>
              </a:defRPr>
            </a:lvl3pPr>
            <a:lvl4pPr lvl="3" algn="r" rtl="0">
              <a:lnSpc>
                <a:spcPct val="100000"/>
              </a:lnSpc>
              <a:spcBef>
                <a:spcPts val="1600"/>
              </a:spcBef>
              <a:spcAft>
                <a:spcPts val="0"/>
              </a:spcAft>
              <a:buNone/>
              <a:defRPr sz="3600">
                <a:latin typeface="Squada One"/>
                <a:ea typeface="Squada One"/>
                <a:cs typeface="Squada One"/>
                <a:sym typeface="Squada One"/>
              </a:defRPr>
            </a:lvl4pPr>
            <a:lvl5pPr lvl="4" algn="r" rtl="0">
              <a:lnSpc>
                <a:spcPct val="100000"/>
              </a:lnSpc>
              <a:spcBef>
                <a:spcPts val="1600"/>
              </a:spcBef>
              <a:spcAft>
                <a:spcPts val="0"/>
              </a:spcAft>
              <a:buNone/>
              <a:defRPr sz="3600">
                <a:latin typeface="Squada One"/>
                <a:ea typeface="Squada One"/>
                <a:cs typeface="Squada One"/>
                <a:sym typeface="Squada One"/>
              </a:defRPr>
            </a:lvl5pPr>
            <a:lvl6pPr lvl="5" algn="r" rtl="0">
              <a:lnSpc>
                <a:spcPct val="100000"/>
              </a:lnSpc>
              <a:spcBef>
                <a:spcPts val="1600"/>
              </a:spcBef>
              <a:spcAft>
                <a:spcPts val="0"/>
              </a:spcAft>
              <a:buNone/>
              <a:defRPr sz="3600">
                <a:latin typeface="Squada One"/>
                <a:ea typeface="Squada One"/>
                <a:cs typeface="Squada One"/>
                <a:sym typeface="Squada One"/>
              </a:defRPr>
            </a:lvl6pPr>
            <a:lvl7pPr lvl="6" algn="r" rtl="0">
              <a:lnSpc>
                <a:spcPct val="100000"/>
              </a:lnSpc>
              <a:spcBef>
                <a:spcPts val="1600"/>
              </a:spcBef>
              <a:spcAft>
                <a:spcPts val="0"/>
              </a:spcAft>
              <a:buNone/>
              <a:defRPr sz="3600">
                <a:latin typeface="Squada One"/>
                <a:ea typeface="Squada One"/>
                <a:cs typeface="Squada One"/>
                <a:sym typeface="Squada One"/>
              </a:defRPr>
            </a:lvl7pPr>
            <a:lvl8pPr lvl="7" algn="r" rtl="0">
              <a:lnSpc>
                <a:spcPct val="100000"/>
              </a:lnSpc>
              <a:spcBef>
                <a:spcPts val="1600"/>
              </a:spcBef>
              <a:spcAft>
                <a:spcPts val="0"/>
              </a:spcAft>
              <a:buNone/>
              <a:defRPr sz="3600">
                <a:latin typeface="Squada One"/>
                <a:ea typeface="Squada One"/>
                <a:cs typeface="Squada One"/>
                <a:sym typeface="Squada One"/>
              </a:defRPr>
            </a:lvl8pPr>
            <a:lvl9pPr lvl="8" algn="r" rtl="0">
              <a:lnSpc>
                <a:spcPct val="100000"/>
              </a:lnSpc>
              <a:spcBef>
                <a:spcPts val="1600"/>
              </a:spcBef>
              <a:spcAft>
                <a:spcPts val="1600"/>
              </a:spcAft>
              <a:buNone/>
              <a:defRPr sz="3600">
                <a:latin typeface="Squada One"/>
                <a:ea typeface="Squada One"/>
                <a:cs typeface="Squada One"/>
                <a:sym typeface="Squada One"/>
              </a:defRPr>
            </a:lvl9pPr>
          </a:lstStyle>
          <a:p>
            <a:endParaRPr/>
          </a:p>
        </p:txBody>
      </p:sp>
      <p:sp>
        <p:nvSpPr>
          <p:cNvPr id="305" name="Google Shape;305;p18"/>
          <p:cNvSpPr txBox="1">
            <a:spLocks noGrp="1"/>
          </p:cNvSpPr>
          <p:nvPr>
            <p:ph type="subTitle" idx="2"/>
          </p:nvPr>
        </p:nvSpPr>
        <p:spPr>
          <a:xfrm>
            <a:off x="6034224" y="1438563"/>
            <a:ext cx="2396700" cy="523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3600">
                <a:latin typeface="Squada One"/>
                <a:ea typeface="Squada One"/>
                <a:cs typeface="Squada One"/>
                <a:sym typeface="Squada One"/>
              </a:defRPr>
            </a:lvl1pPr>
            <a:lvl2pPr lvl="1" rtl="0">
              <a:lnSpc>
                <a:spcPct val="100000"/>
              </a:lnSpc>
              <a:spcBef>
                <a:spcPts val="1600"/>
              </a:spcBef>
              <a:spcAft>
                <a:spcPts val="0"/>
              </a:spcAft>
              <a:buNone/>
              <a:defRPr sz="3600">
                <a:latin typeface="Squada One"/>
                <a:ea typeface="Squada One"/>
                <a:cs typeface="Squada One"/>
                <a:sym typeface="Squada One"/>
              </a:defRPr>
            </a:lvl2pPr>
            <a:lvl3pPr lvl="2" rtl="0">
              <a:lnSpc>
                <a:spcPct val="100000"/>
              </a:lnSpc>
              <a:spcBef>
                <a:spcPts val="1600"/>
              </a:spcBef>
              <a:spcAft>
                <a:spcPts val="0"/>
              </a:spcAft>
              <a:buNone/>
              <a:defRPr sz="3600">
                <a:latin typeface="Squada One"/>
                <a:ea typeface="Squada One"/>
                <a:cs typeface="Squada One"/>
                <a:sym typeface="Squada One"/>
              </a:defRPr>
            </a:lvl3pPr>
            <a:lvl4pPr lvl="3" rtl="0">
              <a:lnSpc>
                <a:spcPct val="100000"/>
              </a:lnSpc>
              <a:spcBef>
                <a:spcPts val="1600"/>
              </a:spcBef>
              <a:spcAft>
                <a:spcPts val="0"/>
              </a:spcAft>
              <a:buNone/>
              <a:defRPr sz="3600">
                <a:latin typeface="Squada One"/>
                <a:ea typeface="Squada One"/>
                <a:cs typeface="Squada One"/>
                <a:sym typeface="Squada One"/>
              </a:defRPr>
            </a:lvl4pPr>
            <a:lvl5pPr lvl="4" rtl="0">
              <a:lnSpc>
                <a:spcPct val="100000"/>
              </a:lnSpc>
              <a:spcBef>
                <a:spcPts val="1600"/>
              </a:spcBef>
              <a:spcAft>
                <a:spcPts val="0"/>
              </a:spcAft>
              <a:buNone/>
              <a:defRPr sz="3600">
                <a:latin typeface="Squada One"/>
                <a:ea typeface="Squada One"/>
                <a:cs typeface="Squada One"/>
                <a:sym typeface="Squada One"/>
              </a:defRPr>
            </a:lvl5pPr>
            <a:lvl6pPr lvl="5" rtl="0">
              <a:lnSpc>
                <a:spcPct val="100000"/>
              </a:lnSpc>
              <a:spcBef>
                <a:spcPts val="1600"/>
              </a:spcBef>
              <a:spcAft>
                <a:spcPts val="0"/>
              </a:spcAft>
              <a:buNone/>
              <a:defRPr sz="3600">
                <a:latin typeface="Squada One"/>
                <a:ea typeface="Squada One"/>
                <a:cs typeface="Squada One"/>
                <a:sym typeface="Squada One"/>
              </a:defRPr>
            </a:lvl6pPr>
            <a:lvl7pPr lvl="6" rtl="0">
              <a:lnSpc>
                <a:spcPct val="100000"/>
              </a:lnSpc>
              <a:spcBef>
                <a:spcPts val="1600"/>
              </a:spcBef>
              <a:spcAft>
                <a:spcPts val="0"/>
              </a:spcAft>
              <a:buNone/>
              <a:defRPr sz="3600">
                <a:latin typeface="Squada One"/>
                <a:ea typeface="Squada One"/>
                <a:cs typeface="Squada One"/>
                <a:sym typeface="Squada One"/>
              </a:defRPr>
            </a:lvl7pPr>
            <a:lvl8pPr lvl="7" rtl="0">
              <a:lnSpc>
                <a:spcPct val="100000"/>
              </a:lnSpc>
              <a:spcBef>
                <a:spcPts val="1600"/>
              </a:spcBef>
              <a:spcAft>
                <a:spcPts val="0"/>
              </a:spcAft>
              <a:buNone/>
              <a:defRPr sz="3600">
                <a:latin typeface="Squada One"/>
                <a:ea typeface="Squada One"/>
                <a:cs typeface="Squada One"/>
                <a:sym typeface="Squada One"/>
              </a:defRPr>
            </a:lvl8pPr>
            <a:lvl9pPr lvl="8" rtl="0">
              <a:lnSpc>
                <a:spcPct val="100000"/>
              </a:lnSpc>
              <a:spcBef>
                <a:spcPts val="1600"/>
              </a:spcBef>
              <a:spcAft>
                <a:spcPts val="1600"/>
              </a:spcAft>
              <a:buNone/>
              <a:defRPr sz="3600">
                <a:latin typeface="Squada One"/>
                <a:ea typeface="Squada One"/>
                <a:cs typeface="Squada One"/>
                <a:sym typeface="Squada One"/>
              </a:defRPr>
            </a:lvl9pPr>
          </a:lstStyle>
          <a:p>
            <a:endParaRPr/>
          </a:p>
        </p:txBody>
      </p:sp>
      <p:sp>
        <p:nvSpPr>
          <p:cNvPr id="306" name="Google Shape;306;p18"/>
          <p:cNvSpPr txBox="1">
            <a:spLocks noGrp="1"/>
          </p:cNvSpPr>
          <p:nvPr>
            <p:ph type="subTitle" idx="3"/>
          </p:nvPr>
        </p:nvSpPr>
        <p:spPr>
          <a:xfrm>
            <a:off x="725298" y="2025875"/>
            <a:ext cx="23967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
        <p:nvSpPr>
          <p:cNvPr id="307" name="Google Shape;307;p18"/>
          <p:cNvSpPr txBox="1">
            <a:spLocks noGrp="1"/>
          </p:cNvSpPr>
          <p:nvPr>
            <p:ph type="subTitle" idx="4"/>
          </p:nvPr>
        </p:nvSpPr>
        <p:spPr>
          <a:xfrm>
            <a:off x="6034188" y="2025875"/>
            <a:ext cx="23967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308" name="Google Shape;308;p18"/>
          <p:cNvSpPr txBox="1">
            <a:spLocks noGrp="1"/>
          </p:cNvSpPr>
          <p:nvPr>
            <p:ph type="subTitle" idx="5"/>
          </p:nvPr>
        </p:nvSpPr>
        <p:spPr>
          <a:xfrm>
            <a:off x="725263" y="3032669"/>
            <a:ext cx="2396700" cy="5232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None/>
              <a:defRPr sz="3600">
                <a:latin typeface="Squada One"/>
                <a:ea typeface="Squada One"/>
                <a:cs typeface="Squada One"/>
                <a:sym typeface="Squada One"/>
              </a:defRPr>
            </a:lvl1pPr>
            <a:lvl2pPr lvl="1" algn="r" rtl="0">
              <a:lnSpc>
                <a:spcPct val="100000"/>
              </a:lnSpc>
              <a:spcBef>
                <a:spcPts val="1600"/>
              </a:spcBef>
              <a:spcAft>
                <a:spcPts val="0"/>
              </a:spcAft>
              <a:buNone/>
              <a:defRPr sz="3600">
                <a:latin typeface="Squada One"/>
                <a:ea typeface="Squada One"/>
                <a:cs typeface="Squada One"/>
                <a:sym typeface="Squada One"/>
              </a:defRPr>
            </a:lvl2pPr>
            <a:lvl3pPr lvl="2" algn="r" rtl="0">
              <a:lnSpc>
                <a:spcPct val="100000"/>
              </a:lnSpc>
              <a:spcBef>
                <a:spcPts val="1600"/>
              </a:spcBef>
              <a:spcAft>
                <a:spcPts val="0"/>
              </a:spcAft>
              <a:buNone/>
              <a:defRPr sz="3600">
                <a:latin typeface="Squada One"/>
                <a:ea typeface="Squada One"/>
                <a:cs typeface="Squada One"/>
                <a:sym typeface="Squada One"/>
              </a:defRPr>
            </a:lvl3pPr>
            <a:lvl4pPr lvl="3" algn="r" rtl="0">
              <a:lnSpc>
                <a:spcPct val="100000"/>
              </a:lnSpc>
              <a:spcBef>
                <a:spcPts val="1600"/>
              </a:spcBef>
              <a:spcAft>
                <a:spcPts val="0"/>
              </a:spcAft>
              <a:buNone/>
              <a:defRPr sz="3600">
                <a:latin typeface="Squada One"/>
                <a:ea typeface="Squada One"/>
                <a:cs typeface="Squada One"/>
                <a:sym typeface="Squada One"/>
              </a:defRPr>
            </a:lvl4pPr>
            <a:lvl5pPr lvl="4" algn="r" rtl="0">
              <a:lnSpc>
                <a:spcPct val="100000"/>
              </a:lnSpc>
              <a:spcBef>
                <a:spcPts val="1600"/>
              </a:spcBef>
              <a:spcAft>
                <a:spcPts val="0"/>
              </a:spcAft>
              <a:buNone/>
              <a:defRPr sz="3600">
                <a:latin typeface="Squada One"/>
                <a:ea typeface="Squada One"/>
                <a:cs typeface="Squada One"/>
                <a:sym typeface="Squada One"/>
              </a:defRPr>
            </a:lvl5pPr>
            <a:lvl6pPr lvl="5" algn="r" rtl="0">
              <a:lnSpc>
                <a:spcPct val="100000"/>
              </a:lnSpc>
              <a:spcBef>
                <a:spcPts val="1600"/>
              </a:spcBef>
              <a:spcAft>
                <a:spcPts val="0"/>
              </a:spcAft>
              <a:buNone/>
              <a:defRPr sz="3600">
                <a:latin typeface="Squada One"/>
                <a:ea typeface="Squada One"/>
                <a:cs typeface="Squada One"/>
                <a:sym typeface="Squada One"/>
              </a:defRPr>
            </a:lvl6pPr>
            <a:lvl7pPr lvl="6" algn="r" rtl="0">
              <a:lnSpc>
                <a:spcPct val="100000"/>
              </a:lnSpc>
              <a:spcBef>
                <a:spcPts val="1600"/>
              </a:spcBef>
              <a:spcAft>
                <a:spcPts val="0"/>
              </a:spcAft>
              <a:buNone/>
              <a:defRPr sz="3600">
                <a:latin typeface="Squada One"/>
                <a:ea typeface="Squada One"/>
                <a:cs typeface="Squada One"/>
                <a:sym typeface="Squada One"/>
              </a:defRPr>
            </a:lvl7pPr>
            <a:lvl8pPr lvl="7" algn="r" rtl="0">
              <a:lnSpc>
                <a:spcPct val="100000"/>
              </a:lnSpc>
              <a:spcBef>
                <a:spcPts val="1600"/>
              </a:spcBef>
              <a:spcAft>
                <a:spcPts val="0"/>
              </a:spcAft>
              <a:buNone/>
              <a:defRPr sz="3600">
                <a:latin typeface="Squada One"/>
                <a:ea typeface="Squada One"/>
                <a:cs typeface="Squada One"/>
                <a:sym typeface="Squada One"/>
              </a:defRPr>
            </a:lvl8pPr>
            <a:lvl9pPr lvl="8" algn="r" rtl="0">
              <a:lnSpc>
                <a:spcPct val="100000"/>
              </a:lnSpc>
              <a:spcBef>
                <a:spcPts val="1600"/>
              </a:spcBef>
              <a:spcAft>
                <a:spcPts val="1600"/>
              </a:spcAft>
              <a:buNone/>
              <a:defRPr sz="3600">
                <a:latin typeface="Squada One"/>
                <a:ea typeface="Squada One"/>
                <a:cs typeface="Squada One"/>
                <a:sym typeface="Squada One"/>
              </a:defRPr>
            </a:lvl9pPr>
          </a:lstStyle>
          <a:p>
            <a:endParaRPr/>
          </a:p>
        </p:txBody>
      </p:sp>
      <p:sp>
        <p:nvSpPr>
          <p:cNvPr id="309" name="Google Shape;309;p18"/>
          <p:cNvSpPr txBox="1">
            <a:spLocks noGrp="1"/>
          </p:cNvSpPr>
          <p:nvPr>
            <p:ph type="subTitle" idx="6"/>
          </p:nvPr>
        </p:nvSpPr>
        <p:spPr>
          <a:xfrm>
            <a:off x="6034223" y="3032662"/>
            <a:ext cx="2396700" cy="523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3600">
                <a:latin typeface="Squada One"/>
                <a:ea typeface="Squada One"/>
                <a:cs typeface="Squada One"/>
                <a:sym typeface="Squada One"/>
              </a:defRPr>
            </a:lvl1pPr>
            <a:lvl2pPr lvl="1" rtl="0">
              <a:lnSpc>
                <a:spcPct val="100000"/>
              </a:lnSpc>
              <a:spcBef>
                <a:spcPts val="1600"/>
              </a:spcBef>
              <a:spcAft>
                <a:spcPts val="0"/>
              </a:spcAft>
              <a:buNone/>
              <a:defRPr sz="3600">
                <a:latin typeface="Squada One"/>
                <a:ea typeface="Squada One"/>
                <a:cs typeface="Squada One"/>
                <a:sym typeface="Squada One"/>
              </a:defRPr>
            </a:lvl2pPr>
            <a:lvl3pPr lvl="2" rtl="0">
              <a:lnSpc>
                <a:spcPct val="100000"/>
              </a:lnSpc>
              <a:spcBef>
                <a:spcPts val="1600"/>
              </a:spcBef>
              <a:spcAft>
                <a:spcPts val="0"/>
              </a:spcAft>
              <a:buNone/>
              <a:defRPr sz="3600">
                <a:latin typeface="Squada One"/>
                <a:ea typeface="Squada One"/>
                <a:cs typeface="Squada One"/>
                <a:sym typeface="Squada One"/>
              </a:defRPr>
            </a:lvl3pPr>
            <a:lvl4pPr lvl="3" rtl="0">
              <a:lnSpc>
                <a:spcPct val="100000"/>
              </a:lnSpc>
              <a:spcBef>
                <a:spcPts val="1600"/>
              </a:spcBef>
              <a:spcAft>
                <a:spcPts val="0"/>
              </a:spcAft>
              <a:buNone/>
              <a:defRPr sz="3600">
                <a:latin typeface="Squada One"/>
                <a:ea typeface="Squada One"/>
                <a:cs typeface="Squada One"/>
                <a:sym typeface="Squada One"/>
              </a:defRPr>
            </a:lvl4pPr>
            <a:lvl5pPr lvl="4" rtl="0">
              <a:lnSpc>
                <a:spcPct val="100000"/>
              </a:lnSpc>
              <a:spcBef>
                <a:spcPts val="1600"/>
              </a:spcBef>
              <a:spcAft>
                <a:spcPts val="0"/>
              </a:spcAft>
              <a:buNone/>
              <a:defRPr sz="3600">
                <a:latin typeface="Squada One"/>
                <a:ea typeface="Squada One"/>
                <a:cs typeface="Squada One"/>
                <a:sym typeface="Squada One"/>
              </a:defRPr>
            </a:lvl5pPr>
            <a:lvl6pPr lvl="5" rtl="0">
              <a:lnSpc>
                <a:spcPct val="100000"/>
              </a:lnSpc>
              <a:spcBef>
                <a:spcPts val="1600"/>
              </a:spcBef>
              <a:spcAft>
                <a:spcPts val="0"/>
              </a:spcAft>
              <a:buNone/>
              <a:defRPr sz="3600">
                <a:latin typeface="Squada One"/>
                <a:ea typeface="Squada One"/>
                <a:cs typeface="Squada One"/>
                <a:sym typeface="Squada One"/>
              </a:defRPr>
            </a:lvl6pPr>
            <a:lvl7pPr lvl="6" rtl="0">
              <a:lnSpc>
                <a:spcPct val="100000"/>
              </a:lnSpc>
              <a:spcBef>
                <a:spcPts val="1600"/>
              </a:spcBef>
              <a:spcAft>
                <a:spcPts val="0"/>
              </a:spcAft>
              <a:buNone/>
              <a:defRPr sz="3600">
                <a:latin typeface="Squada One"/>
                <a:ea typeface="Squada One"/>
                <a:cs typeface="Squada One"/>
                <a:sym typeface="Squada One"/>
              </a:defRPr>
            </a:lvl7pPr>
            <a:lvl8pPr lvl="7" rtl="0">
              <a:lnSpc>
                <a:spcPct val="100000"/>
              </a:lnSpc>
              <a:spcBef>
                <a:spcPts val="1600"/>
              </a:spcBef>
              <a:spcAft>
                <a:spcPts val="0"/>
              </a:spcAft>
              <a:buNone/>
              <a:defRPr sz="3600">
                <a:latin typeface="Squada One"/>
                <a:ea typeface="Squada One"/>
                <a:cs typeface="Squada One"/>
                <a:sym typeface="Squada One"/>
              </a:defRPr>
            </a:lvl8pPr>
            <a:lvl9pPr lvl="8" rtl="0">
              <a:lnSpc>
                <a:spcPct val="100000"/>
              </a:lnSpc>
              <a:spcBef>
                <a:spcPts val="1600"/>
              </a:spcBef>
              <a:spcAft>
                <a:spcPts val="1600"/>
              </a:spcAft>
              <a:buNone/>
              <a:defRPr sz="3600">
                <a:latin typeface="Squada One"/>
                <a:ea typeface="Squada One"/>
                <a:cs typeface="Squada One"/>
                <a:sym typeface="Squada One"/>
              </a:defRPr>
            </a:lvl9pPr>
          </a:lstStyle>
          <a:p>
            <a:endParaRPr/>
          </a:p>
        </p:txBody>
      </p:sp>
      <p:sp>
        <p:nvSpPr>
          <p:cNvPr id="310" name="Google Shape;310;p18"/>
          <p:cNvSpPr txBox="1">
            <a:spLocks noGrp="1"/>
          </p:cNvSpPr>
          <p:nvPr>
            <p:ph type="subTitle" idx="7"/>
          </p:nvPr>
        </p:nvSpPr>
        <p:spPr>
          <a:xfrm>
            <a:off x="725298" y="3619975"/>
            <a:ext cx="23967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
        <p:nvSpPr>
          <p:cNvPr id="311" name="Google Shape;311;p18"/>
          <p:cNvSpPr txBox="1">
            <a:spLocks noGrp="1"/>
          </p:cNvSpPr>
          <p:nvPr>
            <p:ph type="subTitle" idx="8"/>
          </p:nvPr>
        </p:nvSpPr>
        <p:spPr>
          <a:xfrm>
            <a:off x="6034188" y="3619975"/>
            <a:ext cx="23967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312" name="Google Shape;312;p1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design 3">
  <p:cSld name="TITLE_ONLY_2_1_1">
    <p:bg>
      <p:bgPr>
        <a:gradFill>
          <a:gsLst>
            <a:gs pos="0">
              <a:schemeClr val="dk1"/>
            </a:gs>
            <a:gs pos="100000">
              <a:schemeClr val="lt1"/>
            </a:gs>
          </a:gsLst>
          <a:lin ang="5400700" scaled="0"/>
        </a:gradFill>
        <a:effectLst/>
      </p:bgPr>
    </p:bg>
    <p:spTree>
      <p:nvGrpSpPr>
        <p:cNvPr id="1" name="Shape 330"/>
        <p:cNvGrpSpPr/>
        <p:nvPr/>
      </p:nvGrpSpPr>
      <p:grpSpPr>
        <a:xfrm>
          <a:off x="0" y="0"/>
          <a:ext cx="0" cy="0"/>
          <a:chOff x="0" y="0"/>
          <a:chExt cx="0" cy="0"/>
        </a:xfrm>
      </p:grpSpPr>
      <p:grpSp>
        <p:nvGrpSpPr>
          <p:cNvPr id="331" name="Google Shape;331;p20"/>
          <p:cNvGrpSpPr/>
          <p:nvPr/>
        </p:nvGrpSpPr>
        <p:grpSpPr>
          <a:xfrm>
            <a:off x="2011573" y="-2"/>
            <a:ext cx="6885302" cy="5143502"/>
            <a:chOff x="2011573" y="-2"/>
            <a:chExt cx="6885302" cy="5143502"/>
          </a:xfrm>
        </p:grpSpPr>
        <p:sp>
          <p:nvSpPr>
            <p:cNvPr id="332" name="Google Shape;332;p20"/>
            <p:cNvSpPr/>
            <p:nvPr/>
          </p:nvSpPr>
          <p:spPr>
            <a:xfrm>
              <a:off x="64001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rot="10800000">
              <a:off x="2011573" y="-2"/>
              <a:ext cx="1289834" cy="1349075"/>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0"/>
          <p:cNvGrpSpPr/>
          <p:nvPr/>
        </p:nvGrpSpPr>
        <p:grpSpPr>
          <a:xfrm>
            <a:off x="317250" y="100236"/>
            <a:ext cx="8509400" cy="5119132"/>
            <a:chOff x="317250" y="100236"/>
            <a:chExt cx="8509400" cy="5119132"/>
          </a:xfrm>
        </p:grpSpPr>
        <p:sp>
          <p:nvSpPr>
            <p:cNvPr id="335" name="Google Shape;335;p20"/>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20"/>
            <p:cNvGrpSpPr/>
            <p:nvPr/>
          </p:nvGrpSpPr>
          <p:grpSpPr>
            <a:xfrm>
              <a:off x="317250" y="268825"/>
              <a:ext cx="8509400" cy="4605850"/>
              <a:chOff x="317250" y="268825"/>
              <a:chExt cx="8509400" cy="4605850"/>
            </a:xfrm>
          </p:grpSpPr>
          <p:sp>
            <p:nvSpPr>
              <p:cNvPr id="340" name="Google Shape;340;p20"/>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20"/>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0"/>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
  <p:cSld name="CUSTOM_2_1">
    <p:bg>
      <p:bgPr>
        <a:gradFill>
          <a:gsLst>
            <a:gs pos="0">
              <a:schemeClr val="dk1"/>
            </a:gs>
            <a:gs pos="100000">
              <a:schemeClr val="lt1"/>
            </a:gs>
          </a:gsLst>
          <a:lin ang="5400700" scaled="0"/>
        </a:gradFill>
        <a:effectLst/>
      </p:bgPr>
    </p:bg>
    <p:spTree>
      <p:nvGrpSpPr>
        <p:cNvPr id="1" name="Shape 345"/>
        <p:cNvGrpSpPr/>
        <p:nvPr/>
      </p:nvGrpSpPr>
      <p:grpSpPr>
        <a:xfrm>
          <a:off x="0" y="0"/>
          <a:ext cx="0" cy="0"/>
          <a:chOff x="0" y="0"/>
          <a:chExt cx="0" cy="0"/>
        </a:xfrm>
      </p:grpSpPr>
      <p:grpSp>
        <p:nvGrpSpPr>
          <p:cNvPr id="346" name="Google Shape;346;p21"/>
          <p:cNvGrpSpPr/>
          <p:nvPr/>
        </p:nvGrpSpPr>
        <p:grpSpPr>
          <a:xfrm flipH="1">
            <a:off x="659830" y="0"/>
            <a:ext cx="9717332" cy="6034494"/>
            <a:chOff x="-1235925" y="0"/>
            <a:chExt cx="9717332" cy="6034494"/>
          </a:xfrm>
        </p:grpSpPr>
        <p:sp>
          <p:nvSpPr>
            <p:cNvPr id="347" name="Google Shape;347;p21"/>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1235925" y="0"/>
              <a:ext cx="4590109" cy="2185646"/>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1"/>
          <p:cNvGrpSpPr/>
          <p:nvPr/>
        </p:nvGrpSpPr>
        <p:grpSpPr>
          <a:xfrm>
            <a:off x="317250" y="100236"/>
            <a:ext cx="8509400" cy="5119132"/>
            <a:chOff x="317250" y="100236"/>
            <a:chExt cx="8509400" cy="5119132"/>
          </a:xfrm>
        </p:grpSpPr>
        <p:sp>
          <p:nvSpPr>
            <p:cNvPr id="351" name="Google Shape;351;p21"/>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1"/>
            <p:cNvGrpSpPr/>
            <p:nvPr/>
          </p:nvGrpSpPr>
          <p:grpSpPr>
            <a:xfrm>
              <a:off x="317250" y="268825"/>
              <a:ext cx="8509400" cy="4605850"/>
              <a:chOff x="317250" y="268825"/>
              <a:chExt cx="8509400" cy="4605850"/>
            </a:xfrm>
          </p:grpSpPr>
          <p:sp>
            <p:nvSpPr>
              <p:cNvPr id="356" name="Google Shape;356;p21"/>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21"/>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1"/>
          <p:cNvSpPr txBox="1">
            <a:spLocks noGrp="1"/>
          </p:cNvSpPr>
          <p:nvPr>
            <p:ph type="subTitle" idx="1"/>
          </p:nvPr>
        </p:nvSpPr>
        <p:spPr>
          <a:xfrm>
            <a:off x="720050" y="3787660"/>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1" name="Google Shape;361;p21"/>
          <p:cNvSpPr txBox="1">
            <a:spLocks noGrp="1"/>
          </p:cNvSpPr>
          <p:nvPr>
            <p:ph type="subTitle" idx="2"/>
          </p:nvPr>
        </p:nvSpPr>
        <p:spPr>
          <a:xfrm>
            <a:off x="3494960" y="3787660"/>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2" name="Google Shape;362;p21"/>
          <p:cNvSpPr txBox="1">
            <a:spLocks noGrp="1"/>
          </p:cNvSpPr>
          <p:nvPr>
            <p:ph type="subTitle" idx="3"/>
          </p:nvPr>
        </p:nvSpPr>
        <p:spPr>
          <a:xfrm>
            <a:off x="6279600" y="3787660"/>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3" name="Google Shape;363;p21"/>
          <p:cNvSpPr txBox="1">
            <a:spLocks noGrp="1"/>
          </p:cNvSpPr>
          <p:nvPr>
            <p:ph type="subTitle" idx="4"/>
          </p:nvPr>
        </p:nvSpPr>
        <p:spPr>
          <a:xfrm>
            <a:off x="720050" y="2155112"/>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4" name="Google Shape;364;p21"/>
          <p:cNvSpPr txBox="1">
            <a:spLocks noGrp="1"/>
          </p:cNvSpPr>
          <p:nvPr>
            <p:ph type="subTitle" idx="5"/>
          </p:nvPr>
        </p:nvSpPr>
        <p:spPr>
          <a:xfrm>
            <a:off x="3494960" y="2155112"/>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5" name="Google Shape;365;p21"/>
          <p:cNvSpPr txBox="1">
            <a:spLocks noGrp="1"/>
          </p:cNvSpPr>
          <p:nvPr>
            <p:ph type="subTitle" idx="6"/>
          </p:nvPr>
        </p:nvSpPr>
        <p:spPr>
          <a:xfrm>
            <a:off x="6279600" y="2155112"/>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6" name="Google Shape;366;p21"/>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MAIN_POINT_1_1">
    <p:bg>
      <p:bgPr>
        <a:gradFill>
          <a:gsLst>
            <a:gs pos="0">
              <a:schemeClr val="dk1"/>
            </a:gs>
            <a:gs pos="100000">
              <a:schemeClr val="lt1"/>
            </a:gs>
          </a:gsLst>
          <a:lin ang="5400700" scaled="0"/>
        </a:gradFill>
        <a:effectLst/>
      </p:bgPr>
    </p:bg>
    <p:spTree>
      <p:nvGrpSpPr>
        <p:cNvPr id="1" name="Shape 367"/>
        <p:cNvGrpSpPr/>
        <p:nvPr/>
      </p:nvGrpSpPr>
      <p:grpSpPr>
        <a:xfrm>
          <a:off x="0" y="0"/>
          <a:ext cx="0" cy="0"/>
          <a:chOff x="0" y="0"/>
          <a:chExt cx="0" cy="0"/>
        </a:xfrm>
      </p:grpSpPr>
      <p:grpSp>
        <p:nvGrpSpPr>
          <p:cNvPr id="368" name="Google Shape;368;p22"/>
          <p:cNvGrpSpPr/>
          <p:nvPr/>
        </p:nvGrpSpPr>
        <p:grpSpPr>
          <a:xfrm flipH="1">
            <a:off x="659830" y="0"/>
            <a:ext cx="9717332" cy="6034494"/>
            <a:chOff x="-1235925" y="0"/>
            <a:chExt cx="9717332" cy="6034494"/>
          </a:xfrm>
        </p:grpSpPr>
        <p:sp>
          <p:nvSpPr>
            <p:cNvPr id="369" name="Google Shape;369;p22"/>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1235925" y="0"/>
              <a:ext cx="4590109" cy="2185646"/>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22"/>
          <p:cNvSpPr txBox="1">
            <a:spLocks noGrp="1"/>
          </p:cNvSpPr>
          <p:nvPr>
            <p:ph type="title"/>
          </p:nvPr>
        </p:nvSpPr>
        <p:spPr>
          <a:xfrm>
            <a:off x="2934650" y="1658400"/>
            <a:ext cx="1350300" cy="1345500"/>
          </a:xfrm>
          <a:prstGeom prst="rect">
            <a:avLst/>
          </a:prstGeom>
          <a:noFill/>
          <a:ln>
            <a:noFill/>
          </a:ln>
        </p:spPr>
        <p:txBody>
          <a:bodyPr spcFirstLastPara="1" wrap="square" lIns="0" tIns="0" rIns="72000" bIns="0" anchor="b" anchorCtr="0">
            <a:noAutofit/>
          </a:bodyPr>
          <a:lstStyle>
            <a:lvl1pPr lvl="0" algn="r" rtl="0">
              <a:spcBef>
                <a:spcPts val="0"/>
              </a:spcBef>
              <a:spcAft>
                <a:spcPts val="0"/>
              </a:spcAft>
              <a:buSzPts val="2200"/>
              <a:buNone/>
              <a:defRPr sz="2400" i="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grpSp>
        <p:nvGrpSpPr>
          <p:cNvPr id="373" name="Google Shape;373;p22"/>
          <p:cNvGrpSpPr/>
          <p:nvPr/>
        </p:nvGrpSpPr>
        <p:grpSpPr>
          <a:xfrm>
            <a:off x="317250" y="100236"/>
            <a:ext cx="8509400" cy="5119132"/>
            <a:chOff x="317250" y="100236"/>
            <a:chExt cx="8509400" cy="5119132"/>
          </a:xfrm>
        </p:grpSpPr>
        <p:sp>
          <p:nvSpPr>
            <p:cNvPr id="374" name="Google Shape;374;p22"/>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22"/>
            <p:cNvGrpSpPr/>
            <p:nvPr/>
          </p:nvGrpSpPr>
          <p:grpSpPr>
            <a:xfrm>
              <a:off x="317250" y="268825"/>
              <a:ext cx="8509400" cy="4605850"/>
              <a:chOff x="317250" y="268825"/>
              <a:chExt cx="8509400" cy="4605850"/>
            </a:xfrm>
          </p:grpSpPr>
          <p:sp>
            <p:nvSpPr>
              <p:cNvPr id="379" name="Google Shape;379;p22"/>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22"/>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2"/>
          <p:cNvSpPr txBox="1">
            <a:spLocks noGrp="1"/>
          </p:cNvSpPr>
          <p:nvPr>
            <p:ph type="subTitle" idx="1"/>
          </p:nvPr>
        </p:nvSpPr>
        <p:spPr>
          <a:xfrm>
            <a:off x="1511850" y="3464300"/>
            <a:ext cx="2772900" cy="888300"/>
          </a:xfrm>
          <a:prstGeom prst="rect">
            <a:avLst/>
          </a:prstGeom>
        </p:spPr>
        <p:txBody>
          <a:bodyPr spcFirstLastPara="1" wrap="square" lIns="91425" tIns="91425" rIns="72000" bIns="91425" anchor="ctr"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
        <p:nvSpPr>
          <p:cNvPr id="384" name="Google Shape;384;p22"/>
          <p:cNvSpPr txBox="1">
            <a:spLocks noGrp="1"/>
          </p:cNvSpPr>
          <p:nvPr>
            <p:ph type="ctrTitle" idx="2"/>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9_1_1_1">
    <p:bg>
      <p:bgPr>
        <a:gradFill>
          <a:gsLst>
            <a:gs pos="0">
              <a:schemeClr val="dk1"/>
            </a:gs>
            <a:gs pos="100000">
              <a:schemeClr val="lt1"/>
            </a:gs>
          </a:gsLst>
          <a:lin ang="5400700" scaled="0"/>
        </a:gradFill>
        <a:effectLst/>
      </p:bgPr>
    </p:bg>
    <p:spTree>
      <p:nvGrpSpPr>
        <p:cNvPr id="1" name="Shape 441"/>
        <p:cNvGrpSpPr/>
        <p:nvPr/>
      </p:nvGrpSpPr>
      <p:grpSpPr>
        <a:xfrm>
          <a:off x="0" y="0"/>
          <a:ext cx="0" cy="0"/>
          <a:chOff x="0" y="0"/>
          <a:chExt cx="0" cy="0"/>
        </a:xfrm>
      </p:grpSpPr>
      <p:grpSp>
        <p:nvGrpSpPr>
          <p:cNvPr id="442" name="Google Shape;442;p26"/>
          <p:cNvGrpSpPr/>
          <p:nvPr/>
        </p:nvGrpSpPr>
        <p:grpSpPr>
          <a:xfrm>
            <a:off x="317250" y="100236"/>
            <a:ext cx="8509400" cy="5119132"/>
            <a:chOff x="317250" y="100236"/>
            <a:chExt cx="8509400" cy="5119132"/>
          </a:xfrm>
        </p:grpSpPr>
        <p:sp>
          <p:nvSpPr>
            <p:cNvPr id="443" name="Google Shape;443;p26"/>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6"/>
            <p:cNvGrpSpPr/>
            <p:nvPr/>
          </p:nvGrpSpPr>
          <p:grpSpPr>
            <a:xfrm>
              <a:off x="317250" y="268825"/>
              <a:ext cx="8509400" cy="4605850"/>
              <a:chOff x="317250" y="268825"/>
              <a:chExt cx="8509400" cy="4605850"/>
            </a:xfrm>
          </p:grpSpPr>
          <p:sp>
            <p:nvSpPr>
              <p:cNvPr id="448" name="Google Shape;448;p26"/>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26"/>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1"/>
            </a:gs>
            <a:gs pos="100000">
              <a:schemeClr val="lt1"/>
            </a:gs>
          </a:gsLst>
          <a:lin ang="5400700" scaled="0"/>
        </a:gradFill>
        <a:effectLst/>
      </p:bgPr>
    </p:bg>
    <p:spTree>
      <p:nvGrpSpPr>
        <p:cNvPr id="1" name="Shape 28"/>
        <p:cNvGrpSpPr/>
        <p:nvPr/>
      </p:nvGrpSpPr>
      <p:grpSpPr>
        <a:xfrm>
          <a:off x="0" y="0"/>
          <a:ext cx="0" cy="0"/>
          <a:chOff x="0" y="0"/>
          <a:chExt cx="0" cy="0"/>
        </a:xfrm>
      </p:grpSpPr>
      <p:grpSp>
        <p:nvGrpSpPr>
          <p:cNvPr id="29" name="Google Shape;29;p3"/>
          <p:cNvGrpSpPr/>
          <p:nvPr/>
        </p:nvGrpSpPr>
        <p:grpSpPr>
          <a:xfrm>
            <a:off x="317250" y="100236"/>
            <a:ext cx="8509400" cy="5119132"/>
            <a:chOff x="317250" y="100236"/>
            <a:chExt cx="8509400" cy="5119132"/>
          </a:xfrm>
        </p:grpSpPr>
        <p:sp>
          <p:nvSpPr>
            <p:cNvPr id="30" name="Google Shape;30;p3"/>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a:off x="317250" y="268825"/>
              <a:ext cx="8509400" cy="4605850"/>
              <a:chOff x="317250" y="268825"/>
              <a:chExt cx="8509400" cy="4605850"/>
            </a:xfrm>
          </p:grpSpPr>
          <p:sp>
            <p:nvSpPr>
              <p:cNvPr id="35" name="Google Shape;35;p3"/>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3"/>
          <p:cNvGrpSpPr/>
          <p:nvPr/>
        </p:nvGrpSpPr>
        <p:grpSpPr>
          <a:xfrm>
            <a:off x="-12" y="-12"/>
            <a:ext cx="7545763" cy="5143513"/>
            <a:chOff x="-12" y="-12"/>
            <a:chExt cx="7545763" cy="5143513"/>
          </a:xfrm>
        </p:grpSpPr>
        <p:grpSp>
          <p:nvGrpSpPr>
            <p:cNvPr id="40" name="Google Shape;40;p3"/>
            <p:cNvGrpSpPr/>
            <p:nvPr/>
          </p:nvGrpSpPr>
          <p:grpSpPr>
            <a:xfrm>
              <a:off x="5048975" y="0"/>
              <a:ext cx="2496775" cy="5143500"/>
              <a:chOff x="5046375" y="0"/>
              <a:chExt cx="2496775" cy="5143500"/>
            </a:xfrm>
          </p:grpSpPr>
          <p:sp>
            <p:nvSpPr>
              <p:cNvPr id="41" name="Google Shape;41;p3"/>
              <p:cNvSpPr/>
              <p:nvPr/>
            </p:nvSpPr>
            <p:spPr>
              <a:xfrm>
                <a:off x="5046375"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3"/>
            <p:cNvSpPr/>
            <p:nvPr/>
          </p:nvSpPr>
          <p:spPr>
            <a:xfrm rot="-5400000">
              <a:off x="-332850" y="33282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3"/>
          <p:cNvSpPr txBox="1">
            <a:spLocks noGrp="1"/>
          </p:cNvSpPr>
          <p:nvPr>
            <p:ph type="title"/>
          </p:nvPr>
        </p:nvSpPr>
        <p:spPr>
          <a:xfrm>
            <a:off x="725275" y="1723200"/>
            <a:ext cx="3863100" cy="2021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1294A"/>
              </a:buClr>
              <a:buSzPts val="4200"/>
              <a:buNone/>
              <a:defRPr sz="6000">
                <a:solidFill>
                  <a:srgbClr val="FFFFFF"/>
                </a:solidFill>
              </a:defRPr>
            </a:lvl1pPr>
            <a:lvl2pPr lvl="1" algn="ctr" rtl="0">
              <a:spcBef>
                <a:spcPts val="0"/>
              </a:spcBef>
              <a:spcAft>
                <a:spcPts val="0"/>
              </a:spcAft>
              <a:buClr>
                <a:srgbClr val="41294A"/>
              </a:buClr>
              <a:buSzPts val="4200"/>
              <a:buNone/>
              <a:defRPr sz="4200">
                <a:solidFill>
                  <a:srgbClr val="41294A"/>
                </a:solidFill>
              </a:defRPr>
            </a:lvl2pPr>
            <a:lvl3pPr lvl="2" algn="ctr" rtl="0">
              <a:spcBef>
                <a:spcPts val="0"/>
              </a:spcBef>
              <a:spcAft>
                <a:spcPts val="0"/>
              </a:spcAft>
              <a:buClr>
                <a:srgbClr val="41294A"/>
              </a:buClr>
              <a:buSzPts val="4200"/>
              <a:buNone/>
              <a:defRPr sz="4200">
                <a:solidFill>
                  <a:srgbClr val="41294A"/>
                </a:solidFill>
              </a:defRPr>
            </a:lvl3pPr>
            <a:lvl4pPr lvl="3" algn="ctr" rtl="0">
              <a:spcBef>
                <a:spcPts val="0"/>
              </a:spcBef>
              <a:spcAft>
                <a:spcPts val="0"/>
              </a:spcAft>
              <a:buClr>
                <a:srgbClr val="41294A"/>
              </a:buClr>
              <a:buSzPts val="4200"/>
              <a:buNone/>
              <a:defRPr sz="4200">
                <a:solidFill>
                  <a:srgbClr val="41294A"/>
                </a:solidFill>
              </a:defRPr>
            </a:lvl4pPr>
            <a:lvl5pPr lvl="4" algn="ctr" rtl="0">
              <a:spcBef>
                <a:spcPts val="0"/>
              </a:spcBef>
              <a:spcAft>
                <a:spcPts val="0"/>
              </a:spcAft>
              <a:buClr>
                <a:srgbClr val="41294A"/>
              </a:buClr>
              <a:buSzPts val="4200"/>
              <a:buNone/>
              <a:defRPr sz="4200">
                <a:solidFill>
                  <a:srgbClr val="41294A"/>
                </a:solidFill>
              </a:defRPr>
            </a:lvl5pPr>
            <a:lvl6pPr lvl="5" algn="ctr" rtl="0">
              <a:spcBef>
                <a:spcPts val="0"/>
              </a:spcBef>
              <a:spcAft>
                <a:spcPts val="0"/>
              </a:spcAft>
              <a:buClr>
                <a:srgbClr val="41294A"/>
              </a:buClr>
              <a:buSzPts val="4200"/>
              <a:buNone/>
              <a:defRPr sz="4200">
                <a:solidFill>
                  <a:srgbClr val="41294A"/>
                </a:solidFill>
              </a:defRPr>
            </a:lvl6pPr>
            <a:lvl7pPr lvl="6" algn="ctr" rtl="0">
              <a:spcBef>
                <a:spcPts val="0"/>
              </a:spcBef>
              <a:spcAft>
                <a:spcPts val="0"/>
              </a:spcAft>
              <a:buClr>
                <a:srgbClr val="41294A"/>
              </a:buClr>
              <a:buSzPts val="4200"/>
              <a:buNone/>
              <a:defRPr sz="4200">
                <a:solidFill>
                  <a:srgbClr val="41294A"/>
                </a:solidFill>
              </a:defRPr>
            </a:lvl7pPr>
            <a:lvl8pPr lvl="7" algn="ctr" rtl="0">
              <a:spcBef>
                <a:spcPts val="0"/>
              </a:spcBef>
              <a:spcAft>
                <a:spcPts val="0"/>
              </a:spcAft>
              <a:buClr>
                <a:srgbClr val="41294A"/>
              </a:buClr>
              <a:buSzPts val="4200"/>
              <a:buNone/>
              <a:defRPr sz="4200">
                <a:solidFill>
                  <a:srgbClr val="41294A"/>
                </a:solidFill>
              </a:defRPr>
            </a:lvl8pPr>
            <a:lvl9pPr lvl="8" algn="ctr" rtl="0">
              <a:spcBef>
                <a:spcPts val="0"/>
              </a:spcBef>
              <a:spcAft>
                <a:spcPts val="0"/>
              </a:spcAft>
              <a:buClr>
                <a:srgbClr val="41294A"/>
              </a:buClr>
              <a:buSzPts val="4200"/>
              <a:buNone/>
              <a:defRPr sz="4200">
                <a:solidFill>
                  <a:srgbClr val="41294A"/>
                </a:solidFill>
              </a:defRPr>
            </a:lvl9pPr>
          </a:lstStyle>
          <a:p>
            <a:endParaRPr/>
          </a:p>
        </p:txBody>
      </p:sp>
      <p:sp>
        <p:nvSpPr>
          <p:cNvPr id="45" name="Google Shape;45;p3"/>
          <p:cNvSpPr txBox="1">
            <a:spLocks noGrp="1"/>
          </p:cNvSpPr>
          <p:nvPr>
            <p:ph type="subTitle" idx="1"/>
          </p:nvPr>
        </p:nvSpPr>
        <p:spPr>
          <a:xfrm>
            <a:off x="725275" y="3795910"/>
            <a:ext cx="6044100" cy="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1294A"/>
              </a:buClr>
              <a:buSzPts val="2100"/>
              <a:buNone/>
              <a:defRPr sz="1600">
                <a:solidFill>
                  <a:srgbClr val="FFFFFF"/>
                </a:solidFill>
              </a:defRPr>
            </a:lvl1pPr>
            <a:lvl2pPr lvl="1" algn="ctr" rtl="0">
              <a:lnSpc>
                <a:spcPct val="100000"/>
              </a:lnSpc>
              <a:spcBef>
                <a:spcPts val="0"/>
              </a:spcBef>
              <a:spcAft>
                <a:spcPts val="0"/>
              </a:spcAft>
              <a:buClr>
                <a:srgbClr val="41294A"/>
              </a:buClr>
              <a:buSzPts val="2100"/>
              <a:buNone/>
              <a:defRPr sz="2100">
                <a:solidFill>
                  <a:srgbClr val="41294A"/>
                </a:solidFill>
              </a:defRPr>
            </a:lvl2pPr>
            <a:lvl3pPr lvl="2" algn="ctr" rtl="0">
              <a:lnSpc>
                <a:spcPct val="100000"/>
              </a:lnSpc>
              <a:spcBef>
                <a:spcPts val="0"/>
              </a:spcBef>
              <a:spcAft>
                <a:spcPts val="0"/>
              </a:spcAft>
              <a:buClr>
                <a:srgbClr val="41294A"/>
              </a:buClr>
              <a:buSzPts val="2100"/>
              <a:buNone/>
              <a:defRPr sz="2100">
                <a:solidFill>
                  <a:srgbClr val="41294A"/>
                </a:solidFill>
              </a:defRPr>
            </a:lvl3pPr>
            <a:lvl4pPr lvl="3" algn="ctr" rtl="0">
              <a:lnSpc>
                <a:spcPct val="100000"/>
              </a:lnSpc>
              <a:spcBef>
                <a:spcPts val="0"/>
              </a:spcBef>
              <a:spcAft>
                <a:spcPts val="0"/>
              </a:spcAft>
              <a:buClr>
                <a:srgbClr val="41294A"/>
              </a:buClr>
              <a:buSzPts val="2100"/>
              <a:buNone/>
              <a:defRPr sz="2100">
                <a:solidFill>
                  <a:srgbClr val="41294A"/>
                </a:solidFill>
              </a:defRPr>
            </a:lvl4pPr>
            <a:lvl5pPr lvl="4" algn="ctr" rtl="0">
              <a:lnSpc>
                <a:spcPct val="100000"/>
              </a:lnSpc>
              <a:spcBef>
                <a:spcPts val="0"/>
              </a:spcBef>
              <a:spcAft>
                <a:spcPts val="0"/>
              </a:spcAft>
              <a:buClr>
                <a:srgbClr val="41294A"/>
              </a:buClr>
              <a:buSzPts val="2100"/>
              <a:buNone/>
              <a:defRPr sz="2100">
                <a:solidFill>
                  <a:srgbClr val="41294A"/>
                </a:solidFill>
              </a:defRPr>
            </a:lvl5pPr>
            <a:lvl6pPr lvl="5" algn="ctr" rtl="0">
              <a:lnSpc>
                <a:spcPct val="100000"/>
              </a:lnSpc>
              <a:spcBef>
                <a:spcPts val="0"/>
              </a:spcBef>
              <a:spcAft>
                <a:spcPts val="0"/>
              </a:spcAft>
              <a:buClr>
                <a:srgbClr val="41294A"/>
              </a:buClr>
              <a:buSzPts val="2100"/>
              <a:buNone/>
              <a:defRPr sz="2100">
                <a:solidFill>
                  <a:srgbClr val="41294A"/>
                </a:solidFill>
              </a:defRPr>
            </a:lvl6pPr>
            <a:lvl7pPr lvl="6" algn="ctr" rtl="0">
              <a:lnSpc>
                <a:spcPct val="100000"/>
              </a:lnSpc>
              <a:spcBef>
                <a:spcPts val="0"/>
              </a:spcBef>
              <a:spcAft>
                <a:spcPts val="0"/>
              </a:spcAft>
              <a:buClr>
                <a:srgbClr val="41294A"/>
              </a:buClr>
              <a:buSzPts val="2100"/>
              <a:buNone/>
              <a:defRPr sz="2100">
                <a:solidFill>
                  <a:srgbClr val="41294A"/>
                </a:solidFill>
              </a:defRPr>
            </a:lvl7pPr>
            <a:lvl8pPr lvl="7" algn="ctr" rtl="0">
              <a:lnSpc>
                <a:spcPct val="100000"/>
              </a:lnSpc>
              <a:spcBef>
                <a:spcPts val="0"/>
              </a:spcBef>
              <a:spcAft>
                <a:spcPts val="0"/>
              </a:spcAft>
              <a:buClr>
                <a:srgbClr val="41294A"/>
              </a:buClr>
              <a:buSzPts val="2100"/>
              <a:buNone/>
              <a:defRPr sz="2100">
                <a:solidFill>
                  <a:srgbClr val="41294A"/>
                </a:solidFill>
              </a:defRPr>
            </a:lvl8pPr>
            <a:lvl9pPr lvl="8" algn="ct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46" name="Google Shape;46;p3"/>
          <p:cNvSpPr txBox="1">
            <a:spLocks noGrp="1"/>
          </p:cNvSpPr>
          <p:nvPr>
            <p:ph type="title" idx="2" hasCustomPrompt="1"/>
          </p:nvPr>
        </p:nvSpPr>
        <p:spPr>
          <a:xfrm>
            <a:off x="725275" y="952809"/>
            <a:ext cx="1176600" cy="859200"/>
          </a:xfrm>
          <a:prstGeom prst="rect">
            <a:avLst/>
          </a:prstGeom>
          <a:noFill/>
        </p:spPr>
        <p:txBody>
          <a:bodyPr spcFirstLastPara="1" wrap="square" lIns="91425" tIns="91425" rIns="91425" bIns="91425" anchor="b" anchorCtr="0">
            <a:noAutofit/>
          </a:bodyPr>
          <a:lstStyle>
            <a:lvl1pPr lvl="0" rtl="0">
              <a:spcBef>
                <a:spcPts val="0"/>
              </a:spcBef>
              <a:spcAft>
                <a:spcPts val="0"/>
              </a:spcAft>
              <a:buClr>
                <a:srgbClr val="999999"/>
              </a:buClr>
              <a:buSzPts val="3600"/>
              <a:buNone/>
              <a:defRPr sz="600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1"/>
            </a:gs>
            <a:gs pos="100000">
              <a:schemeClr val="lt1"/>
            </a:gs>
          </a:gsLst>
          <a:lin ang="5400700"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485608" y="-872804"/>
            <a:ext cx="8658379" cy="7854599"/>
            <a:chOff x="485608" y="-872804"/>
            <a:chExt cx="8658379" cy="7854599"/>
          </a:xfrm>
        </p:grpSpPr>
        <p:sp>
          <p:nvSpPr>
            <p:cNvPr id="49" name="Google Shape;49;p4"/>
            <p:cNvSpPr/>
            <p:nvPr/>
          </p:nvSpPr>
          <p:spPr>
            <a:xfrm rot="5400000" flipH="1">
              <a:off x="5830875" y="33282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4"/>
            <p:cNvGrpSpPr/>
            <p:nvPr/>
          </p:nvGrpSpPr>
          <p:grpSpPr>
            <a:xfrm>
              <a:off x="485608" y="-872804"/>
              <a:ext cx="8316624" cy="7854599"/>
              <a:chOff x="-752917" y="-872804"/>
              <a:chExt cx="8316624" cy="7854599"/>
            </a:xfrm>
          </p:grpSpPr>
          <p:sp>
            <p:nvSpPr>
              <p:cNvPr id="51" name="Google Shape;51;p4"/>
              <p:cNvSpPr/>
              <p:nvPr/>
            </p:nvSpPr>
            <p:spPr>
              <a:xfrm rot="-1528096">
                <a:off x="4626846" y="39604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218363">
                <a:off x="-604607" y="-416153"/>
                <a:ext cx="2877068" cy="1369957"/>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 name="Google Shape;53;p4"/>
          <p:cNvGrpSpPr/>
          <p:nvPr/>
        </p:nvGrpSpPr>
        <p:grpSpPr>
          <a:xfrm>
            <a:off x="317250" y="100236"/>
            <a:ext cx="8509400" cy="5119132"/>
            <a:chOff x="317250" y="100236"/>
            <a:chExt cx="8509400" cy="5119132"/>
          </a:xfrm>
        </p:grpSpPr>
        <p:sp>
          <p:nvSpPr>
            <p:cNvPr id="54" name="Google Shape;54;p4"/>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4"/>
            <p:cNvGrpSpPr/>
            <p:nvPr/>
          </p:nvGrpSpPr>
          <p:grpSpPr>
            <a:xfrm>
              <a:off x="317250" y="268825"/>
              <a:ext cx="8509400" cy="4605850"/>
              <a:chOff x="317250" y="268825"/>
              <a:chExt cx="8509400" cy="4605850"/>
            </a:xfrm>
          </p:grpSpPr>
          <p:sp>
            <p:nvSpPr>
              <p:cNvPr id="59" name="Google Shape;59;p4"/>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4"/>
          <p:cNvSpPr txBox="1">
            <a:spLocks noGrp="1"/>
          </p:cNvSpPr>
          <p:nvPr>
            <p:ph type="title"/>
          </p:nvPr>
        </p:nvSpPr>
        <p:spPr>
          <a:xfrm>
            <a:off x="2960300" y="540250"/>
            <a:ext cx="5470800" cy="1583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6000"/>
            </a:lvl1pPr>
            <a:lvl2pPr lvl="1" algn="r" rtl="0">
              <a:spcBef>
                <a:spcPts val="0"/>
              </a:spcBef>
              <a:spcAft>
                <a:spcPts val="0"/>
              </a:spcAft>
              <a:buNone/>
              <a:defRPr sz="6000">
                <a:solidFill>
                  <a:schemeClr val="accent5"/>
                </a:solidFill>
                <a:latin typeface="Roboto Slab Light"/>
                <a:ea typeface="Roboto Slab Light"/>
                <a:cs typeface="Roboto Slab Light"/>
                <a:sym typeface="Roboto Slab Light"/>
              </a:defRPr>
            </a:lvl2pPr>
            <a:lvl3pPr lvl="2" algn="r" rtl="0">
              <a:spcBef>
                <a:spcPts val="0"/>
              </a:spcBef>
              <a:spcAft>
                <a:spcPts val="0"/>
              </a:spcAft>
              <a:buNone/>
              <a:defRPr sz="6000">
                <a:solidFill>
                  <a:schemeClr val="accent5"/>
                </a:solidFill>
                <a:latin typeface="Roboto Slab Light"/>
                <a:ea typeface="Roboto Slab Light"/>
                <a:cs typeface="Roboto Slab Light"/>
                <a:sym typeface="Roboto Slab Light"/>
              </a:defRPr>
            </a:lvl3pPr>
            <a:lvl4pPr lvl="3" algn="r" rtl="0">
              <a:spcBef>
                <a:spcPts val="0"/>
              </a:spcBef>
              <a:spcAft>
                <a:spcPts val="0"/>
              </a:spcAft>
              <a:buNone/>
              <a:defRPr sz="6000">
                <a:solidFill>
                  <a:schemeClr val="accent5"/>
                </a:solidFill>
                <a:latin typeface="Roboto Slab Light"/>
                <a:ea typeface="Roboto Slab Light"/>
                <a:cs typeface="Roboto Slab Light"/>
                <a:sym typeface="Roboto Slab Light"/>
              </a:defRPr>
            </a:lvl4pPr>
            <a:lvl5pPr lvl="4" algn="r" rtl="0">
              <a:spcBef>
                <a:spcPts val="0"/>
              </a:spcBef>
              <a:spcAft>
                <a:spcPts val="0"/>
              </a:spcAft>
              <a:buNone/>
              <a:defRPr sz="6000">
                <a:solidFill>
                  <a:schemeClr val="accent5"/>
                </a:solidFill>
                <a:latin typeface="Roboto Slab Light"/>
                <a:ea typeface="Roboto Slab Light"/>
                <a:cs typeface="Roboto Slab Light"/>
                <a:sym typeface="Roboto Slab Light"/>
              </a:defRPr>
            </a:lvl5pPr>
            <a:lvl6pPr lvl="5" algn="r" rtl="0">
              <a:spcBef>
                <a:spcPts val="0"/>
              </a:spcBef>
              <a:spcAft>
                <a:spcPts val="0"/>
              </a:spcAft>
              <a:buNone/>
              <a:defRPr sz="6000">
                <a:solidFill>
                  <a:schemeClr val="accent5"/>
                </a:solidFill>
                <a:latin typeface="Roboto Slab Light"/>
                <a:ea typeface="Roboto Slab Light"/>
                <a:cs typeface="Roboto Slab Light"/>
                <a:sym typeface="Roboto Slab Light"/>
              </a:defRPr>
            </a:lvl6pPr>
            <a:lvl7pPr lvl="6" algn="r" rtl="0">
              <a:spcBef>
                <a:spcPts val="0"/>
              </a:spcBef>
              <a:spcAft>
                <a:spcPts val="0"/>
              </a:spcAft>
              <a:buNone/>
              <a:defRPr sz="6000">
                <a:solidFill>
                  <a:schemeClr val="accent5"/>
                </a:solidFill>
                <a:latin typeface="Roboto Slab Light"/>
                <a:ea typeface="Roboto Slab Light"/>
                <a:cs typeface="Roboto Slab Light"/>
                <a:sym typeface="Roboto Slab Light"/>
              </a:defRPr>
            </a:lvl7pPr>
            <a:lvl8pPr lvl="7" algn="r" rtl="0">
              <a:spcBef>
                <a:spcPts val="0"/>
              </a:spcBef>
              <a:spcAft>
                <a:spcPts val="0"/>
              </a:spcAft>
              <a:buNone/>
              <a:defRPr sz="6000">
                <a:solidFill>
                  <a:schemeClr val="accent5"/>
                </a:solidFill>
                <a:latin typeface="Roboto Slab Light"/>
                <a:ea typeface="Roboto Slab Light"/>
                <a:cs typeface="Roboto Slab Light"/>
                <a:sym typeface="Roboto Slab Light"/>
              </a:defRPr>
            </a:lvl8pPr>
            <a:lvl9pPr lvl="8" algn="r" rtl="0">
              <a:spcBef>
                <a:spcPts val="0"/>
              </a:spcBef>
              <a:spcAft>
                <a:spcPts val="0"/>
              </a:spcAft>
              <a:buNone/>
              <a:defRPr sz="6000">
                <a:solidFill>
                  <a:schemeClr val="accent5"/>
                </a:solidFill>
                <a:latin typeface="Roboto Slab Light"/>
                <a:ea typeface="Roboto Slab Light"/>
                <a:cs typeface="Roboto Slab Light"/>
                <a:sym typeface="Roboto Slab Light"/>
              </a:defRPr>
            </a:lvl9pPr>
          </a:lstStyle>
          <a:p>
            <a:endParaRPr/>
          </a:p>
        </p:txBody>
      </p:sp>
      <p:sp>
        <p:nvSpPr>
          <p:cNvPr id="64" name="Google Shape;64;p4"/>
          <p:cNvSpPr txBox="1">
            <a:spLocks noGrp="1"/>
          </p:cNvSpPr>
          <p:nvPr>
            <p:ph type="subTitle" idx="1"/>
          </p:nvPr>
        </p:nvSpPr>
        <p:spPr>
          <a:xfrm flipH="1">
            <a:off x="838850" y="2229850"/>
            <a:ext cx="6806100" cy="210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dk1"/>
            </a:gs>
            <a:gs pos="100000">
              <a:schemeClr val="lt1"/>
            </a:gs>
          </a:gsLst>
          <a:lin ang="5400700" scaled="0"/>
        </a:gradFill>
        <a:effectLst/>
      </p:bgPr>
    </p:bg>
    <p:spTree>
      <p:nvGrpSpPr>
        <p:cNvPr id="1" name="Shape 65"/>
        <p:cNvGrpSpPr/>
        <p:nvPr/>
      </p:nvGrpSpPr>
      <p:grpSpPr>
        <a:xfrm>
          <a:off x="0" y="0"/>
          <a:ext cx="0" cy="0"/>
          <a:chOff x="0" y="0"/>
          <a:chExt cx="0" cy="0"/>
        </a:xfrm>
      </p:grpSpPr>
      <p:sp>
        <p:nvSpPr>
          <p:cNvPr id="66" name="Google Shape;66;p5"/>
          <p:cNvSpPr/>
          <p:nvPr/>
        </p:nvSpPr>
        <p:spPr>
          <a:xfrm rot="10800000" flipH="1">
            <a:off x="-12" y="3476400"/>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5"/>
          <p:cNvGrpSpPr/>
          <p:nvPr/>
        </p:nvGrpSpPr>
        <p:grpSpPr>
          <a:xfrm>
            <a:off x="317250" y="100236"/>
            <a:ext cx="8509400" cy="5119132"/>
            <a:chOff x="317250" y="100236"/>
            <a:chExt cx="8509400" cy="5119132"/>
          </a:xfrm>
        </p:grpSpPr>
        <p:sp>
          <p:nvSpPr>
            <p:cNvPr id="68" name="Google Shape;68;p5"/>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a:off x="317250" y="268825"/>
              <a:ext cx="8509400" cy="4605850"/>
              <a:chOff x="317250" y="268825"/>
              <a:chExt cx="8509400" cy="4605850"/>
            </a:xfrm>
          </p:grpSpPr>
          <p:sp>
            <p:nvSpPr>
              <p:cNvPr id="73" name="Google Shape;73;p5"/>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5"/>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5"/>
          <p:cNvSpPr txBox="1">
            <a:spLocks noGrp="1"/>
          </p:cNvSpPr>
          <p:nvPr>
            <p:ph type="subTitle" idx="1"/>
          </p:nvPr>
        </p:nvSpPr>
        <p:spPr>
          <a:xfrm>
            <a:off x="1063500" y="3116500"/>
            <a:ext cx="25554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1600"/>
              </a:spcBef>
              <a:spcAft>
                <a:spcPts val="0"/>
              </a:spcAft>
              <a:buNone/>
              <a:defRPr sz="1400">
                <a:solidFill>
                  <a:srgbClr val="FFFFFF"/>
                </a:solidFill>
              </a:defRPr>
            </a:lvl2pPr>
            <a:lvl3pPr lvl="2" algn="ctr" rtl="0">
              <a:lnSpc>
                <a:spcPct val="100000"/>
              </a:lnSpc>
              <a:spcBef>
                <a:spcPts val="1600"/>
              </a:spcBef>
              <a:spcAft>
                <a:spcPts val="0"/>
              </a:spcAft>
              <a:buNone/>
              <a:defRPr sz="1400">
                <a:solidFill>
                  <a:srgbClr val="FFFFFF"/>
                </a:solidFill>
              </a:defRPr>
            </a:lvl3pPr>
            <a:lvl4pPr lvl="3" algn="ctr" rtl="0">
              <a:lnSpc>
                <a:spcPct val="100000"/>
              </a:lnSpc>
              <a:spcBef>
                <a:spcPts val="1600"/>
              </a:spcBef>
              <a:spcAft>
                <a:spcPts val="0"/>
              </a:spcAft>
              <a:buNone/>
              <a:defRPr sz="1400">
                <a:solidFill>
                  <a:srgbClr val="FFFFFF"/>
                </a:solidFill>
              </a:defRPr>
            </a:lvl4pPr>
            <a:lvl5pPr lvl="4" algn="ctr" rtl="0">
              <a:lnSpc>
                <a:spcPct val="100000"/>
              </a:lnSpc>
              <a:spcBef>
                <a:spcPts val="1600"/>
              </a:spcBef>
              <a:spcAft>
                <a:spcPts val="0"/>
              </a:spcAft>
              <a:buNone/>
              <a:defRPr sz="1400">
                <a:solidFill>
                  <a:srgbClr val="FFFFFF"/>
                </a:solidFill>
              </a:defRPr>
            </a:lvl5pPr>
            <a:lvl6pPr lvl="5" algn="ctr" rtl="0">
              <a:lnSpc>
                <a:spcPct val="100000"/>
              </a:lnSpc>
              <a:spcBef>
                <a:spcPts val="1600"/>
              </a:spcBef>
              <a:spcAft>
                <a:spcPts val="0"/>
              </a:spcAft>
              <a:buNone/>
              <a:defRPr sz="1400">
                <a:solidFill>
                  <a:srgbClr val="FFFFFF"/>
                </a:solidFill>
              </a:defRPr>
            </a:lvl6pPr>
            <a:lvl7pPr lvl="6" algn="ctr" rtl="0">
              <a:lnSpc>
                <a:spcPct val="100000"/>
              </a:lnSpc>
              <a:spcBef>
                <a:spcPts val="1600"/>
              </a:spcBef>
              <a:spcAft>
                <a:spcPts val="0"/>
              </a:spcAft>
              <a:buNone/>
              <a:defRPr sz="1400">
                <a:solidFill>
                  <a:srgbClr val="FFFFFF"/>
                </a:solidFill>
              </a:defRPr>
            </a:lvl7pPr>
            <a:lvl8pPr lvl="7" algn="ctr" rtl="0">
              <a:lnSpc>
                <a:spcPct val="100000"/>
              </a:lnSpc>
              <a:spcBef>
                <a:spcPts val="1600"/>
              </a:spcBef>
              <a:spcAft>
                <a:spcPts val="0"/>
              </a:spcAft>
              <a:buNone/>
              <a:defRPr sz="1400">
                <a:solidFill>
                  <a:srgbClr val="FFFFFF"/>
                </a:solidFill>
              </a:defRPr>
            </a:lvl8pPr>
            <a:lvl9pPr lvl="8" algn="ctr" rtl="0">
              <a:lnSpc>
                <a:spcPct val="100000"/>
              </a:lnSpc>
              <a:spcBef>
                <a:spcPts val="1600"/>
              </a:spcBef>
              <a:spcAft>
                <a:spcPts val="1600"/>
              </a:spcAft>
              <a:buNone/>
              <a:defRPr sz="1400">
                <a:solidFill>
                  <a:srgbClr val="FFFFFF"/>
                </a:solidFill>
              </a:defRPr>
            </a:lvl9pPr>
          </a:lstStyle>
          <a:p>
            <a:endParaRPr/>
          </a:p>
        </p:txBody>
      </p:sp>
      <p:sp>
        <p:nvSpPr>
          <p:cNvPr id="78" name="Google Shape;78;p5"/>
          <p:cNvSpPr txBox="1">
            <a:spLocks noGrp="1"/>
          </p:cNvSpPr>
          <p:nvPr>
            <p:ph type="subTitle" idx="2"/>
          </p:nvPr>
        </p:nvSpPr>
        <p:spPr>
          <a:xfrm>
            <a:off x="5537275" y="3116475"/>
            <a:ext cx="25554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1600"/>
              </a:spcBef>
              <a:spcAft>
                <a:spcPts val="0"/>
              </a:spcAft>
              <a:buNone/>
              <a:defRPr sz="1400">
                <a:solidFill>
                  <a:srgbClr val="FFFFFF"/>
                </a:solidFill>
              </a:defRPr>
            </a:lvl2pPr>
            <a:lvl3pPr lvl="2" algn="ctr" rtl="0">
              <a:lnSpc>
                <a:spcPct val="100000"/>
              </a:lnSpc>
              <a:spcBef>
                <a:spcPts val="1600"/>
              </a:spcBef>
              <a:spcAft>
                <a:spcPts val="0"/>
              </a:spcAft>
              <a:buNone/>
              <a:defRPr sz="1400">
                <a:solidFill>
                  <a:srgbClr val="FFFFFF"/>
                </a:solidFill>
              </a:defRPr>
            </a:lvl3pPr>
            <a:lvl4pPr lvl="3" algn="ctr" rtl="0">
              <a:lnSpc>
                <a:spcPct val="100000"/>
              </a:lnSpc>
              <a:spcBef>
                <a:spcPts val="1600"/>
              </a:spcBef>
              <a:spcAft>
                <a:spcPts val="0"/>
              </a:spcAft>
              <a:buNone/>
              <a:defRPr sz="1400">
                <a:solidFill>
                  <a:srgbClr val="FFFFFF"/>
                </a:solidFill>
              </a:defRPr>
            </a:lvl4pPr>
            <a:lvl5pPr lvl="4" algn="ctr" rtl="0">
              <a:lnSpc>
                <a:spcPct val="100000"/>
              </a:lnSpc>
              <a:spcBef>
                <a:spcPts val="1600"/>
              </a:spcBef>
              <a:spcAft>
                <a:spcPts val="0"/>
              </a:spcAft>
              <a:buNone/>
              <a:defRPr sz="1400">
                <a:solidFill>
                  <a:srgbClr val="FFFFFF"/>
                </a:solidFill>
              </a:defRPr>
            </a:lvl5pPr>
            <a:lvl6pPr lvl="5" algn="ctr" rtl="0">
              <a:lnSpc>
                <a:spcPct val="100000"/>
              </a:lnSpc>
              <a:spcBef>
                <a:spcPts val="1600"/>
              </a:spcBef>
              <a:spcAft>
                <a:spcPts val="0"/>
              </a:spcAft>
              <a:buNone/>
              <a:defRPr sz="1400">
                <a:solidFill>
                  <a:srgbClr val="FFFFFF"/>
                </a:solidFill>
              </a:defRPr>
            </a:lvl6pPr>
            <a:lvl7pPr lvl="6" algn="ctr" rtl="0">
              <a:lnSpc>
                <a:spcPct val="100000"/>
              </a:lnSpc>
              <a:spcBef>
                <a:spcPts val="1600"/>
              </a:spcBef>
              <a:spcAft>
                <a:spcPts val="0"/>
              </a:spcAft>
              <a:buNone/>
              <a:defRPr sz="1400">
                <a:solidFill>
                  <a:srgbClr val="FFFFFF"/>
                </a:solidFill>
              </a:defRPr>
            </a:lvl7pPr>
            <a:lvl8pPr lvl="7" algn="ctr" rtl="0">
              <a:lnSpc>
                <a:spcPct val="100000"/>
              </a:lnSpc>
              <a:spcBef>
                <a:spcPts val="1600"/>
              </a:spcBef>
              <a:spcAft>
                <a:spcPts val="0"/>
              </a:spcAft>
              <a:buNone/>
              <a:defRPr sz="1400">
                <a:solidFill>
                  <a:srgbClr val="FFFFFF"/>
                </a:solidFill>
              </a:defRPr>
            </a:lvl8pPr>
            <a:lvl9pPr lvl="8" algn="ctr" rtl="0">
              <a:lnSpc>
                <a:spcPct val="100000"/>
              </a:lnSpc>
              <a:spcBef>
                <a:spcPts val="1600"/>
              </a:spcBef>
              <a:spcAft>
                <a:spcPts val="1600"/>
              </a:spcAft>
              <a:buNone/>
              <a:defRPr sz="1400">
                <a:solidFill>
                  <a:srgbClr val="FFFFFF"/>
                </a:solidFill>
              </a:defRPr>
            </a:lvl9pPr>
          </a:lstStyle>
          <a:p>
            <a:endParaRPr/>
          </a:p>
        </p:txBody>
      </p:sp>
      <p:sp>
        <p:nvSpPr>
          <p:cNvPr id="79" name="Google Shape;79;p5"/>
          <p:cNvSpPr txBox="1">
            <a:spLocks noGrp="1"/>
          </p:cNvSpPr>
          <p:nvPr>
            <p:ph type="subTitle" idx="3"/>
          </p:nvPr>
        </p:nvSpPr>
        <p:spPr>
          <a:xfrm>
            <a:off x="725275" y="2414000"/>
            <a:ext cx="32319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3000">
                <a:solidFill>
                  <a:srgbClr val="FFFFFF"/>
                </a:solidFill>
                <a:latin typeface="Squada One"/>
                <a:ea typeface="Squada One"/>
                <a:cs typeface="Squada One"/>
                <a:sym typeface="Squada One"/>
              </a:defRPr>
            </a:lvl1pPr>
            <a:lvl2pPr lvl="1" algn="ctr" rtl="0">
              <a:lnSpc>
                <a:spcPct val="100000"/>
              </a:lnSpc>
              <a:spcBef>
                <a:spcPts val="1600"/>
              </a:spcBef>
              <a:spcAft>
                <a:spcPts val="0"/>
              </a:spcAft>
              <a:buNone/>
              <a:defRPr sz="3000">
                <a:solidFill>
                  <a:srgbClr val="FFFFFF"/>
                </a:solidFill>
                <a:latin typeface="Squada One"/>
                <a:ea typeface="Squada One"/>
                <a:cs typeface="Squada One"/>
                <a:sym typeface="Squada One"/>
              </a:defRPr>
            </a:lvl2pPr>
            <a:lvl3pPr lvl="2" algn="ctr" rtl="0">
              <a:lnSpc>
                <a:spcPct val="100000"/>
              </a:lnSpc>
              <a:spcBef>
                <a:spcPts val="1600"/>
              </a:spcBef>
              <a:spcAft>
                <a:spcPts val="0"/>
              </a:spcAft>
              <a:buNone/>
              <a:defRPr sz="3000">
                <a:solidFill>
                  <a:srgbClr val="FFFFFF"/>
                </a:solidFill>
                <a:latin typeface="Squada One"/>
                <a:ea typeface="Squada One"/>
                <a:cs typeface="Squada One"/>
                <a:sym typeface="Squada One"/>
              </a:defRPr>
            </a:lvl3pPr>
            <a:lvl4pPr lvl="3" algn="ctr" rtl="0">
              <a:lnSpc>
                <a:spcPct val="100000"/>
              </a:lnSpc>
              <a:spcBef>
                <a:spcPts val="1600"/>
              </a:spcBef>
              <a:spcAft>
                <a:spcPts val="0"/>
              </a:spcAft>
              <a:buNone/>
              <a:defRPr sz="3000">
                <a:solidFill>
                  <a:srgbClr val="FFFFFF"/>
                </a:solidFill>
                <a:latin typeface="Squada One"/>
                <a:ea typeface="Squada One"/>
                <a:cs typeface="Squada One"/>
                <a:sym typeface="Squada One"/>
              </a:defRPr>
            </a:lvl4pPr>
            <a:lvl5pPr lvl="4" algn="ctr" rtl="0">
              <a:lnSpc>
                <a:spcPct val="100000"/>
              </a:lnSpc>
              <a:spcBef>
                <a:spcPts val="1600"/>
              </a:spcBef>
              <a:spcAft>
                <a:spcPts val="0"/>
              </a:spcAft>
              <a:buNone/>
              <a:defRPr sz="3000">
                <a:solidFill>
                  <a:srgbClr val="FFFFFF"/>
                </a:solidFill>
                <a:latin typeface="Squada One"/>
                <a:ea typeface="Squada One"/>
                <a:cs typeface="Squada One"/>
                <a:sym typeface="Squada One"/>
              </a:defRPr>
            </a:lvl5pPr>
            <a:lvl6pPr lvl="5" algn="ctr" rtl="0">
              <a:lnSpc>
                <a:spcPct val="100000"/>
              </a:lnSpc>
              <a:spcBef>
                <a:spcPts val="1600"/>
              </a:spcBef>
              <a:spcAft>
                <a:spcPts val="0"/>
              </a:spcAft>
              <a:buNone/>
              <a:defRPr sz="3000">
                <a:solidFill>
                  <a:srgbClr val="FFFFFF"/>
                </a:solidFill>
                <a:latin typeface="Squada One"/>
                <a:ea typeface="Squada One"/>
                <a:cs typeface="Squada One"/>
                <a:sym typeface="Squada One"/>
              </a:defRPr>
            </a:lvl6pPr>
            <a:lvl7pPr lvl="6" algn="ctr" rtl="0">
              <a:lnSpc>
                <a:spcPct val="100000"/>
              </a:lnSpc>
              <a:spcBef>
                <a:spcPts val="1600"/>
              </a:spcBef>
              <a:spcAft>
                <a:spcPts val="0"/>
              </a:spcAft>
              <a:buNone/>
              <a:defRPr sz="3000">
                <a:solidFill>
                  <a:srgbClr val="FFFFFF"/>
                </a:solidFill>
                <a:latin typeface="Squada One"/>
                <a:ea typeface="Squada One"/>
                <a:cs typeface="Squada One"/>
                <a:sym typeface="Squada One"/>
              </a:defRPr>
            </a:lvl7pPr>
            <a:lvl8pPr lvl="7" algn="ctr" rtl="0">
              <a:lnSpc>
                <a:spcPct val="100000"/>
              </a:lnSpc>
              <a:spcBef>
                <a:spcPts val="1600"/>
              </a:spcBef>
              <a:spcAft>
                <a:spcPts val="0"/>
              </a:spcAft>
              <a:buNone/>
              <a:defRPr sz="3000">
                <a:solidFill>
                  <a:srgbClr val="FFFFFF"/>
                </a:solidFill>
                <a:latin typeface="Squada One"/>
                <a:ea typeface="Squada One"/>
                <a:cs typeface="Squada One"/>
                <a:sym typeface="Squada One"/>
              </a:defRPr>
            </a:lvl8pPr>
            <a:lvl9pPr lvl="8" algn="ctr" rtl="0">
              <a:lnSpc>
                <a:spcPct val="100000"/>
              </a:lnSpc>
              <a:spcBef>
                <a:spcPts val="1600"/>
              </a:spcBef>
              <a:spcAft>
                <a:spcPts val="1600"/>
              </a:spcAft>
              <a:buNone/>
              <a:defRPr sz="3000">
                <a:solidFill>
                  <a:srgbClr val="FFFFFF"/>
                </a:solidFill>
                <a:latin typeface="Squada One"/>
                <a:ea typeface="Squada One"/>
                <a:cs typeface="Squada One"/>
                <a:sym typeface="Squada One"/>
              </a:defRPr>
            </a:lvl9pPr>
          </a:lstStyle>
          <a:p>
            <a:endParaRPr/>
          </a:p>
        </p:txBody>
      </p:sp>
      <p:sp>
        <p:nvSpPr>
          <p:cNvPr id="80" name="Google Shape;80;p5"/>
          <p:cNvSpPr txBox="1">
            <a:spLocks noGrp="1"/>
          </p:cNvSpPr>
          <p:nvPr>
            <p:ph type="subTitle" idx="4"/>
          </p:nvPr>
        </p:nvSpPr>
        <p:spPr>
          <a:xfrm>
            <a:off x="5199025" y="2419000"/>
            <a:ext cx="32319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3000">
                <a:solidFill>
                  <a:srgbClr val="FFFFFF"/>
                </a:solidFill>
                <a:latin typeface="Squada One"/>
                <a:ea typeface="Squada One"/>
                <a:cs typeface="Squada One"/>
                <a:sym typeface="Squada One"/>
              </a:defRPr>
            </a:lvl1pPr>
            <a:lvl2pPr lvl="1" algn="ctr" rtl="0">
              <a:lnSpc>
                <a:spcPct val="100000"/>
              </a:lnSpc>
              <a:spcBef>
                <a:spcPts val="1600"/>
              </a:spcBef>
              <a:spcAft>
                <a:spcPts val="0"/>
              </a:spcAft>
              <a:buNone/>
              <a:defRPr sz="3000">
                <a:solidFill>
                  <a:srgbClr val="FFFFFF"/>
                </a:solidFill>
                <a:latin typeface="Squada One"/>
                <a:ea typeface="Squada One"/>
                <a:cs typeface="Squada One"/>
                <a:sym typeface="Squada One"/>
              </a:defRPr>
            </a:lvl2pPr>
            <a:lvl3pPr lvl="2" algn="ctr" rtl="0">
              <a:lnSpc>
                <a:spcPct val="100000"/>
              </a:lnSpc>
              <a:spcBef>
                <a:spcPts val="1600"/>
              </a:spcBef>
              <a:spcAft>
                <a:spcPts val="0"/>
              </a:spcAft>
              <a:buNone/>
              <a:defRPr sz="3000">
                <a:solidFill>
                  <a:srgbClr val="FFFFFF"/>
                </a:solidFill>
                <a:latin typeface="Squada One"/>
                <a:ea typeface="Squada One"/>
                <a:cs typeface="Squada One"/>
                <a:sym typeface="Squada One"/>
              </a:defRPr>
            </a:lvl3pPr>
            <a:lvl4pPr lvl="3" algn="ctr" rtl="0">
              <a:lnSpc>
                <a:spcPct val="100000"/>
              </a:lnSpc>
              <a:spcBef>
                <a:spcPts val="1600"/>
              </a:spcBef>
              <a:spcAft>
                <a:spcPts val="0"/>
              </a:spcAft>
              <a:buNone/>
              <a:defRPr sz="3000">
                <a:solidFill>
                  <a:srgbClr val="FFFFFF"/>
                </a:solidFill>
                <a:latin typeface="Squada One"/>
                <a:ea typeface="Squada One"/>
                <a:cs typeface="Squada One"/>
                <a:sym typeface="Squada One"/>
              </a:defRPr>
            </a:lvl4pPr>
            <a:lvl5pPr lvl="4" algn="ctr" rtl="0">
              <a:lnSpc>
                <a:spcPct val="100000"/>
              </a:lnSpc>
              <a:spcBef>
                <a:spcPts val="1600"/>
              </a:spcBef>
              <a:spcAft>
                <a:spcPts val="0"/>
              </a:spcAft>
              <a:buNone/>
              <a:defRPr sz="3000">
                <a:solidFill>
                  <a:srgbClr val="FFFFFF"/>
                </a:solidFill>
                <a:latin typeface="Squada One"/>
                <a:ea typeface="Squada One"/>
                <a:cs typeface="Squada One"/>
                <a:sym typeface="Squada One"/>
              </a:defRPr>
            </a:lvl5pPr>
            <a:lvl6pPr lvl="5" algn="ctr" rtl="0">
              <a:lnSpc>
                <a:spcPct val="100000"/>
              </a:lnSpc>
              <a:spcBef>
                <a:spcPts val="1600"/>
              </a:spcBef>
              <a:spcAft>
                <a:spcPts val="0"/>
              </a:spcAft>
              <a:buNone/>
              <a:defRPr sz="3000">
                <a:solidFill>
                  <a:srgbClr val="FFFFFF"/>
                </a:solidFill>
                <a:latin typeface="Squada One"/>
                <a:ea typeface="Squada One"/>
                <a:cs typeface="Squada One"/>
                <a:sym typeface="Squada One"/>
              </a:defRPr>
            </a:lvl6pPr>
            <a:lvl7pPr lvl="6" algn="ctr" rtl="0">
              <a:lnSpc>
                <a:spcPct val="100000"/>
              </a:lnSpc>
              <a:spcBef>
                <a:spcPts val="1600"/>
              </a:spcBef>
              <a:spcAft>
                <a:spcPts val="0"/>
              </a:spcAft>
              <a:buNone/>
              <a:defRPr sz="3000">
                <a:solidFill>
                  <a:srgbClr val="FFFFFF"/>
                </a:solidFill>
                <a:latin typeface="Squada One"/>
                <a:ea typeface="Squada One"/>
                <a:cs typeface="Squada One"/>
                <a:sym typeface="Squada One"/>
              </a:defRPr>
            </a:lvl7pPr>
            <a:lvl8pPr lvl="7" algn="ctr" rtl="0">
              <a:lnSpc>
                <a:spcPct val="100000"/>
              </a:lnSpc>
              <a:spcBef>
                <a:spcPts val="1600"/>
              </a:spcBef>
              <a:spcAft>
                <a:spcPts val="0"/>
              </a:spcAft>
              <a:buNone/>
              <a:defRPr sz="3000">
                <a:solidFill>
                  <a:srgbClr val="FFFFFF"/>
                </a:solidFill>
                <a:latin typeface="Squada One"/>
                <a:ea typeface="Squada One"/>
                <a:cs typeface="Squada One"/>
                <a:sym typeface="Squada One"/>
              </a:defRPr>
            </a:lvl8pPr>
            <a:lvl9pPr lvl="8" algn="ctr" rtl="0">
              <a:lnSpc>
                <a:spcPct val="100000"/>
              </a:lnSpc>
              <a:spcBef>
                <a:spcPts val="1600"/>
              </a:spcBef>
              <a:spcAft>
                <a:spcPts val="1600"/>
              </a:spcAft>
              <a:buNone/>
              <a:defRPr sz="3000">
                <a:solidFill>
                  <a:srgbClr val="FFFFFF"/>
                </a:solidFill>
                <a:latin typeface="Squada One"/>
                <a:ea typeface="Squada One"/>
                <a:cs typeface="Squada One"/>
                <a:sym typeface="Squada One"/>
              </a:defRPr>
            </a:lvl9pPr>
          </a:lstStyle>
          <a:p>
            <a:endParaRPr/>
          </a:p>
        </p:txBody>
      </p:sp>
      <p:sp>
        <p:nvSpPr>
          <p:cNvPr id="81" name="Google Shape;81;p5"/>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grpSp>
        <p:nvGrpSpPr>
          <p:cNvPr id="82" name="Google Shape;82;p5"/>
          <p:cNvGrpSpPr/>
          <p:nvPr/>
        </p:nvGrpSpPr>
        <p:grpSpPr>
          <a:xfrm>
            <a:off x="900063" y="0"/>
            <a:ext cx="8243925" cy="5428850"/>
            <a:chOff x="900063" y="0"/>
            <a:chExt cx="8243925" cy="5428850"/>
          </a:xfrm>
        </p:grpSpPr>
        <p:sp>
          <p:nvSpPr>
            <p:cNvPr id="83" name="Google Shape;83;p5"/>
            <p:cNvSpPr/>
            <p:nvPr/>
          </p:nvSpPr>
          <p:spPr>
            <a:xfrm rot="5400000">
              <a:off x="5830875"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5"/>
            <p:cNvGrpSpPr/>
            <p:nvPr/>
          </p:nvGrpSpPr>
          <p:grpSpPr>
            <a:xfrm flipH="1">
              <a:off x="900063" y="0"/>
              <a:ext cx="2496775" cy="5428850"/>
              <a:chOff x="5744400" y="0"/>
              <a:chExt cx="2496775" cy="5428850"/>
            </a:xfrm>
          </p:grpSpPr>
          <p:sp>
            <p:nvSpPr>
              <p:cNvPr id="85" name="Google Shape;85;p5"/>
              <p:cNvSpPr/>
              <p:nvPr/>
            </p:nvSpPr>
            <p:spPr>
              <a:xfrm>
                <a:off x="5744400" y="281740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100000">
              <a:schemeClr val="lt1"/>
            </a:gs>
          </a:gsLst>
          <a:lin ang="5400700" scaled="0"/>
        </a:gradFill>
        <a:effectLst/>
      </p:bgPr>
    </p:bg>
    <p:spTree>
      <p:nvGrpSpPr>
        <p:cNvPr id="1" name="Shape 131"/>
        <p:cNvGrpSpPr/>
        <p:nvPr/>
      </p:nvGrpSpPr>
      <p:grpSpPr>
        <a:xfrm>
          <a:off x="0" y="0"/>
          <a:ext cx="0" cy="0"/>
          <a:chOff x="0" y="0"/>
          <a:chExt cx="0" cy="0"/>
        </a:xfrm>
      </p:grpSpPr>
      <p:grpSp>
        <p:nvGrpSpPr>
          <p:cNvPr id="132" name="Google Shape;132;p9"/>
          <p:cNvGrpSpPr/>
          <p:nvPr/>
        </p:nvGrpSpPr>
        <p:grpSpPr>
          <a:xfrm>
            <a:off x="317250" y="100236"/>
            <a:ext cx="8509400" cy="5119132"/>
            <a:chOff x="317250" y="100236"/>
            <a:chExt cx="8509400" cy="5119132"/>
          </a:xfrm>
        </p:grpSpPr>
        <p:sp>
          <p:nvSpPr>
            <p:cNvPr id="133" name="Google Shape;133;p9"/>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9"/>
            <p:cNvGrpSpPr/>
            <p:nvPr/>
          </p:nvGrpSpPr>
          <p:grpSpPr>
            <a:xfrm>
              <a:off x="317250" y="268825"/>
              <a:ext cx="8509400" cy="4605850"/>
              <a:chOff x="317250" y="268825"/>
              <a:chExt cx="8509400" cy="4605850"/>
            </a:xfrm>
          </p:grpSpPr>
          <p:sp>
            <p:nvSpPr>
              <p:cNvPr id="138" name="Google Shape;138;p9"/>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9"/>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9"/>
          <p:cNvSpPr txBox="1">
            <a:spLocks noGrp="1"/>
          </p:cNvSpPr>
          <p:nvPr>
            <p:ph type="title"/>
          </p:nvPr>
        </p:nvSpPr>
        <p:spPr>
          <a:xfrm flipH="1">
            <a:off x="4555625" y="1723200"/>
            <a:ext cx="3863100" cy="202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1294A"/>
              </a:buClr>
              <a:buSzPts val="4200"/>
              <a:buNone/>
              <a:defRPr sz="6000">
                <a:solidFill>
                  <a:srgbClr val="FFFFFF"/>
                </a:solidFill>
              </a:defRPr>
            </a:lvl1pPr>
            <a:lvl2pPr lvl="1" algn="r" rtl="0">
              <a:spcBef>
                <a:spcPts val="0"/>
              </a:spcBef>
              <a:spcAft>
                <a:spcPts val="0"/>
              </a:spcAft>
              <a:buClr>
                <a:srgbClr val="41294A"/>
              </a:buClr>
              <a:buSzPts val="4200"/>
              <a:buNone/>
              <a:defRPr sz="4200">
                <a:solidFill>
                  <a:srgbClr val="41294A"/>
                </a:solidFill>
              </a:defRPr>
            </a:lvl2pPr>
            <a:lvl3pPr lvl="2" algn="r" rtl="0">
              <a:spcBef>
                <a:spcPts val="0"/>
              </a:spcBef>
              <a:spcAft>
                <a:spcPts val="0"/>
              </a:spcAft>
              <a:buClr>
                <a:srgbClr val="41294A"/>
              </a:buClr>
              <a:buSzPts val="4200"/>
              <a:buNone/>
              <a:defRPr sz="4200">
                <a:solidFill>
                  <a:srgbClr val="41294A"/>
                </a:solidFill>
              </a:defRPr>
            </a:lvl3pPr>
            <a:lvl4pPr lvl="3" algn="r" rtl="0">
              <a:spcBef>
                <a:spcPts val="0"/>
              </a:spcBef>
              <a:spcAft>
                <a:spcPts val="0"/>
              </a:spcAft>
              <a:buClr>
                <a:srgbClr val="41294A"/>
              </a:buClr>
              <a:buSzPts val="4200"/>
              <a:buNone/>
              <a:defRPr sz="4200">
                <a:solidFill>
                  <a:srgbClr val="41294A"/>
                </a:solidFill>
              </a:defRPr>
            </a:lvl4pPr>
            <a:lvl5pPr lvl="4" algn="r" rtl="0">
              <a:spcBef>
                <a:spcPts val="0"/>
              </a:spcBef>
              <a:spcAft>
                <a:spcPts val="0"/>
              </a:spcAft>
              <a:buClr>
                <a:srgbClr val="41294A"/>
              </a:buClr>
              <a:buSzPts val="4200"/>
              <a:buNone/>
              <a:defRPr sz="4200">
                <a:solidFill>
                  <a:srgbClr val="41294A"/>
                </a:solidFill>
              </a:defRPr>
            </a:lvl5pPr>
            <a:lvl6pPr lvl="5" algn="r" rtl="0">
              <a:spcBef>
                <a:spcPts val="0"/>
              </a:spcBef>
              <a:spcAft>
                <a:spcPts val="0"/>
              </a:spcAft>
              <a:buClr>
                <a:srgbClr val="41294A"/>
              </a:buClr>
              <a:buSzPts val="4200"/>
              <a:buNone/>
              <a:defRPr sz="4200">
                <a:solidFill>
                  <a:srgbClr val="41294A"/>
                </a:solidFill>
              </a:defRPr>
            </a:lvl6pPr>
            <a:lvl7pPr lvl="6" algn="r" rtl="0">
              <a:spcBef>
                <a:spcPts val="0"/>
              </a:spcBef>
              <a:spcAft>
                <a:spcPts val="0"/>
              </a:spcAft>
              <a:buClr>
                <a:srgbClr val="41294A"/>
              </a:buClr>
              <a:buSzPts val="4200"/>
              <a:buNone/>
              <a:defRPr sz="4200">
                <a:solidFill>
                  <a:srgbClr val="41294A"/>
                </a:solidFill>
              </a:defRPr>
            </a:lvl7pPr>
            <a:lvl8pPr lvl="7" algn="r" rtl="0">
              <a:spcBef>
                <a:spcPts val="0"/>
              </a:spcBef>
              <a:spcAft>
                <a:spcPts val="0"/>
              </a:spcAft>
              <a:buClr>
                <a:srgbClr val="41294A"/>
              </a:buClr>
              <a:buSzPts val="4200"/>
              <a:buNone/>
              <a:defRPr sz="4200">
                <a:solidFill>
                  <a:srgbClr val="41294A"/>
                </a:solidFill>
              </a:defRPr>
            </a:lvl8pPr>
            <a:lvl9pPr lvl="8" algn="r" rtl="0">
              <a:spcBef>
                <a:spcPts val="0"/>
              </a:spcBef>
              <a:spcAft>
                <a:spcPts val="0"/>
              </a:spcAft>
              <a:buClr>
                <a:srgbClr val="41294A"/>
              </a:buClr>
              <a:buSzPts val="4200"/>
              <a:buNone/>
              <a:defRPr sz="4200">
                <a:solidFill>
                  <a:srgbClr val="41294A"/>
                </a:solidFill>
              </a:defRPr>
            </a:lvl9pPr>
          </a:lstStyle>
          <a:p>
            <a:endParaRPr/>
          </a:p>
        </p:txBody>
      </p:sp>
      <p:sp>
        <p:nvSpPr>
          <p:cNvPr id="143" name="Google Shape;143;p9"/>
          <p:cNvSpPr txBox="1">
            <a:spLocks noGrp="1"/>
          </p:cNvSpPr>
          <p:nvPr>
            <p:ph type="subTitle" idx="1"/>
          </p:nvPr>
        </p:nvSpPr>
        <p:spPr>
          <a:xfrm flipH="1">
            <a:off x="2374625" y="3795910"/>
            <a:ext cx="6044100" cy="3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1294A"/>
              </a:buClr>
              <a:buSzPts val="2100"/>
              <a:buNone/>
              <a:defRPr sz="1600">
                <a:solidFill>
                  <a:srgbClr val="FFFFFF"/>
                </a:solidFill>
              </a:defRPr>
            </a:lvl1pPr>
            <a:lvl2pPr lvl="1" algn="r" rtl="0">
              <a:lnSpc>
                <a:spcPct val="100000"/>
              </a:lnSpc>
              <a:spcBef>
                <a:spcPts val="0"/>
              </a:spcBef>
              <a:spcAft>
                <a:spcPts val="0"/>
              </a:spcAft>
              <a:buClr>
                <a:srgbClr val="41294A"/>
              </a:buClr>
              <a:buSzPts val="2100"/>
              <a:buNone/>
              <a:defRPr sz="2100">
                <a:solidFill>
                  <a:srgbClr val="41294A"/>
                </a:solidFill>
              </a:defRPr>
            </a:lvl2pPr>
            <a:lvl3pPr lvl="2" algn="r" rtl="0">
              <a:lnSpc>
                <a:spcPct val="100000"/>
              </a:lnSpc>
              <a:spcBef>
                <a:spcPts val="0"/>
              </a:spcBef>
              <a:spcAft>
                <a:spcPts val="0"/>
              </a:spcAft>
              <a:buClr>
                <a:srgbClr val="41294A"/>
              </a:buClr>
              <a:buSzPts val="2100"/>
              <a:buNone/>
              <a:defRPr sz="2100">
                <a:solidFill>
                  <a:srgbClr val="41294A"/>
                </a:solidFill>
              </a:defRPr>
            </a:lvl3pPr>
            <a:lvl4pPr lvl="3" algn="r" rtl="0">
              <a:lnSpc>
                <a:spcPct val="100000"/>
              </a:lnSpc>
              <a:spcBef>
                <a:spcPts val="0"/>
              </a:spcBef>
              <a:spcAft>
                <a:spcPts val="0"/>
              </a:spcAft>
              <a:buClr>
                <a:srgbClr val="41294A"/>
              </a:buClr>
              <a:buSzPts val="2100"/>
              <a:buNone/>
              <a:defRPr sz="2100">
                <a:solidFill>
                  <a:srgbClr val="41294A"/>
                </a:solidFill>
              </a:defRPr>
            </a:lvl4pPr>
            <a:lvl5pPr lvl="4" algn="r" rtl="0">
              <a:lnSpc>
                <a:spcPct val="100000"/>
              </a:lnSpc>
              <a:spcBef>
                <a:spcPts val="0"/>
              </a:spcBef>
              <a:spcAft>
                <a:spcPts val="0"/>
              </a:spcAft>
              <a:buClr>
                <a:srgbClr val="41294A"/>
              </a:buClr>
              <a:buSzPts val="2100"/>
              <a:buNone/>
              <a:defRPr sz="2100">
                <a:solidFill>
                  <a:srgbClr val="41294A"/>
                </a:solidFill>
              </a:defRPr>
            </a:lvl5pPr>
            <a:lvl6pPr lvl="5" algn="r" rtl="0">
              <a:lnSpc>
                <a:spcPct val="100000"/>
              </a:lnSpc>
              <a:spcBef>
                <a:spcPts val="0"/>
              </a:spcBef>
              <a:spcAft>
                <a:spcPts val="0"/>
              </a:spcAft>
              <a:buClr>
                <a:srgbClr val="41294A"/>
              </a:buClr>
              <a:buSzPts val="2100"/>
              <a:buNone/>
              <a:defRPr sz="2100">
                <a:solidFill>
                  <a:srgbClr val="41294A"/>
                </a:solidFill>
              </a:defRPr>
            </a:lvl6pPr>
            <a:lvl7pPr lvl="6" algn="r" rtl="0">
              <a:lnSpc>
                <a:spcPct val="100000"/>
              </a:lnSpc>
              <a:spcBef>
                <a:spcPts val="0"/>
              </a:spcBef>
              <a:spcAft>
                <a:spcPts val="0"/>
              </a:spcAft>
              <a:buClr>
                <a:srgbClr val="41294A"/>
              </a:buClr>
              <a:buSzPts val="2100"/>
              <a:buNone/>
              <a:defRPr sz="2100">
                <a:solidFill>
                  <a:srgbClr val="41294A"/>
                </a:solidFill>
              </a:defRPr>
            </a:lvl7pPr>
            <a:lvl8pPr lvl="7" algn="r" rtl="0">
              <a:lnSpc>
                <a:spcPct val="100000"/>
              </a:lnSpc>
              <a:spcBef>
                <a:spcPts val="0"/>
              </a:spcBef>
              <a:spcAft>
                <a:spcPts val="0"/>
              </a:spcAft>
              <a:buClr>
                <a:srgbClr val="41294A"/>
              </a:buClr>
              <a:buSzPts val="2100"/>
              <a:buNone/>
              <a:defRPr sz="2100">
                <a:solidFill>
                  <a:srgbClr val="41294A"/>
                </a:solidFill>
              </a:defRPr>
            </a:lvl8pPr>
            <a:lvl9pPr lvl="8" algn="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144" name="Google Shape;144;p9"/>
          <p:cNvSpPr txBox="1">
            <a:spLocks noGrp="1"/>
          </p:cNvSpPr>
          <p:nvPr>
            <p:ph type="title" idx="2" hasCustomPrompt="1"/>
          </p:nvPr>
        </p:nvSpPr>
        <p:spPr>
          <a:xfrm flipH="1">
            <a:off x="7242125" y="952809"/>
            <a:ext cx="1176600" cy="8592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rgbClr val="999999"/>
              </a:buClr>
              <a:buSzPts val="3600"/>
              <a:buNone/>
              <a:defRPr sz="600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dk1"/>
            </a:gs>
            <a:gs pos="100000">
              <a:schemeClr val="lt1"/>
            </a:gs>
          </a:gsLst>
          <a:lin ang="5400700" scaled="0"/>
        </a:gradFill>
        <a:effectLst/>
      </p:bgPr>
    </p:bg>
    <p:spTree>
      <p:nvGrpSpPr>
        <p:cNvPr id="1" name="Shape 145"/>
        <p:cNvGrpSpPr/>
        <p:nvPr/>
      </p:nvGrpSpPr>
      <p:grpSpPr>
        <a:xfrm>
          <a:off x="0" y="0"/>
          <a:ext cx="0" cy="0"/>
          <a:chOff x="0" y="0"/>
          <a:chExt cx="0" cy="0"/>
        </a:xfrm>
      </p:grpSpPr>
      <p:grpSp>
        <p:nvGrpSpPr>
          <p:cNvPr id="146" name="Google Shape;146;p10"/>
          <p:cNvGrpSpPr/>
          <p:nvPr/>
        </p:nvGrpSpPr>
        <p:grpSpPr>
          <a:xfrm flipH="1">
            <a:off x="900063" y="0"/>
            <a:ext cx="2496775" cy="5143500"/>
            <a:chOff x="5744400" y="0"/>
            <a:chExt cx="2496775" cy="5143500"/>
          </a:xfrm>
        </p:grpSpPr>
        <p:sp>
          <p:nvSpPr>
            <p:cNvPr id="147" name="Google Shape;147;p10"/>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0"/>
          <p:cNvSpPr/>
          <p:nvPr/>
        </p:nvSpPr>
        <p:spPr>
          <a:xfrm rot="5400000">
            <a:off x="5830875"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10"/>
          <p:cNvGrpSpPr/>
          <p:nvPr/>
        </p:nvGrpSpPr>
        <p:grpSpPr>
          <a:xfrm>
            <a:off x="317250" y="100236"/>
            <a:ext cx="8509400" cy="5119132"/>
            <a:chOff x="317250" y="100236"/>
            <a:chExt cx="8509400" cy="5119132"/>
          </a:xfrm>
        </p:grpSpPr>
        <p:sp>
          <p:nvSpPr>
            <p:cNvPr id="151" name="Google Shape;151;p10"/>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0"/>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0"/>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0"/>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0"/>
            <p:cNvGrpSpPr/>
            <p:nvPr/>
          </p:nvGrpSpPr>
          <p:grpSpPr>
            <a:xfrm>
              <a:off x="317250" y="268825"/>
              <a:ext cx="8509400" cy="4605850"/>
              <a:chOff x="317250" y="268825"/>
              <a:chExt cx="8509400" cy="4605850"/>
            </a:xfrm>
          </p:grpSpPr>
          <p:sp>
            <p:nvSpPr>
              <p:cNvPr id="156" name="Google Shape;156;p10"/>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0"/>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0"/>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0"/>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0"/>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dk1"/>
            </a:gs>
            <a:gs pos="100000">
              <a:schemeClr val="lt1"/>
            </a:gs>
          </a:gsLst>
          <a:lin ang="5400700" scaled="0"/>
        </a:gradFill>
        <a:effectLst/>
      </p:bgPr>
    </p:bg>
    <p:spTree>
      <p:nvGrpSpPr>
        <p:cNvPr id="1" name="Shape 178"/>
        <p:cNvGrpSpPr/>
        <p:nvPr/>
      </p:nvGrpSpPr>
      <p:grpSpPr>
        <a:xfrm>
          <a:off x="0" y="0"/>
          <a:ext cx="0" cy="0"/>
          <a:chOff x="0" y="0"/>
          <a:chExt cx="0" cy="0"/>
        </a:xfrm>
      </p:grpSpPr>
      <p:grpSp>
        <p:nvGrpSpPr>
          <p:cNvPr id="179" name="Google Shape;179;p12"/>
          <p:cNvGrpSpPr/>
          <p:nvPr/>
        </p:nvGrpSpPr>
        <p:grpSpPr>
          <a:xfrm>
            <a:off x="-12" y="0"/>
            <a:ext cx="8964691" cy="5143544"/>
            <a:chOff x="-12" y="0"/>
            <a:chExt cx="8964691" cy="5143544"/>
          </a:xfrm>
        </p:grpSpPr>
        <p:sp>
          <p:nvSpPr>
            <p:cNvPr id="180" name="Google Shape;180;p12"/>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2"/>
            <p:cNvGrpSpPr/>
            <p:nvPr/>
          </p:nvGrpSpPr>
          <p:grpSpPr>
            <a:xfrm>
              <a:off x="5425750" y="0"/>
              <a:ext cx="3538929" cy="5143544"/>
              <a:chOff x="5420400" y="0"/>
              <a:chExt cx="3538929" cy="5143544"/>
            </a:xfrm>
          </p:grpSpPr>
          <p:sp>
            <p:nvSpPr>
              <p:cNvPr id="182" name="Google Shape;182;p12"/>
              <p:cNvSpPr/>
              <p:nvPr/>
            </p:nvSpPr>
            <p:spPr>
              <a:xfrm>
                <a:off x="5420400" y="1442075"/>
                <a:ext cx="3538929" cy="3701469"/>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2"/>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 name="Google Shape;184;p12"/>
          <p:cNvGrpSpPr/>
          <p:nvPr/>
        </p:nvGrpSpPr>
        <p:grpSpPr>
          <a:xfrm>
            <a:off x="317250" y="100236"/>
            <a:ext cx="8509400" cy="5119132"/>
            <a:chOff x="317250" y="100236"/>
            <a:chExt cx="8509400" cy="5119132"/>
          </a:xfrm>
        </p:grpSpPr>
        <p:sp>
          <p:nvSpPr>
            <p:cNvPr id="185" name="Google Shape;185;p12"/>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2"/>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2"/>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2"/>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2"/>
            <p:cNvGrpSpPr/>
            <p:nvPr/>
          </p:nvGrpSpPr>
          <p:grpSpPr>
            <a:xfrm>
              <a:off x="317250" y="268825"/>
              <a:ext cx="8509400" cy="4605850"/>
              <a:chOff x="317250" y="268825"/>
              <a:chExt cx="8509400" cy="4605850"/>
            </a:xfrm>
          </p:grpSpPr>
          <p:sp>
            <p:nvSpPr>
              <p:cNvPr id="190" name="Google Shape;190;p12"/>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2"/>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2"/>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2"/>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2"/>
          <p:cNvSpPr txBox="1">
            <a:spLocks noGrp="1"/>
          </p:cNvSpPr>
          <p:nvPr>
            <p:ph type="ctrTitle"/>
          </p:nvPr>
        </p:nvSpPr>
        <p:spPr>
          <a:xfrm>
            <a:off x="2466723" y="664405"/>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5" name="Google Shape;195;p12"/>
          <p:cNvSpPr txBox="1">
            <a:spLocks noGrp="1"/>
          </p:cNvSpPr>
          <p:nvPr>
            <p:ph type="subTitle" idx="1"/>
          </p:nvPr>
        </p:nvSpPr>
        <p:spPr>
          <a:xfrm flipH="1">
            <a:off x="2467073" y="1050807"/>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12"/>
          <p:cNvSpPr txBox="1">
            <a:spLocks noGrp="1"/>
          </p:cNvSpPr>
          <p:nvPr>
            <p:ph type="ctrTitle" idx="2"/>
          </p:nvPr>
        </p:nvSpPr>
        <p:spPr>
          <a:xfrm>
            <a:off x="2466723" y="1701879"/>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7" name="Google Shape;197;p12"/>
          <p:cNvSpPr txBox="1">
            <a:spLocks noGrp="1"/>
          </p:cNvSpPr>
          <p:nvPr>
            <p:ph type="subTitle" idx="3"/>
          </p:nvPr>
        </p:nvSpPr>
        <p:spPr>
          <a:xfrm flipH="1">
            <a:off x="2467073" y="2088281"/>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2"/>
          <p:cNvSpPr txBox="1">
            <a:spLocks noGrp="1"/>
          </p:cNvSpPr>
          <p:nvPr>
            <p:ph type="ctrTitle" idx="4"/>
          </p:nvPr>
        </p:nvSpPr>
        <p:spPr>
          <a:xfrm>
            <a:off x="2466723" y="2739352"/>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9" name="Google Shape;199;p12"/>
          <p:cNvSpPr txBox="1">
            <a:spLocks noGrp="1"/>
          </p:cNvSpPr>
          <p:nvPr>
            <p:ph type="subTitle" idx="5"/>
          </p:nvPr>
        </p:nvSpPr>
        <p:spPr>
          <a:xfrm flipH="1">
            <a:off x="2467073" y="3125754"/>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2"/>
          <p:cNvSpPr txBox="1">
            <a:spLocks noGrp="1"/>
          </p:cNvSpPr>
          <p:nvPr>
            <p:ph type="ctrTitle" idx="6"/>
          </p:nvPr>
        </p:nvSpPr>
        <p:spPr>
          <a:xfrm>
            <a:off x="2466723" y="3776826"/>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1" name="Google Shape;201;p12"/>
          <p:cNvSpPr txBox="1">
            <a:spLocks noGrp="1"/>
          </p:cNvSpPr>
          <p:nvPr>
            <p:ph type="subTitle" idx="7"/>
          </p:nvPr>
        </p:nvSpPr>
        <p:spPr>
          <a:xfrm flipH="1">
            <a:off x="2467073" y="4163228"/>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ong list">
  <p:cSld name="CUSTOM_8">
    <p:bg>
      <p:bgPr>
        <a:gradFill>
          <a:gsLst>
            <a:gs pos="0">
              <a:schemeClr val="dk1"/>
            </a:gs>
            <a:gs pos="100000">
              <a:schemeClr val="lt1"/>
            </a:gs>
          </a:gsLst>
          <a:lin ang="5400700" scaled="0"/>
        </a:gradFill>
        <a:effectLst/>
      </p:bgPr>
    </p:bg>
    <p:spTree>
      <p:nvGrpSpPr>
        <p:cNvPr id="1" name="Shape 219"/>
        <p:cNvGrpSpPr/>
        <p:nvPr/>
      </p:nvGrpSpPr>
      <p:grpSpPr>
        <a:xfrm>
          <a:off x="0" y="0"/>
          <a:ext cx="0" cy="0"/>
          <a:chOff x="0" y="0"/>
          <a:chExt cx="0" cy="0"/>
        </a:xfrm>
      </p:grpSpPr>
      <p:grpSp>
        <p:nvGrpSpPr>
          <p:cNvPr id="220" name="Google Shape;220;p14"/>
          <p:cNvGrpSpPr/>
          <p:nvPr/>
        </p:nvGrpSpPr>
        <p:grpSpPr>
          <a:xfrm>
            <a:off x="2600" y="0"/>
            <a:ext cx="9141388" cy="5143500"/>
            <a:chOff x="2600" y="0"/>
            <a:chExt cx="9141388" cy="5143500"/>
          </a:xfrm>
        </p:grpSpPr>
        <p:sp>
          <p:nvSpPr>
            <p:cNvPr id="221" name="Google Shape;221;p14"/>
            <p:cNvSpPr/>
            <p:nvPr/>
          </p:nvSpPr>
          <p:spPr>
            <a:xfrm rot="5400000">
              <a:off x="5830875"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4"/>
            <p:cNvGrpSpPr/>
            <p:nvPr/>
          </p:nvGrpSpPr>
          <p:grpSpPr>
            <a:xfrm flipH="1">
              <a:off x="2600" y="0"/>
              <a:ext cx="3394238" cy="5143500"/>
              <a:chOff x="5744400" y="0"/>
              <a:chExt cx="3394238" cy="5143500"/>
            </a:xfrm>
          </p:grpSpPr>
          <p:sp>
            <p:nvSpPr>
              <p:cNvPr id="223" name="Google Shape;223;p14"/>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rot="10800000">
                <a:off x="8357563" y="268825"/>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 name="Google Shape;226;p14"/>
          <p:cNvGrpSpPr/>
          <p:nvPr/>
        </p:nvGrpSpPr>
        <p:grpSpPr>
          <a:xfrm>
            <a:off x="317250" y="100236"/>
            <a:ext cx="8509400" cy="5119132"/>
            <a:chOff x="317250" y="100236"/>
            <a:chExt cx="8509400" cy="5119132"/>
          </a:xfrm>
        </p:grpSpPr>
        <p:sp>
          <p:nvSpPr>
            <p:cNvPr id="227" name="Google Shape;227;p14"/>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4"/>
            <p:cNvGrpSpPr/>
            <p:nvPr/>
          </p:nvGrpSpPr>
          <p:grpSpPr>
            <a:xfrm>
              <a:off x="317250" y="268825"/>
              <a:ext cx="8509400" cy="4605850"/>
              <a:chOff x="317250" y="268825"/>
              <a:chExt cx="8509400" cy="4605850"/>
            </a:xfrm>
          </p:grpSpPr>
          <p:sp>
            <p:nvSpPr>
              <p:cNvPr id="232" name="Google Shape;232;p14"/>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4"/>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4"/>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
        <p:nvSpPr>
          <p:cNvPr id="237" name="Google Shape;237;p14"/>
          <p:cNvSpPr txBox="1">
            <a:spLocks noGrp="1"/>
          </p:cNvSpPr>
          <p:nvPr>
            <p:ph type="body" idx="1"/>
          </p:nvPr>
        </p:nvSpPr>
        <p:spPr>
          <a:xfrm>
            <a:off x="720050" y="1371600"/>
            <a:ext cx="77037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200"/>
            </a:lvl1pPr>
            <a:lvl2pPr marL="914400" lvl="1" indent="-298450" rtl="0">
              <a:lnSpc>
                <a:spcPct val="100000"/>
              </a:lnSpc>
              <a:spcBef>
                <a:spcPts val="1600"/>
              </a:spcBef>
              <a:spcAft>
                <a:spcPts val="0"/>
              </a:spcAft>
              <a:buSzPts val="1100"/>
              <a:buFont typeface="Muli"/>
              <a:buAutoNum type="alphaLcPeriod"/>
              <a:defRPr/>
            </a:lvl2pPr>
            <a:lvl3pPr marL="1371600" lvl="2" indent="-298450" rtl="0">
              <a:lnSpc>
                <a:spcPct val="100000"/>
              </a:lnSpc>
              <a:spcBef>
                <a:spcPts val="1600"/>
              </a:spcBef>
              <a:spcAft>
                <a:spcPts val="0"/>
              </a:spcAft>
              <a:buSzPts val="1100"/>
              <a:buFont typeface="Muli"/>
              <a:buAutoNum type="romanLcPeriod"/>
              <a:defRPr/>
            </a:lvl3pPr>
            <a:lvl4pPr marL="1828800" lvl="3" indent="-298450" rtl="0">
              <a:lnSpc>
                <a:spcPct val="100000"/>
              </a:lnSpc>
              <a:spcBef>
                <a:spcPts val="1600"/>
              </a:spcBef>
              <a:spcAft>
                <a:spcPts val="0"/>
              </a:spcAft>
              <a:buSzPts val="1100"/>
              <a:buFont typeface="Muli"/>
              <a:buAutoNum type="arabicPeriod"/>
              <a:defRPr/>
            </a:lvl4pPr>
            <a:lvl5pPr marL="2286000" lvl="4" indent="-298450" rtl="0">
              <a:lnSpc>
                <a:spcPct val="100000"/>
              </a:lnSpc>
              <a:spcBef>
                <a:spcPts val="1600"/>
              </a:spcBef>
              <a:spcAft>
                <a:spcPts val="0"/>
              </a:spcAft>
              <a:buSzPts val="1100"/>
              <a:buFont typeface="Muli"/>
              <a:buAutoNum type="alphaLcPeriod"/>
              <a:defRPr/>
            </a:lvl5pPr>
            <a:lvl6pPr marL="2743200" lvl="5" indent="-298450" rtl="0">
              <a:lnSpc>
                <a:spcPct val="100000"/>
              </a:lnSpc>
              <a:spcBef>
                <a:spcPts val="1600"/>
              </a:spcBef>
              <a:spcAft>
                <a:spcPts val="0"/>
              </a:spcAft>
              <a:buSzPts val="1100"/>
              <a:buFont typeface="Muli"/>
              <a:buAutoNum type="romanLcPeriod"/>
              <a:defRPr/>
            </a:lvl6pPr>
            <a:lvl7pPr marL="3200400" lvl="6" indent="-298450" rtl="0">
              <a:lnSpc>
                <a:spcPct val="100000"/>
              </a:lnSpc>
              <a:spcBef>
                <a:spcPts val="1600"/>
              </a:spcBef>
              <a:spcAft>
                <a:spcPts val="0"/>
              </a:spcAft>
              <a:buSzPts val="1100"/>
              <a:buFont typeface="Muli"/>
              <a:buAutoNum type="arabicPeriod"/>
              <a:defRPr/>
            </a:lvl7pPr>
            <a:lvl8pPr marL="3657600" lvl="7" indent="-298450" rtl="0">
              <a:lnSpc>
                <a:spcPct val="100000"/>
              </a:lnSpc>
              <a:spcBef>
                <a:spcPts val="1600"/>
              </a:spcBef>
              <a:spcAft>
                <a:spcPts val="0"/>
              </a:spcAft>
              <a:buSzPts val="1100"/>
              <a:buFont typeface="Muli"/>
              <a:buAutoNum type="alphaLcPeriod"/>
              <a:defRPr/>
            </a:lvl8pPr>
            <a:lvl9pPr marL="4114800" lvl="8" indent="-298450" rtl="0">
              <a:lnSpc>
                <a:spcPct val="100000"/>
              </a:lnSpc>
              <a:spcBef>
                <a:spcPts val="1600"/>
              </a:spcBef>
              <a:spcAft>
                <a:spcPts val="1600"/>
              </a:spcAft>
              <a:buSzPts val="1100"/>
              <a:buFont typeface="Muli"/>
              <a:buAutoNum type="romanLcPerio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
  <p:cSld name="CUSTOM_2_2">
    <p:bg>
      <p:bgPr>
        <a:gradFill>
          <a:gsLst>
            <a:gs pos="0">
              <a:schemeClr val="dk1"/>
            </a:gs>
            <a:gs pos="100000">
              <a:schemeClr val="lt1"/>
            </a:gs>
          </a:gsLst>
          <a:lin ang="5400700" scaled="0"/>
        </a:gradFill>
        <a:effectLst/>
      </p:bgPr>
    </p:bg>
    <p:spTree>
      <p:nvGrpSpPr>
        <p:cNvPr id="1" name="Shape 238"/>
        <p:cNvGrpSpPr/>
        <p:nvPr/>
      </p:nvGrpSpPr>
      <p:grpSpPr>
        <a:xfrm>
          <a:off x="0" y="0"/>
          <a:ext cx="0" cy="0"/>
          <a:chOff x="0" y="0"/>
          <a:chExt cx="0" cy="0"/>
        </a:xfrm>
      </p:grpSpPr>
      <p:sp>
        <p:nvSpPr>
          <p:cNvPr id="239" name="Google Shape;239;p15"/>
          <p:cNvSpPr txBox="1">
            <a:spLocks noGrp="1"/>
          </p:cNvSpPr>
          <p:nvPr>
            <p:ph type="subTitle" idx="1"/>
          </p:nvPr>
        </p:nvSpPr>
        <p:spPr>
          <a:xfrm>
            <a:off x="6095071" y="2747925"/>
            <a:ext cx="2255100" cy="7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latin typeface="Squada One"/>
                <a:ea typeface="Squada One"/>
                <a:cs typeface="Squada One"/>
                <a:sym typeface="Squada One"/>
              </a:defRPr>
            </a:lvl1pPr>
            <a:lvl2pPr lvl="1" algn="ctr" rtl="0">
              <a:lnSpc>
                <a:spcPct val="100000"/>
              </a:lnSpc>
              <a:spcBef>
                <a:spcPts val="1600"/>
              </a:spcBef>
              <a:spcAft>
                <a:spcPts val="0"/>
              </a:spcAft>
              <a:buNone/>
              <a:defRPr sz="2400">
                <a:latin typeface="Squada One"/>
                <a:ea typeface="Squada One"/>
                <a:cs typeface="Squada One"/>
                <a:sym typeface="Squada One"/>
              </a:defRPr>
            </a:lvl2pPr>
            <a:lvl3pPr lvl="2" algn="ctr" rtl="0">
              <a:lnSpc>
                <a:spcPct val="100000"/>
              </a:lnSpc>
              <a:spcBef>
                <a:spcPts val="1600"/>
              </a:spcBef>
              <a:spcAft>
                <a:spcPts val="0"/>
              </a:spcAft>
              <a:buNone/>
              <a:defRPr sz="2400">
                <a:latin typeface="Squada One"/>
                <a:ea typeface="Squada One"/>
                <a:cs typeface="Squada One"/>
                <a:sym typeface="Squada One"/>
              </a:defRPr>
            </a:lvl3pPr>
            <a:lvl4pPr lvl="3" algn="ctr" rtl="0">
              <a:lnSpc>
                <a:spcPct val="100000"/>
              </a:lnSpc>
              <a:spcBef>
                <a:spcPts val="1600"/>
              </a:spcBef>
              <a:spcAft>
                <a:spcPts val="0"/>
              </a:spcAft>
              <a:buNone/>
              <a:defRPr sz="2400">
                <a:latin typeface="Squada One"/>
                <a:ea typeface="Squada One"/>
                <a:cs typeface="Squada One"/>
                <a:sym typeface="Squada One"/>
              </a:defRPr>
            </a:lvl4pPr>
            <a:lvl5pPr lvl="4" algn="ctr" rtl="0">
              <a:lnSpc>
                <a:spcPct val="100000"/>
              </a:lnSpc>
              <a:spcBef>
                <a:spcPts val="1600"/>
              </a:spcBef>
              <a:spcAft>
                <a:spcPts val="0"/>
              </a:spcAft>
              <a:buNone/>
              <a:defRPr sz="2400">
                <a:latin typeface="Squada One"/>
                <a:ea typeface="Squada One"/>
                <a:cs typeface="Squada One"/>
                <a:sym typeface="Squada One"/>
              </a:defRPr>
            </a:lvl5pPr>
            <a:lvl6pPr lvl="5" algn="ctr" rtl="0">
              <a:lnSpc>
                <a:spcPct val="100000"/>
              </a:lnSpc>
              <a:spcBef>
                <a:spcPts val="1600"/>
              </a:spcBef>
              <a:spcAft>
                <a:spcPts val="0"/>
              </a:spcAft>
              <a:buNone/>
              <a:defRPr sz="2400">
                <a:latin typeface="Squada One"/>
                <a:ea typeface="Squada One"/>
                <a:cs typeface="Squada One"/>
                <a:sym typeface="Squada One"/>
              </a:defRPr>
            </a:lvl6pPr>
            <a:lvl7pPr lvl="6" algn="ctr" rtl="0">
              <a:lnSpc>
                <a:spcPct val="100000"/>
              </a:lnSpc>
              <a:spcBef>
                <a:spcPts val="1600"/>
              </a:spcBef>
              <a:spcAft>
                <a:spcPts val="0"/>
              </a:spcAft>
              <a:buNone/>
              <a:defRPr sz="2400">
                <a:latin typeface="Squada One"/>
                <a:ea typeface="Squada One"/>
                <a:cs typeface="Squada One"/>
                <a:sym typeface="Squada One"/>
              </a:defRPr>
            </a:lvl7pPr>
            <a:lvl8pPr lvl="7" algn="ctr" rtl="0">
              <a:lnSpc>
                <a:spcPct val="100000"/>
              </a:lnSpc>
              <a:spcBef>
                <a:spcPts val="1600"/>
              </a:spcBef>
              <a:spcAft>
                <a:spcPts val="0"/>
              </a:spcAft>
              <a:buNone/>
              <a:defRPr sz="2400">
                <a:latin typeface="Squada One"/>
                <a:ea typeface="Squada One"/>
                <a:cs typeface="Squada One"/>
                <a:sym typeface="Squada One"/>
              </a:defRPr>
            </a:lvl8pPr>
            <a:lvl9pPr lvl="8" algn="ctr" rtl="0">
              <a:lnSpc>
                <a:spcPct val="100000"/>
              </a:lnSpc>
              <a:spcBef>
                <a:spcPts val="1600"/>
              </a:spcBef>
              <a:spcAft>
                <a:spcPts val="1600"/>
              </a:spcAft>
              <a:buNone/>
              <a:defRPr sz="2400">
                <a:latin typeface="Squada One"/>
                <a:ea typeface="Squada One"/>
                <a:cs typeface="Squada One"/>
                <a:sym typeface="Squada One"/>
              </a:defRPr>
            </a:lvl9pPr>
          </a:lstStyle>
          <a:p>
            <a:endParaRPr/>
          </a:p>
        </p:txBody>
      </p:sp>
      <p:sp>
        <p:nvSpPr>
          <p:cNvPr id="240" name="Google Shape;240;p15"/>
          <p:cNvSpPr txBox="1">
            <a:spLocks noGrp="1"/>
          </p:cNvSpPr>
          <p:nvPr>
            <p:ph type="subTitle" idx="2"/>
          </p:nvPr>
        </p:nvSpPr>
        <p:spPr>
          <a:xfrm>
            <a:off x="3421421" y="2747925"/>
            <a:ext cx="2255100" cy="7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latin typeface="Squada One"/>
                <a:ea typeface="Squada One"/>
                <a:cs typeface="Squada One"/>
                <a:sym typeface="Squada One"/>
              </a:defRPr>
            </a:lvl1pPr>
            <a:lvl2pPr lvl="1" algn="ctr" rtl="0">
              <a:lnSpc>
                <a:spcPct val="100000"/>
              </a:lnSpc>
              <a:spcBef>
                <a:spcPts val="1600"/>
              </a:spcBef>
              <a:spcAft>
                <a:spcPts val="0"/>
              </a:spcAft>
              <a:buNone/>
              <a:defRPr sz="2400">
                <a:latin typeface="Squada One"/>
                <a:ea typeface="Squada One"/>
                <a:cs typeface="Squada One"/>
                <a:sym typeface="Squada One"/>
              </a:defRPr>
            </a:lvl2pPr>
            <a:lvl3pPr lvl="2" algn="ctr" rtl="0">
              <a:lnSpc>
                <a:spcPct val="100000"/>
              </a:lnSpc>
              <a:spcBef>
                <a:spcPts val="1600"/>
              </a:spcBef>
              <a:spcAft>
                <a:spcPts val="0"/>
              </a:spcAft>
              <a:buNone/>
              <a:defRPr sz="2400">
                <a:latin typeface="Squada One"/>
                <a:ea typeface="Squada One"/>
                <a:cs typeface="Squada One"/>
                <a:sym typeface="Squada One"/>
              </a:defRPr>
            </a:lvl3pPr>
            <a:lvl4pPr lvl="3" algn="ctr" rtl="0">
              <a:lnSpc>
                <a:spcPct val="100000"/>
              </a:lnSpc>
              <a:spcBef>
                <a:spcPts val="1600"/>
              </a:spcBef>
              <a:spcAft>
                <a:spcPts val="0"/>
              </a:spcAft>
              <a:buNone/>
              <a:defRPr sz="2400">
                <a:latin typeface="Squada One"/>
                <a:ea typeface="Squada One"/>
                <a:cs typeface="Squada One"/>
                <a:sym typeface="Squada One"/>
              </a:defRPr>
            </a:lvl4pPr>
            <a:lvl5pPr lvl="4" algn="ctr" rtl="0">
              <a:lnSpc>
                <a:spcPct val="100000"/>
              </a:lnSpc>
              <a:spcBef>
                <a:spcPts val="1600"/>
              </a:spcBef>
              <a:spcAft>
                <a:spcPts val="0"/>
              </a:spcAft>
              <a:buNone/>
              <a:defRPr sz="2400">
                <a:latin typeface="Squada One"/>
                <a:ea typeface="Squada One"/>
                <a:cs typeface="Squada One"/>
                <a:sym typeface="Squada One"/>
              </a:defRPr>
            </a:lvl5pPr>
            <a:lvl6pPr lvl="5" algn="ctr" rtl="0">
              <a:lnSpc>
                <a:spcPct val="100000"/>
              </a:lnSpc>
              <a:spcBef>
                <a:spcPts val="1600"/>
              </a:spcBef>
              <a:spcAft>
                <a:spcPts val="0"/>
              </a:spcAft>
              <a:buNone/>
              <a:defRPr sz="2400">
                <a:latin typeface="Squada One"/>
                <a:ea typeface="Squada One"/>
                <a:cs typeface="Squada One"/>
                <a:sym typeface="Squada One"/>
              </a:defRPr>
            </a:lvl6pPr>
            <a:lvl7pPr lvl="6" algn="ctr" rtl="0">
              <a:lnSpc>
                <a:spcPct val="100000"/>
              </a:lnSpc>
              <a:spcBef>
                <a:spcPts val="1600"/>
              </a:spcBef>
              <a:spcAft>
                <a:spcPts val="0"/>
              </a:spcAft>
              <a:buNone/>
              <a:defRPr sz="2400">
                <a:latin typeface="Squada One"/>
                <a:ea typeface="Squada One"/>
                <a:cs typeface="Squada One"/>
                <a:sym typeface="Squada One"/>
              </a:defRPr>
            </a:lvl7pPr>
            <a:lvl8pPr lvl="7" algn="ctr" rtl="0">
              <a:lnSpc>
                <a:spcPct val="100000"/>
              </a:lnSpc>
              <a:spcBef>
                <a:spcPts val="1600"/>
              </a:spcBef>
              <a:spcAft>
                <a:spcPts val="0"/>
              </a:spcAft>
              <a:buNone/>
              <a:defRPr sz="2400">
                <a:latin typeface="Squada One"/>
                <a:ea typeface="Squada One"/>
                <a:cs typeface="Squada One"/>
                <a:sym typeface="Squada One"/>
              </a:defRPr>
            </a:lvl8pPr>
            <a:lvl9pPr lvl="8" algn="ctr" rtl="0">
              <a:lnSpc>
                <a:spcPct val="100000"/>
              </a:lnSpc>
              <a:spcBef>
                <a:spcPts val="1600"/>
              </a:spcBef>
              <a:spcAft>
                <a:spcPts val="1600"/>
              </a:spcAft>
              <a:buNone/>
              <a:defRPr sz="2400">
                <a:latin typeface="Squada One"/>
                <a:ea typeface="Squada One"/>
                <a:cs typeface="Squada One"/>
                <a:sym typeface="Squada One"/>
              </a:defRPr>
            </a:lvl9pPr>
          </a:lstStyle>
          <a:p>
            <a:endParaRPr/>
          </a:p>
        </p:txBody>
      </p:sp>
      <p:sp>
        <p:nvSpPr>
          <p:cNvPr id="241" name="Google Shape;241;p15"/>
          <p:cNvSpPr txBox="1">
            <a:spLocks noGrp="1"/>
          </p:cNvSpPr>
          <p:nvPr>
            <p:ph type="subTitle" idx="3"/>
          </p:nvPr>
        </p:nvSpPr>
        <p:spPr>
          <a:xfrm>
            <a:off x="747771" y="2747925"/>
            <a:ext cx="2255100" cy="7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latin typeface="Squada One"/>
                <a:ea typeface="Squada One"/>
                <a:cs typeface="Squada One"/>
                <a:sym typeface="Squada One"/>
              </a:defRPr>
            </a:lvl1pPr>
            <a:lvl2pPr lvl="1" algn="ctr" rtl="0">
              <a:lnSpc>
                <a:spcPct val="100000"/>
              </a:lnSpc>
              <a:spcBef>
                <a:spcPts val="1600"/>
              </a:spcBef>
              <a:spcAft>
                <a:spcPts val="0"/>
              </a:spcAft>
              <a:buNone/>
              <a:defRPr sz="2400">
                <a:latin typeface="Squada One"/>
                <a:ea typeface="Squada One"/>
                <a:cs typeface="Squada One"/>
                <a:sym typeface="Squada One"/>
              </a:defRPr>
            </a:lvl2pPr>
            <a:lvl3pPr lvl="2" algn="ctr" rtl="0">
              <a:lnSpc>
                <a:spcPct val="100000"/>
              </a:lnSpc>
              <a:spcBef>
                <a:spcPts val="1600"/>
              </a:spcBef>
              <a:spcAft>
                <a:spcPts val="0"/>
              </a:spcAft>
              <a:buNone/>
              <a:defRPr sz="2400">
                <a:latin typeface="Squada One"/>
                <a:ea typeface="Squada One"/>
                <a:cs typeface="Squada One"/>
                <a:sym typeface="Squada One"/>
              </a:defRPr>
            </a:lvl3pPr>
            <a:lvl4pPr lvl="3" algn="ctr" rtl="0">
              <a:lnSpc>
                <a:spcPct val="100000"/>
              </a:lnSpc>
              <a:spcBef>
                <a:spcPts val="1600"/>
              </a:spcBef>
              <a:spcAft>
                <a:spcPts val="0"/>
              </a:spcAft>
              <a:buNone/>
              <a:defRPr sz="2400">
                <a:latin typeface="Squada One"/>
                <a:ea typeface="Squada One"/>
                <a:cs typeface="Squada One"/>
                <a:sym typeface="Squada One"/>
              </a:defRPr>
            </a:lvl4pPr>
            <a:lvl5pPr lvl="4" algn="ctr" rtl="0">
              <a:lnSpc>
                <a:spcPct val="100000"/>
              </a:lnSpc>
              <a:spcBef>
                <a:spcPts val="1600"/>
              </a:spcBef>
              <a:spcAft>
                <a:spcPts val="0"/>
              </a:spcAft>
              <a:buNone/>
              <a:defRPr sz="2400">
                <a:latin typeface="Squada One"/>
                <a:ea typeface="Squada One"/>
                <a:cs typeface="Squada One"/>
                <a:sym typeface="Squada One"/>
              </a:defRPr>
            </a:lvl5pPr>
            <a:lvl6pPr lvl="5" algn="ctr" rtl="0">
              <a:lnSpc>
                <a:spcPct val="100000"/>
              </a:lnSpc>
              <a:spcBef>
                <a:spcPts val="1600"/>
              </a:spcBef>
              <a:spcAft>
                <a:spcPts val="0"/>
              </a:spcAft>
              <a:buNone/>
              <a:defRPr sz="2400">
                <a:latin typeface="Squada One"/>
                <a:ea typeface="Squada One"/>
                <a:cs typeface="Squada One"/>
                <a:sym typeface="Squada One"/>
              </a:defRPr>
            </a:lvl6pPr>
            <a:lvl7pPr lvl="6" algn="ctr" rtl="0">
              <a:lnSpc>
                <a:spcPct val="100000"/>
              </a:lnSpc>
              <a:spcBef>
                <a:spcPts val="1600"/>
              </a:spcBef>
              <a:spcAft>
                <a:spcPts val="0"/>
              </a:spcAft>
              <a:buNone/>
              <a:defRPr sz="2400">
                <a:latin typeface="Squada One"/>
                <a:ea typeface="Squada One"/>
                <a:cs typeface="Squada One"/>
                <a:sym typeface="Squada One"/>
              </a:defRPr>
            </a:lvl7pPr>
            <a:lvl8pPr lvl="7" algn="ctr" rtl="0">
              <a:lnSpc>
                <a:spcPct val="100000"/>
              </a:lnSpc>
              <a:spcBef>
                <a:spcPts val="1600"/>
              </a:spcBef>
              <a:spcAft>
                <a:spcPts val="0"/>
              </a:spcAft>
              <a:buNone/>
              <a:defRPr sz="2400">
                <a:latin typeface="Squada One"/>
                <a:ea typeface="Squada One"/>
                <a:cs typeface="Squada One"/>
                <a:sym typeface="Squada One"/>
              </a:defRPr>
            </a:lvl8pPr>
            <a:lvl9pPr lvl="8" algn="ctr" rtl="0">
              <a:lnSpc>
                <a:spcPct val="100000"/>
              </a:lnSpc>
              <a:spcBef>
                <a:spcPts val="1600"/>
              </a:spcBef>
              <a:spcAft>
                <a:spcPts val="1600"/>
              </a:spcAft>
              <a:buNone/>
              <a:defRPr sz="2400">
                <a:latin typeface="Squada One"/>
                <a:ea typeface="Squada One"/>
                <a:cs typeface="Squada One"/>
                <a:sym typeface="Squada One"/>
              </a:defRPr>
            </a:lvl9pPr>
          </a:lstStyle>
          <a:p>
            <a:endParaRPr/>
          </a:p>
        </p:txBody>
      </p:sp>
      <p:sp>
        <p:nvSpPr>
          <p:cNvPr id="242" name="Google Shape;242;p15"/>
          <p:cNvSpPr txBox="1">
            <a:spLocks noGrp="1"/>
          </p:cNvSpPr>
          <p:nvPr>
            <p:ph type="subTitle" idx="4"/>
          </p:nvPr>
        </p:nvSpPr>
        <p:spPr>
          <a:xfrm>
            <a:off x="6095071" y="3523725"/>
            <a:ext cx="2255100" cy="77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43" name="Google Shape;243;p15"/>
          <p:cNvSpPr txBox="1">
            <a:spLocks noGrp="1"/>
          </p:cNvSpPr>
          <p:nvPr>
            <p:ph type="subTitle" idx="5"/>
          </p:nvPr>
        </p:nvSpPr>
        <p:spPr>
          <a:xfrm>
            <a:off x="3421421" y="3523725"/>
            <a:ext cx="2255100" cy="77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44" name="Google Shape;244;p15"/>
          <p:cNvSpPr txBox="1">
            <a:spLocks noGrp="1"/>
          </p:cNvSpPr>
          <p:nvPr>
            <p:ph type="subTitle" idx="6"/>
          </p:nvPr>
        </p:nvSpPr>
        <p:spPr>
          <a:xfrm>
            <a:off x="747771" y="3523725"/>
            <a:ext cx="2255100" cy="77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45" name="Google Shape;245;p15"/>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grpSp>
        <p:nvGrpSpPr>
          <p:cNvPr id="246" name="Google Shape;246;p15"/>
          <p:cNvGrpSpPr/>
          <p:nvPr/>
        </p:nvGrpSpPr>
        <p:grpSpPr>
          <a:xfrm>
            <a:off x="2410550" y="0"/>
            <a:ext cx="6730688" cy="6715400"/>
            <a:chOff x="2407950" y="0"/>
            <a:chExt cx="6730688" cy="6715400"/>
          </a:xfrm>
        </p:grpSpPr>
        <p:sp>
          <p:nvSpPr>
            <p:cNvPr id="247" name="Google Shape;247;p15"/>
            <p:cNvSpPr/>
            <p:nvPr/>
          </p:nvSpPr>
          <p:spPr>
            <a:xfrm>
              <a:off x="2407950" y="41039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rot="10800000">
              <a:off x="8357563" y="3476400"/>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5"/>
          <p:cNvGrpSpPr/>
          <p:nvPr/>
        </p:nvGrpSpPr>
        <p:grpSpPr>
          <a:xfrm>
            <a:off x="317250" y="100236"/>
            <a:ext cx="8509400" cy="5119132"/>
            <a:chOff x="317250" y="100236"/>
            <a:chExt cx="8509400" cy="5119132"/>
          </a:xfrm>
        </p:grpSpPr>
        <p:sp>
          <p:nvSpPr>
            <p:cNvPr id="251" name="Google Shape;251;p15"/>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15"/>
            <p:cNvGrpSpPr/>
            <p:nvPr/>
          </p:nvGrpSpPr>
          <p:grpSpPr>
            <a:xfrm>
              <a:off x="317250" y="268825"/>
              <a:ext cx="8509400" cy="4605850"/>
              <a:chOff x="317250" y="268825"/>
              <a:chExt cx="8509400" cy="4605850"/>
            </a:xfrm>
          </p:grpSpPr>
          <p:sp>
            <p:nvSpPr>
              <p:cNvPr id="256" name="Google Shape;256;p15"/>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5"/>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1pPr>
            <a:lvl2pPr lvl="1">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2pPr>
            <a:lvl3pPr lvl="2">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3pPr>
            <a:lvl4pPr lvl="3">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4pPr>
            <a:lvl5pPr lvl="4">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5pPr>
            <a:lvl6pPr lvl="5">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6pPr>
            <a:lvl7pPr lvl="6">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7pPr>
            <a:lvl8pPr lvl="7">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8pPr>
            <a:lvl9pPr lvl="8">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2"/>
              </a:buClr>
              <a:buSzPts val="1400"/>
              <a:buFont typeface="Barlow"/>
              <a:buChar char="●"/>
              <a:defRPr>
                <a:solidFill>
                  <a:schemeClr val="accent2"/>
                </a:solidFill>
                <a:latin typeface="Barlow"/>
                <a:ea typeface="Barlow"/>
                <a:cs typeface="Barlow"/>
                <a:sym typeface="Barlow"/>
              </a:defRPr>
            </a:lvl1pPr>
            <a:lvl2pPr marL="914400" lvl="1"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2pPr>
            <a:lvl3pPr marL="1371600" lvl="2"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3pPr>
            <a:lvl4pPr marL="1828800" lvl="3"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4pPr>
            <a:lvl5pPr marL="2286000" lvl="4"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5pPr>
            <a:lvl6pPr marL="2743200" lvl="5"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6pPr>
            <a:lvl7pPr marL="3200400" lvl="6"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7pPr>
            <a:lvl8pPr marL="3657600" lvl="7"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8pPr>
            <a:lvl9pPr marL="4114800" lvl="8" indent="-317500">
              <a:lnSpc>
                <a:spcPct val="115000"/>
              </a:lnSpc>
              <a:spcBef>
                <a:spcPts val="1600"/>
              </a:spcBef>
              <a:spcAft>
                <a:spcPts val="1600"/>
              </a:spcAft>
              <a:buClr>
                <a:schemeClr val="accent2"/>
              </a:buClr>
              <a:buSzPts val="1400"/>
              <a:buFont typeface="Barlow"/>
              <a:buChar char="■"/>
              <a:defRPr>
                <a:solidFill>
                  <a:schemeClr val="accent2"/>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60" r:id="rId8"/>
    <p:sldLayoutId id="2147483661" r:id="rId9"/>
    <p:sldLayoutId id="2147483662" r:id="rId10"/>
    <p:sldLayoutId id="2147483664" r:id="rId11"/>
    <p:sldLayoutId id="2147483666" r:id="rId12"/>
    <p:sldLayoutId id="2147483667" r:id="rId13"/>
    <p:sldLayoutId id="2147483668"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60"/>
        <p:cNvGrpSpPr/>
        <p:nvPr/>
      </p:nvGrpSpPr>
      <p:grpSpPr>
        <a:xfrm>
          <a:off x="0" y="0"/>
          <a:ext cx="0" cy="0"/>
          <a:chOff x="0" y="0"/>
          <a:chExt cx="0" cy="0"/>
        </a:xfrm>
      </p:grpSpPr>
      <p:pic>
        <p:nvPicPr>
          <p:cNvPr id="461" name="Google Shape;461;p30"/>
          <p:cNvPicPr preferRelativeResize="0"/>
          <p:nvPr/>
        </p:nvPicPr>
        <p:blipFill rotWithShape="1">
          <a:blip r:embed="rId3">
            <a:alphaModFix/>
          </a:blip>
          <a:srcRect t="14712"/>
          <a:stretch/>
        </p:blipFill>
        <p:spPr>
          <a:xfrm>
            <a:off x="0" y="756850"/>
            <a:ext cx="9144005" cy="4386650"/>
          </a:xfrm>
          <a:prstGeom prst="rect">
            <a:avLst/>
          </a:prstGeom>
          <a:noFill/>
          <a:ln>
            <a:noFill/>
          </a:ln>
        </p:spPr>
      </p:pic>
      <p:sp>
        <p:nvSpPr>
          <p:cNvPr id="462" name="Google Shape;462;p30"/>
          <p:cNvSpPr txBox="1">
            <a:spLocks noGrp="1"/>
          </p:cNvSpPr>
          <p:nvPr>
            <p:ph type="subTitle" idx="1"/>
          </p:nvPr>
        </p:nvSpPr>
        <p:spPr>
          <a:xfrm>
            <a:off x="2249525" y="3242974"/>
            <a:ext cx="46449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Data Science project by:</a:t>
            </a:r>
          </a:p>
          <a:p>
            <a:pPr marL="0" lvl="0" indent="0" algn="ctr" rtl="0">
              <a:spcBef>
                <a:spcPts val="0"/>
              </a:spcBef>
              <a:spcAft>
                <a:spcPts val="1600"/>
              </a:spcAft>
              <a:buNone/>
            </a:pPr>
            <a:r>
              <a:rPr lang="en" dirty="0"/>
              <a:t>Lior Fridman</a:t>
            </a:r>
          </a:p>
          <a:p>
            <a:pPr marL="0" lvl="0" indent="0" algn="ctr" rtl="0">
              <a:spcBef>
                <a:spcPts val="0"/>
              </a:spcBef>
              <a:spcAft>
                <a:spcPts val="1600"/>
              </a:spcAft>
              <a:buNone/>
            </a:pPr>
            <a:r>
              <a:rPr lang="en" dirty="0"/>
              <a:t>Saar Nagary</a:t>
            </a:r>
            <a:endParaRPr dirty="0"/>
          </a:p>
        </p:txBody>
      </p:sp>
      <p:sp>
        <p:nvSpPr>
          <p:cNvPr id="463" name="Google Shape;463;p30"/>
          <p:cNvSpPr txBox="1">
            <a:spLocks noGrp="1"/>
          </p:cNvSpPr>
          <p:nvPr>
            <p:ph type="ctrTitle"/>
          </p:nvPr>
        </p:nvSpPr>
        <p:spPr>
          <a:xfrm>
            <a:off x="892985" y="1173763"/>
            <a:ext cx="7357880" cy="11320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600" dirty="0"/>
              <a:t>PC Games Score Prediction</a:t>
            </a:r>
            <a:endParaRPr sz="6600" dirty="0"/>
          </a:p>
        </p:txBody>
      </p:sp>
      <p:grpSp>
        <p:nvGrpSpPr>
          <p:cNvPr id="464" name="Google Shape;464;p30"/>
          <p:cNvGrpSpPr/>
          <p:nvPr/>
        </p:nvGrpSpPr>
        <p:grpSpPr>
          <a:xfrm>
            <a:off x="317250" y="100236"/>
            <a:ext cx="8509400" cy="5119132"/>
            <a:chOff x="317250" y="100236"/>
            <a:chExt cx="8509400" cy="5119132"/>
          </a:xfrm>
        </p:grpSpPr>
        <p:sp>
          <p:nvSpPr>
            <p:cNvPr id="465" name="Google Shape;465;p30"/>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30"/>
            <p:cNvGrpSpPr/>
            <p:nvPr/>
          </p:nvGrpSpPr>
          <p:grpSpPr>
            <a:xfrm>
              <a:off x="317250" y="268825"/>
              <a:ext cx="8509400" cy="4605850"/>
              <a:chOff x="317250" y="268825"/>
              <a:chExt cx="8509400" cy="4605850"/>
            </a:xfrm>
          </p:grpSpPr>
          <p:sp>
            <p:nvSpPr>
              <p:cNvPr id="470" name="Google Shape;470;p30"/>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30"/>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3" name="Google Shape;813;p47"/>
          <p:cNvSpPr/>
          <p:nvPr/>
        </p:nvSpPr>
        <p:spPr>
          <a:xfrm>
            <a:off x="538716" y="1183967"/>
            <a:ext cx="8073656" cy="3700131"/>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solidFill>
                <a:schemeClr val="accent2"/>
              </a:solidFill>
            </a:endParaRPr>
          </a:p>
        </p:txBody>
      </p:sp>
      <p:sp>
        <p:nvSpPr>
          <p:cNvPr id="812" name="Google Shape;812;p47"/>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CLEANED </a:t>
            </a:r>
            <a:r>
              <a:rPr lang="en-US" b="1" dirty="0">
                <a:solidFill>
                  <a:srgbClr val="002060"/>
                </a:solidFill>
              </a:rPr>
              <a:t>DATA FRAME </a:t>
            </a:r>
            <a:r>
              <a:rPr lang="en-US" b="1" dirty="0"/>
              <a:t>CONTAINED</a:t>
            </a:r>
            <a:endParaRPr b="1" dirty="0">
              <a:solidFill>
                <a:srgbClr val="002060"/>
              </a:solidFill>
            </a:endParaRPr>
          </a:p>
        </p:txBody>
      </p:sp>
      <p:pic>
        <p:nvPicPr>
          <p:cNvPr id="90" name="תמונה 89">
            <a:extLst>
              <a:ext uri="{FF2B5EF4-FFF2-40B4-BE49-F238E27FC236}">
                <a16:creationId xmlns:a16="http://schemas.microsoft.com/office/drawing/2014/main" id="{791D7066-5DC6-4CCF-9ACF-CB4AE6B9084B}"/>
              </a:ext>
            </a:extLst>
          </p:cNvPr>
          <p:cNvPicPr>
            <a:picLocks noChangeAspect="1"/>
          </p:cNvPicPr>
          <p:nvPr/>
        </p:nvPicPr>
        <p:blipFill rotWithShape="1">
          <a:blip r:embed="rId3"/>
          <a:srcRect b="49566"/>
          <a:stretch/>
        </p:blipFill>
        <p:spPr>
          <a:xfrm>
            <a:off x="732265" y="1538178"/>
            <a:ext cx="5018721" cy="2963818"/>
          </a:xfrm>
          <a:prstGeom prst="rect">
            <a:avLst/>
          </a:prstGeom>
        </p:spPr>
      </p:pic>
      <p:sp>
        <p:nvSpPr>
          <p:cNvPr id="20" name="מלבן 19">
            <a:extLst>
              <a:ext uri="{FF2B5EF4-FFF2-40B4-BE49-F238E27FC236}">
                <a16:creationId xmlns:a16="http://schemas.microsoft.com/office/drawing/2014/main" id="{DE970321-77F8-4F6A-9D0E-8EE0B76C8FF4}"/>
              </a:ext>
            </a:extLst>
          </p:cNvPr>
          <p:cNvSpPr/>
          <p:nvPr/>
        </p:nvSpPr>
        <p:spPr>
          <a:xfrm>
            <a:off x="717260" y="1538178"/>
            <a:ext cx="5035533" cy="2977596"/>
          </a:xfrm>
          <a:prstGeom prst="rect">
            <a:avLst/>
          </a:prstGeom>
          <a:gradFill flip="none" rotWithShape="1">
            <a:gsLst>
              <a:gs pos="0">
                <a:schemeClr val="accent3">
                  <a:lumMod val="40000"/>
                  <a:lumOff val="60000"/>
                  <a:alpha val="54000"/>
                </a:schemeClr>
              </a:gs>
              <a:gs pos="46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nvGrpSpPr>
          <p:cNvPr id="22" name="קבוצה 21">
            <a:extLst>
              <a:ext uri="{FF2B5EF4-FFF2-40B4-BE49-F238E27FC236}">
                <a16:creationId xmlns:a16="http://schemas.microsoft.com/office/drawing/2014/main" id="{C1C8BB41-53F8-46D4-83BE-35DCCF106AAC}"/>
              </a:ext>
            </a:extLst>
          </p:cNvPr>
          <p:cNvGrpSpPr/>
          <p:nvPr/>
        </p:nvGrpSpPr>
        <p:grpSpPr>
          <a:xfrm>
            <a:off x="5574877" y="1602201"/>
            <a:ext cx="434600" cy="246376"/>
            <a:chOff x="6538301" y="1760313"/>
            <a:chExt cx="510138" cy="263097"/>
          </a:xfrm>
        </p:grpSpPr>
        <p:sp>
          <p:nvSpPr>
            <p:cNvPr id="8" name="Google Shape;1187;p59">
              <a:extLst>
                <a:ext uri="{FF2B5EF4-FFF2-40B4-BE49-F238E27FC236}">
                  <a16:creationId xmlns:a16="http://schemas.microsoft.com/office/drawing/2014/main" id="{084EE6E5-CB92-4929-8EBD-2706CA53F861}"/>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solidFill>
                  <a:srgbClr val="002060"/>
                </a:solidFill>
              </a:endParaRPr>
            </a:p>
          </p:txBody>
        </p:sp>
        <p:sp>
          <p:nvSpPr>
            <p:cNvPr id="21" name="Google Shape;1189;p59">
              <a:extLst>
                <a:ext uri="{FF2B5EF4-FFF2-40B4-BE49-F238E27FC236}">
                  <a16:creationId xmlns:a16="http://schemas.microsoft.com/office/drawing/2014/main" id="{BE6C34DB-78D2-4911-A57B-66A459B67E7E}"/>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02060"/>
                </a:solidFill>
              </a:endParaRPr>
            </a:p>
          </p:txBody>
        </p:sp>
      </p:grpSp>
      <p:grpSp>
        <p:nvGrpSpPr>
          <p:cNvPr id="42" name="קבוצה 41">
            <a:extLst>
              <a:ext uri="{FF2B5EF4-FFF2-40B4-BE49-F238E27FC236}">
                <a16:creationId xmlns:a16="http://schemas.microsoft.com/office/drawing/2014/main" id="{4DD3D5EC-0B8F-4980-8230-215A80A338C1}"/>
              </a:ext>
            </a:extLst>
          </p:cNvPr>
          <p:cNvGrpSpPr/>
          <p:nvPr/>
        </p:nvGrpSpPr>
        <p:grpSpPr>
          <a:xfrm>
            <a:off x="5566965" y="1894289"/>
            <a:ext cx="434600" cy="246376"/>
            <a:chOff x="6538301" y="1760313"/>
            <a:chExt cx="510138" cy="263097"/>
          </a:xfrm>
        </p:grpSpPr>
        <p:sp>
          <p:nvSpPr>
            <p:cNvPr id="43" name="Google Shape;1187;p59">
              <a:extLst>
                <a:ext uri="{FF2B5EF4-FFF2-40B4-BE49-F238E27FC236}">
                  <a16:creationId xmlns:a16="http://schemas.microsoft.com/office/drawing/2014/main" id="{3294F60A-283D-415F-8ED3-4C9336534BDF}"/>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solidFill>
                  <a:srgbClr val="002060"/>
                </a:solidFill>
              </a:endParaRPr>
            </a:p>
          </p:txBody>
        </p:sp>
        <p:sp>
          <p:nvSpPr>
            <p:cNvPr id="44" name="Google Shape;1189;p59">
              <a:extLst>
                <a:ext uri="{FF2B5EF4-FFF2-40B4-BE49-F238E27FC236}">
                  <a16:creationId xmlns:a16="http://schemas.microsoft.com/office/drawing/2014/main" id="{DB55621C-2AA4-41B3-8576-28DDABC97DDF}"/>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02060"/>
                </a:solidFill>
              </a:endParaRPr>
            </a:p>
          </p:txBody>
        </p:sp>
      </p:grpSp>
      <p:grpSp>
        <p:nvGrpSpPr>
          <p:cNvPr id="45" name="קבוצה 44">
            <a:extLst>
              <a:ext uri="{FF2B5EF4-FFF2-40B4-BE49-F238E27FC236}">
                <a16:creationId xmlns:a16="http://schemas.microsoft.com/office/drawing/2014/main" id="{958E22C8-611C-4043-A128-DE374943AC56}"/>
              </a:ext>
            </a:extLst>
          </p:cNvPr>
          <p:cNvGrpSpPr/>
          <p:nvPr/>
        </p:nvGrpSpPr>
        <p:grpSpPr>
          <a:xfrm>
            <a:off x="5564429" y="2198670"/>
            <a:ext cx="434600" cy="246376"/>
            <a:chOff x="6538301" y="1760313"/>
            <a:chExt cx="510138" cy="263097"/>
          </a:xfrm>
        </p:grpSpPr>
        <p:sp>
          <p:nvSpPr>
            <p:cNvPr id="46" name="Google Shape;1187;p59">
              <a:extLst>
                <a:ext uri="{FF2B5EF4-FFF2-40B4-BE49-F238E27FC236}">
                  <a16:creationId xmlns:a16="http://schemas.microsoft.com/office/drawing/2014/main" id="{FF694CDC-0FA9-4803-96A1-8CB981338D95}"/>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47" name="Google Shape;1189;p59">
              <a:extLst>
                <a:ext uri="{FF2B5EF4-FFF2-40B4-BE49-F238E27FC236}">
                  <a16:creationId xmlns:a16="http://schemas.microsoft.com/office/drawing/2014/main" id="{E27B77FF-EF69-415F-BA67-7FEE0333A2DE}"/>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48" name="קבוצה 47">
            <a:extLst>
              <a:ext uri="{FF2B5EF4-FFF2-40B4-BE49-F238E27FC236}">
                <a16:creationId xmlns:a16="http://schemas.microsoft.com/office/drawing/2014/main" id="{42B87989-593B-4A86-A4E7-EE3273F011BD}"/>
              </a:ext>
            </a:extLst>
          </p:cNvPr>
          <p:cNvGrpSpPr/>
          <p:nvPr/>
        </p:nvGrpSpPr>
        <p:grpSpPr>
          <a:xfrm>
            <a:off x="5556518" y="2501060"/>
            <a:ext cx="434600" cy="246376"/>
            <a:chOff x="6538301" y="1760313"/>
            <a:chExt cx="510138" cy="263097"/>
          </a:xfrm>
        </p:grpSpPr>
        <p:sp>
          <p:nvSpPr>
            <p:cNvPr id="49" name="Google Shape;1187;p59">
              <a:extLst>
                <a:ext uri="{FF2B5EF4-FFF2-40B4-BE49-F238E27FC236}">
                  <a16:creationId xmlns:a16="http://schemas.microsoft.com/office/drawing/2014/main" id="{D33CEBB1-AD6B-40D3-A362-3002EA6FF836}"/>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50" name="Google Shape;1189;p59">
              <a:extLst>
                <a:ext uri="{FF2B5EF4-FFF2-40B4-BE49-F238E27FC236}">
                  <a16:creationId xmlns:a16="http://schemas.microsoft.com/office/drawing/2014/main" id="{2D33847A-4368-419B-AE4C-D6ED963955DD}"/>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51" name="קבוצה 50">
            <a:extLst>
              <a:ext uri="{FF2B5EF4-FFF2-40B4-BE49-F238E27FC236}">
                <a16:creationId xmlns:a16="http://schemas.microsoft.com/office/drawing/2014/main" id="{41303140-7EB1-4532-B51C-9D0A69D8D805}"/>
              </a:ext>
            </a:extLst>
          </p:cNvPr>
          <p:cNvGrpSpPr/>
          <p:nvPr/>
        </p:nvGrpSpPr>
        <p:grpSpPr>
          <a:xfrm>
            <a:off x="5561005" y="2783670"/>
            <a:ext cx="434600" cy="246376"/>
            <a:chOff x="6538301" y="1760313"/>
            <a:chExt cx="510138" cy="263097"/>
          </a:xfrm>
        </p:grpSpPr>
        <p:sp>
          <p:nvSpPr>
            <p:cNvPr id="52" name="Google Shape;1187;p59">
              <a:extLst>
                <a:ext uri="{FF2B5EF4-FFF2-40B4-BE49-F238E27FC236}">
                  <a16:creationId xmlns:a16="http://schemas.microsoft.com/office/drawing/2014/main" id="{E94A36C8-45C6-46C5-A442-172F258539BA}"/>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53" name="Google Shape;1189;p59">
              <a:extLst>
                <a:ext uri="{FF2B5EF4-FFF2-40B4-BE49-F238E27FC236}">
                  <a16:creationId xmlns:a16="http://schemas.microsoft.com/office/drawing/2014/main" id="{92583B02-7461-41A7-836C-D2C6C2E32842}"/>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54" name="קבוצה 53">
            <a:extLst>
              <a:ext uri="{FF2B5EF4-FFF2-40B4-BE49-F238E27FC236}">
                <a16:creationId xmlns:a16="http://schemas.microsoft.com/office/drawing/2014/main" id="{E8DC2082-6B3A-4FD7-9343-2E07063FD686}"/>
              </a:ext>
            </a:extLst>
          </p:cNvPr>
          <p:cNvGrpSpPr/>
          <p:nvPr/>
        </p:nvGrpSpPr>
        <p:grpSpPr>
          <a:xfrm>
            <a:off x="5561005" y="3070118"/>
            <a:ext cx="434600" cy="246376"/>
            <a:chOff x="6538301" y="1760313"/>
            <a:chExt cx="510138" cy="263097"/>
          </a:xfrm>
        </p:grpSpPr>
        <p:sp>
          <p:nvSpPr>
            <p:cNvPr id="55" name="Google Shape;1187;p59">
              <a:extLst>
                <a:ext uri="{FF2B5EF4-FFF2-40B4-BE49-F238E27FC236}">
                  <a16:creationId xmlns:a16="http://schemas.microsoft.com/office/drawing/2014/main" id="{F8E571A2-93AA-4C9C-9610-8580D7F72D89}"/>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56" name="Google Shape;1189;p59">
              <a:extLst>
                <a:ext uri="{FF2B5EF4-FFF2-40B4-BE49-F238E27FC236}">
                  <a16:creationId xmlns:a16="http://schemas.microsoft.com/office/drawing/2014/main" id="{9B16E7A0-563E-4071-A246-B55BDB472180}"/>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57" name="קבוצה 56">
            <a:extLst>
              <a:ext uri="{FF2B5EF4-FFF2-40B4-BE49-F238E27FC236}">
                <a16:creationId xmlns:a16="http://schemas.microsoft.com/office/drawing/2014/main" id="{CB52DFDF-01FC-4DB2-95E7-29E92D052E2F}"/>
              </a:ext>
            </a:extLst>
          </p:cNvPr>
          <p:cNvGrpSpPr/>
          <p:nvPr/>
        </p:nvGrpSpPr>
        <p:grpSpPr>
          <a:xfrm>
            <a:off x="5556415" y="3367237"/>
            <a:ext cx="434600" cy="246376"/>
            <a:chOff x="6538301" y="1760313"/>
            <a:chExt cx="510138" cy="263097"/>
          </a:xfrm>
        </p:grpSpPr>
        <p:sp>
          <p:nvSpPr>
            <p:cNvPr id="58" name="Google Shape;1187;p59">
              <a:extLst>
                <a:ext uri="{FF2B5EF4-FFF2-40B4-BE49-F238E27FC236}">
                  <a16:creationId xmlns:a16="http://schemas.microsoft.com/office/drawing/2014/main" id="{257B3AB5-866D-4EE6-A5BF-231E7E58EB58}"/>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59" name="Google Shape;1189;p59">
              <a:extLst>
                <a:ext uri="{FF2B5EF4-FFF2-40B4-BE49-F238E27FC236}">
                  <a16:creationId xmlns:a16="http://schemas.microsoft.com/office/drawing/2014/main" id="{7DB64661-4DCA-4FBD-99B2-6E298C5EE496}"/>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60" name="קבוצה 59">
            <a:extLst>
              <a:ext uri="{FF2B5EF4-FFF2-40B4-BE49-F238E27FC236}">
                <a16:creationId xmlns:a16="http://schemas.microsoft.com/office/drawing/2014/main" id="{6744979E-90A3-4D06-9DF3-F9E1F6A8E6AD}"/>
              </a:ext>
            </a:extLst>
          </p:cNvPr>
          <p:cNvGrpSpPr/>
          <p:nvPr/>
        </p:nvGrpSpPr>
        <p:grpSpPr>
          <a:xfrm>
            <a:off x="5553571" y="3672138"/>
            <a:ext cx="434600" cy="246376"/>
            <a:chOff x="6538301" y="1760313"/>
            <a:chExt cx="510138" cy="263097"/>
          </a:xfrm>
        </p:grpSpPr>
        <p:sp>
          <p:nvSpPr>
            <p:cNvPr id="61" name="Google Shape;1187;p59">
              <a:extLst>
                <a:ext uri="{FF2B5EF4-FFF2-40B4-BE49-F238E27FC236}">
                  <a16:creationId xmlns:a16="http://schemas.microsoft.com/office/drawing/2014/main" id="{49CE4EBC-CE48-4190-86E2-2E3D3E2247BA}"/>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62" name="Google Shape;1189;p59">
              <a:extLst>
                <a:ext uri="{FF2B5EF4-FFF2-40B4-BE49-F238E27FC236}">
                  <a16:creationId xmlns:a16="http://schemas.microsoft.com/office/drawing/2014/main" id="{0A8D1820-43F9-44FE-93CC-6430A882A765}"/>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63" name="קבוצה 62">
            <a:extLst>
              <a:ext uri="{FF2B5EF4-FFF2-40B4-BE49-F238E27FC236}">
                <a16:creationId xmlns:a16="http://schemas.microsoft.com/office/drawing/2014/main" id="{5E66BDD3-C4E0-4EAB-9EC5-F92950B27A14}"/>
              </a:ext>
            </a:extLst>
          </p:cNvPr>
          <p:cNvGrpSpPr/>
          <p:nvPr/>
        </p:nvGrpSpPr>
        <p:grpSpPr>
          <a:xfrm>
            <a:off x="5553571" y="3965605"/>
            <a:ext cx="434600" cy="246376"/>
            <a:chOff x="6538301" y="1760313"/>
            <a:chExt cx="510138" cy="263097"/>
          </a:xfrm>
        </p:grpSpPr>
        <p:sp>
          <p:nvSpPr>
            <p:cNvPr id="64" name="Google Shape;1187;p59">
              <a:extLst>
                <a:ext uri="{FF2B5EF4-FFF2-40B4-BE49-F238E27FC236}">
                  <a16:creationId xmlns:a16="http://schemas.microsoft.com/office/drawing/2014/main" id="{1147227E-49C4-4BE1-84CF-3573E2CD3F8B}"/>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65" name="Google Shape;1189;p59">
              <a:extLst>
                <a:ext uri="{FF2B5EF4-FFF2-40B4-BE49-F238E27FC236}">
                  <a16:creationId xmlns:a16="http://schemas.microsoft.com/office/drawing/2014/main" id="{5D80ABFC-55C7-40AB-9F76-0A04FD8C7B5A}"/>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66" name="קבוצה 65">
            <a:extLst>
              <a:ext uri="{FF2B5EF4-FFF2-40B4-BE49-F238E27FC236}">
                <a16:creationId xmlns:a16="http://schemas.microsoft.com/office/drawing/2014/main" id="{9A3D2F7C-85C4-44C0-A3B4-8CF4801BCD5E}"/>
              </a:ext>
            </a:extLst>
          </p:cNvPr>
          <p:cNvGrpSpPr/>
          <p:nvPr/>
        </p:nvGrpSpPr>
        <p:grpSpPr>
          <a:xfrm>
            <a:off x="5553571" y="4257241"/>
            <a:ext cx="434600" cy="246376"/>
            <a:chOff x="6538301" y="1760313"/>
            <a:chExt cx="510138" cy="263097"/>
          </a:xfrm>
        </p:grpSpPr>
        <p:sp>
          <p:nvSpPr>
            <p:cNvPr id="67" name="Google Shape;1187;p59">
              <a:extLst>
                <a:ext uri="{FF2B5EF4-FFF2-40B4-BE49-F238E27FC236}">
                  <a16:creationId xmlns:a16="http://schemas.microsoft.com/office/drawing/2014/main" id="{E1008E75-6352-4CE3-BC51-F0BEE554FCBC}"/>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68" name="Google Shape;1189;p59">
              <a:extLst>
                <a:ext uri="{FF2B5EF4-FFF2-40B4-BE49-F238E27FC236}">
                  <a16:creationId xmlns:a16="http://schemas.microsoft.com/office/drawing/2014/main" id="{33BBEAC3-9339-4949-92FE-570A7996DCD6}"/>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27" name="מלבן 26">
            <a:extLst>
              <a:ext uri="{FF2B5EF4-FFF2-40B4-BE49-F238E27FC236}">
                <a16:creationId xmlns:a16="http://schemas.microsoft.com/office/drawing/2014/main" id="{4F22A413-8686-4192-9C7D-C8B84E96EBAB}"/>
              </a:ext>
            </a:extLst>
          </p:cNvPr>
          <p:cNvSpPr/>
          <p:nvPr/>
        </p:nvSpPr>
        <p:spPr>
          <a:xfrm>
            <a:off x="6025266" y="1626719"/>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70" name="מלבן 69">
            <a:extLst>
              <a:ext uri="{FF2B5EF4-FFF2-40B4-BE49-F238E27FC236}">
                <a16:creationId xmlns:a16="http://schemas.microsoft.com/office/drawing/2014/main" id="{4D3CBA8C-9B5A-43BB-BA29-7773083770E0}"/>
              </a:ext>
            </a:extLst>
          </p:cNvPr>
          <p:cNvSpPr/>
          <p:nvPr/>
        </p:nvSpPr>
        <p:spPr>
          <a:xfrm>
            <a:off x="6025266" y="2224935"/>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71" name="מלבן 70">
            <a:extLst>
              <a:ext uri="{FF2B5EF4-FFF2-40B4-BE49-F238E27FC236}">
                <a16:creationId xmlns:a16="http://schemas.microsoft.com/office/drawing/2014/main" id="{90940E3E-9C04-45DC-AE53-CBDE0A324B64}"/>
              </a:ext>
            </a:extLst>
          </p:cNvPr>
          <p:cNvSpPr/>
          <p:nvPr/>
        </p:nvSpPr>
        <p:spPr>
          <a:xfrm>
            <a:off x="6025266" y="1951507"/>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29" name="מלבן 28">
            <a:extLst>
              <a:ext uri="{FF2B5EF4-FFF2-40B4-BE49-F238E27FC236}">
                <a16:creationId xmlns:a16="http://schemas.microsoft.com/office/drawing/2014/main" id="{45CAD108-B866-4C77-9CA5-FBD07214277E}"/>
              </a:ext>
            </a:extLst>
          </p:cNvPr>
          <p:cNvSpPr/>
          <p:nvPr/>
        </p:nvSpPr>
        <p:spPr>
          <a:xfrm>
            <a:off x="6030635" y="2505113"/>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83" name="מלבן 82">
            <a:extLst>
              <a:ext uri="{FF2B5EF4-FFF2-40B4-BE49-F238E27FC236}">
                <a16:creationId xmlns:a16="http://schemas.microsoft.com/office/drawing/2014/main" id="{C5726E94-F841-4F3B-82A5-396B7524178A}"/>
              </a:ext>
            </a:extLst>
          </p:cNvPr>
          <p:cNvSpPr/>
          <p:nvPr/>
        </p:nvSpPr>
        <p:spPr>
          <a:xfrm>
            <a:off x="6030635" y="2794063"/>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84" name="מלבן 83">
            <a:extLst>
              <a:ext uri="{FF2B5EF4-FFF2-40B4-BE49-F238E27FC236}">
                <a16:creationId xmlns:a16="http://schemas.microsoft.com/office/drawing/2014/main" id="{E6B98B71-5671-4E51-ADDC-2F54637BACD0}"/>
              </a:ext>
            </a:extLst>
          </p:cNvPr>
          <p:cNvSpPr/>
          <p:nvPr/>
        </p:nvSpPr>
        <p:spPr>
          <a:xfrm>
            <a:off x="6030635" y="3089158"/>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85" name="מלבן 84">
            <a:extLst>
              <a:ext uri="{FF2B5EF4-FFF2-40B4-BE49-F238E27FC236}">
                <a16:creationId xmlns:a16="http://schemas.microsoft.com/office/drawing/2014/main" id="{51DA70D0-8ABF-4AB8-B3BD-2D91786E1311}"/>
              </a:ext>
            </a:extLst>
          </p:cNvPr>
          <p:cNvSpPr/>
          <p:nvPr/>
        </p:nvSpPr>
        <p:spPr>
          <a:xfrm>
            <a:off x="6030635" y="3391754"/>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86" name="מלבן 85">
            <a:extLst>
              <a:ext uri="{FF2B5EF4-FFF2-40B4-BE49-F238E27FC236}">
                <a16:creationId xmlns:a16="http://schemas.microsoft.com/office/drawing/2014/main" id="{E8D3F85C-ABFB-46D7-B196-B3F87BFE45EC}"/>
              </a:ext>
            </a:extLst>
          </p:cNvPr>
          <p:cNvSpPr/>
          <p:nvPr/>
        </p:nvSpPr>
        <p:spPr>
          <a:xfrm>
            <a:off x="6030635" y="3719281"/>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87" name="מלבן 86">
            <a:extLst>
              <a:ext uri="{FF2B5EF4-FFF2-40B4-BE49-F238E27FC236}">
                <a16:creationId xmlns:a16="http://schemas.microsoft.com/office/drawing/2014/main" id="{DFCB9082-B6B4-4A6D-A79D-3994A4C8C1CF}"/>
              </a:ext>
            </a:extLst>
          </p:cNvPr>
          <p:cNvSpPr/>
          <p:nvPr/>
        </p:nvSpPr>
        <p:spPr>
          <a:xfrm>
            <a:off x="6030635" y="3983816"/>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88" name="מלבן 87">
            <a:extLst>
              <a:ext uri="{FF2B5EF4-FFF2-40B4-BE49-F238E27FC236}">
                <a16:creationId xmlns:a16="http://schemas.microsoft.com/office/drawing/2014/main" id="{EF64E542-CC00-4598-BD26-42B92FEEEB21}"/>
              </a:ext>
            </a:extLst>
          </p:cNvPr>
          <p:cNvSpPr/>
          <p:nvPr/>
        </p:nvSpPr>
        <p:spPr>
          <a:xfrm>
            <a:off x="6030635" y="4278911"/>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92" name="תיבת טקסט 91">
            <a:extLst>
              <a:ext uri="{FF2B5EF4-FFF2-40B4-BE49-F238E27FC236}">
                <a16:creationId xmlns:a16="http://schemas.microsoft.com/office/drawing/2014/main" id="{6F818E67-D4F1-4403-A2A4-70C9D1874900}"/>
              </a:ext>
            </a:extLst>
          </p:cNvPr>
          <p:cNvSpPr txBox="1"/>
          <p:nvPr/>
        </p:nvSpPr>
        <p:spPr>
          <a:xfrm>
            <a:off x="6020068" y="1582674"/>
            <a:ext cx="1734607" cy="263733"/>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GAME’S NAME</a:t>
            </a:r>
          </a:p>
        </p:txBody>
      </p:sp>
      <p:sp>
        <p:nvSpPr>
          <p:cNvPr id="93" name="תיבת טקסט 92">
            <a:extLst>
              <a:ext uri="{FF2B5EF4-FFF2-40B4-BE49-F238E27FC236}">
                <a16:creationId xmlns:a16="http://schemas.microsoft.com/office/drawing/2014/main" id="{8002E4C7-54EB-4EBE-8C61-AEDB72ED6F55}"/>
              </a:ext>
            </a:extLst>
          </p:cNvPr>
          <p:cNvSpPr txBox="1"/>
          <p:nvPr/>
        </p:nvSpPr>
        <p:spPr>
          <a:xfrm>
            <a:off x="6020068" y="1898753"/>
            <a:ext cx="1734607" cy="263733"/>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YEAR OF RELEASE</a:t>
            </a:r>
          </a:p>
        </p:txBody>
      </p:sp>
      <p:sp>
        <p:nvSpPr>
          <p:cNvPr id="94" name="תיבת טקסט 93">
            <a:extLst>
              <a:ext uri="{FF2B5EF4-FFF2-40B4-BE49-F238E27FC236}">
                <a16:creationId xmlns:a16="http://schemas.microsoft.com/office/drawing/2014/main" id="{D2E040F8-45E3-449D-A1BB-CEDD9064125C}"/>
              </a:ext>
            </a:extLst>
          </p:cNvPr>
          <p:cNvSpPr txBox="1"/>
          <p:nvPr/>
        </p:nvSpPr>
        <p:spPr>
          <a:xfrm>
            <a:off x="6020068" y="2174380"/>
            <a:ext cx="1734607" cy="263733"/>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GAME’S PRICE</a:t>
            </a:r>
          </a:p>
        </p:txBody>
      </p:sp>
      <p:sp>
        <p:nvSpPr>
          <p:cNvPr id="95" name="תיבת טקסט 94">
            <a:extLst>
              <a:ext uri="{FF2B5EF4-FFF2-40B4-BE49-F238E27FC236}">
                <a16:creationId xmlns:a16="http://schemas.microsoft.com/office/drawing/2014/main" id="{EDA44953-0D44-4AF1-A282-688D8B7152F8}"/>
              </a:ext>
            </a:extLst>
          </p:cNvPr>
          <p:cNvSpPr txBox="1"/>
          <p:nvPr/>
        </p:nvSpPr>
        <p:spPr>
          <a:xfrm>
            <a:off x="6020068" y="2457032"/>
            <a:ext cx="1734607" cy="263733"/>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GAME’S DEVELOPER</a:t>
            </a:r>
          </a:p>
        </p:txBody>
      </p:sp>
      <p:sp>
        <p:nvSpPr>
          <p:cNvPr id="96" name="תיבת טקסט 95">
            <a:extLst>
              <a:ext uri="{FF2B5EF4-FFF2-40B4-BE49-F238E27FC236}">
                <a16:creationId xmlns:a16="http://schemas.microsoft.com/office/drawing/2014/main" id="{6446DBF6-777D-4130-97E1-872BF8A7362B}"/>
              </a:ext>
            </a:extLst>
          </p:cNvPr>
          <p:cNvSpPr txBox="1"/>
          <p:nvPr/>
        </p:nvSpPr>
        <p:spPr>
          <a:xfrm>
            <a:off x="6020068" y="2755181"/>
            <a:ext cx="1734607" cy="263733"/>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GAME’S PUBLISHER</a:t>
            </a:r>
          </a:p>
        </p:txBody>
      </p:sp>
      <p:sp>
        <p:nvSpPr>
          <p:cNvPr id="97" name="תיבת טקסט 96">
            <a:extLst>
              <a:ext uri="{FF2B5EF4-FFF2-40B4-BE49-F238E27FC236}">
                <a16:creationId xmlns:a16="http://schemas.microsoft.com/office/drawing/2014/main" id="{ED35A1FF-1C89-4C34-BCCE-B5B52D864E28}"/>
              </a:ext>
            </a:extLst>
          </p:cNvPr>
          <p:cNvSpPr txBox="1"/>
          <p:nvPr/>
        </p:nvSpPr>
        <p:spPr>
          <a:xfrm>
            <a:off x="6020068" y="3041352"/>
            <a:ext cx="1734607" cy="263733"/>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GAME’S PRIMARY GENRE</a:t>
            </a:r>
          </a:p>
        </p:txBody>
      </p:sp>
      <p:sp>
        <p:nvSpPr>
          <p:cNvPr id="98" name="תיבת טקסט 97">
            <a:extLst>
              <a:ext uri="{FF2B5EF4-FFF2-40B4-BE49-F238E27FC236}">
                <a16:creationId xmlns:a16="http://schemas.microsoft.com/office/drawing/2014/main" id="{ECA8FBC4-686B-4918-9E39-2F0C9860275A}"/>
              </a:ext>
            </a:extLst>
          </p:cNvPr>
          <p:cNvSpPr txBox="1"/>
          <p:nvPr/>
        </p:nvSpPr>
        <p:spPr>
          <a:xfrm>
            <a:off x="6020068" y="3347568"/>
            <a:ext cx="1734607" cy="263733"/>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GAME’S FRANCHISE</a:t>
            </a:r>
          </a:p>
        </p:txBody>
      </p:sp>
      <p:sp>
        <p:nvSpPr>
          <p:cNvPr id="99" name="תיבת טקסט 98">
            <a:extLst>
              <a:ext uri="{FF2B5EF4-FFF2-40B4-BE49-F238E27FC236}">
                <a16:creationId xmlns:a16="http://schemas.microsoft.com/office/drawing/2014/main" id="{570210D6-705A-45D3-A4AA-6F8162E5BBC3}"/>
              </a:ext>
            </a:extLst>
          </p:cNvPr>
          <p:cNvSpPr txBox="1"/>
          <p:nvPr/>
        </p:nvSpPr>
        <p:spPr>
          <a:xfrm>
            <a:off x="6020068" y="3677007"/>
            <a:ext cx="1734607" cy="263733"/>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CAPACITY OF STORAGE</a:t>
            </a:r>
          </a:p>
        </p:txBody>
      </p:sp>
      <p:sp>
        <p:nvSpPr>
          <p:cNvPr id="100" name="תיבת טקסט 99">
            <a:extLst>
              <a:ext uri="{FF2B5EF4-FFF2-40B4-BE49-F238E27FC236}">
                <a16:creationId xmlns:a16="http://schemas.microsoft.com/office/drawing/2014/main" id="{9375B465-8967-48C9-B685-523CDDFF5950}"/>
              </a:ext>
            </a:extLst>
          </p:cNvPr>
          <p:cNvSpPr txBox="1"/>
          <p:nvPr/>
        </p:nvSpPr>
        <p:spPr>
          <a:xfrm>
            <a:off x="6020068" y="3952493"/>
            <a:ext cx="1734607" cy="263733"/>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IS SINGLE PLAYER</a:t>
            </a:r>
          </a:p>
        </p:txBody>
      </p:sp>
      <p:sp>
        <p:nvSpPr>
          <p:cNvPr id="101" name="תיבת טקסט 100">
            <a:extLst>
              <a:ext uri="{FF2B5EF4-FFF2-40B4-BE49-F238E27FC236}">
                <a16:creationId xmlns:a16="http://schemas.microsoft.com/office/drawing/2014/main" id="{A28EBE1F-A2D7-49CB-9238-5631D9DFAA1F}"/>
              </a:ext>
            </a:extLst>
          </p:cNvPr>
          <p:cNvSpPr txBox="1"/>
          <p:nvPr/>
        </p:nvSpPr>
        <p:spPr>
          <a:xfrm>
            <a:off x="6020068" y="4236637"/>
            <a:ext cx="1734607" cy="263733"/>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IS CONTAINING ONLINE CO-OP</a:t>
            </a:r>
          </a:p>
        </p:txBody>
      </p:sp>
    </p:spTree>
    <p:extLst>
      <p:ext uri="{BB962C8B-B14F-4D97-AF65-F5344CB8AC3E}">
        <p14:creationId xmlns:p14="http://schemas.microsoft.com/office/powerpoint/2010/main" val="120853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5" name="Google Shape;813;p47">
            <a:extLst>
              <a:ext uri="{FF2B5EF4-FFF2-40B4-BE49-F238E27FC236}">
                <a16:creationId xmlns:a16="http://schemas.microsoft.com/office/drawing/2014/main" id="{8E767695-176C-4B3E-BCCF-D079AAE27753}"/>
              </a:ext>
            </a:extLst>
          </p:cNvPr>
          <p:cNvSpPr/>
          <p:nvPr/>
        </p:nvSpPr>
        <p:spPr>
          <a:xfrm>
            <a:off x="538716" y="1183967"/>
            <a:ext cx="8073656" cy="3700131"/>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7"/>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CLEANED </a:t>
            </a:r>
            <a:r>
              <a:rPr lang="en-US" b="1" dirty="0">
                <a:solidFill>
                  <a:srgbClr val="002060"/>
                </a:solidFill>
              </a:rPr>
              <a:t>DATA FRAME </a:t>
            </a:r>
            <a:r>
              <a:rPr lang="en-US" b="1" dirty="0"/>
              <a:t>CONTAINED</a:t>
            </a:r>
            <a:endParaRPr b="1" dirty="0">
              <a:solidFill>
                <a:srgbClr val="002060"/>
              </a:solidFill>
            </a:endParaRPr>
          </a:p>
        </p:txBody>
      </p:sp>
      <p:grpSp>
        <p:nvGrpSpPr>
          <p:cNvPr id="83" name="קבוצה 82">
            <a:extLst>
              <a:ext uri="{FF2B5EF4-FFF2-40B4-BE49-F238E27FC236}">
                <a16:creationId xmlns:a16="http://schemas.microsoft.com/office/drawing/2014/main" id="{61CBC734-360F-439D-ADB9-81DDAE521867}"/>
              </a:ext>
            </a:extLst>
          </p:cNvPr>
          <p:cNvGrpSpPr/>
          <p:nvPr/>
        </p:nvGrpSpPr>
        <p:grpSpPr>
          <a:xfrm>
            <a:off x="720050" y="1575020"/>
            <a:ext cx="7703900" cy="2975716"/>
            <a:chOff x="720050" y="1376548"/>
            <a:chExt cx="7703900" cy="2682460"/>
          </a:xfrm>
        </p:grpSpPr>
        <p:pic>
          <p:nvPicPr>
            <p:cNvPr id="82" name="תמונה 81">
              <a:extLst>
                <a:ext uri="{FF2B5EF4-FFF2-40B4-BE49-F238E27FC236}">
                  <a16:creationId xmlns:a16="http://schemas.microsoft.com/office/drawing/2014/main" id="{48C7EFF6-630C-46E4-BD99-96E91B282ACC}"/>
                </a:ext>
              </a:extLst>
            </p:cNvPr>
            <p:cNvPicPr>
              <a:picLocks noChangeAspect="1"/>
            </p:cNvPicPr>
            <p:nvPr/>
          </p:nvPicPr>
          <p:blipFill rotWithShape="1">
            <a:blip r:embed="rId3"/>
            <a:srcRect t="50648"/>
            <a:stretch/>
          </p:blipFill>
          <p:spPr>
            <a:xfrm>
              <a:off x="720050" y="1386669"/>
              <a:ext cx="5044195" cy="2672339"/>
            </a:xfrm>
            <a:prstGeom prst="rect">
              <a:avLst/>
            </a:prstGeom>
          </p:spPr>
        </p:pic>
        <p:sp>
          <p:nvSpPr>
            <p:cNvPr id="61" name="מלבן 60">
              <a:extLst>
                <a:ext uri="{FF2B5EF4-FFF2-40B4-BE49-F238E27FC236}">
                  <a16:creationId xmlns:a16="http://schemas.microsoft.com/office/drawing/2014/main" id="{4091B60F-5096-4856-AFE3-943BC16172CA}"/>
                </a:ext>
              </a:extLst>
            </p:cNvPr>
            <p:cNvSpPr/>
            <p:nvPr/>
          </p:nvSpPr>
          <p:spPr>
            <a:xfrm>
              <a:off x="740154" y="1376548"/>
              <a:ext cx="5035533" cy="2667910"/>
            </a:xfrm>
            <a:prstGeom prst="rect">
              <a:avLst/>
            </a:prstGeom>
            <a:gradFill flip="none" rotWithShape="1">
              <a:gsLst>
                <a:gs pos="0">
                  <a:schemeClr val="accent3">
                    <a:lumMod val="40000"/>
                    <a:lumOff val="60000"/>
                    <a:alpha val="54000"/>
                  </a:schemeClr>
                </a:gs>
                <a:gs pos="46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nvGrpSpPr>
            <p:cNvPr id="2" name="קבוצה 1">
              <a:extLst>
                <a:ext uri="{FF2B5EF4-FFF2-40B4-BE49-F238E27FC236}">
                  <a16:creationId xmlns:a16="http://schemas.microsoft.com/office/drawing/2014/main" id="{F4A20C7C-1342-4087-812A-83A9D39F3E55}"/>
                </a:ext>
              </a:extLst>
            </p:cNvPr>
            <p:cNvGrpSpPr/>
            <p:nvPr/>
          </p:nvGrpSpPr>
          <p:grpSpPr>
            <a:xfrm>
              <a:off x="5475604" y="1450881"/>
              <a:ext cx="2948346" cy="2539457"/>
              <a:chOff x="5475604" y="1968329"/>
              <a:chExt cx="2948346" cy="2539457"/>
            </a:xfrm>
          </p:grpSpPr>
          <p:grpSp>
            <p:nvGrpSpPr>
              <p:cNvPr id="15" name="קבוצה 14">
                <a:extLst>
                  <a:ext uri="{FF2B5EF4-FFF2-40B4-BE49-F238E27FC236}">
                    <a16:creationId xmlns:a16="http://schemas.microsoft.com/office/drawing/2014/main" id="{C29F44B6-D646-4BA3-AE81-8F4E09E33A1E}"/>
                  </a:ext>
                </a:extLst>
              </p:cNvPr>
              <p:cNvGrpSpPr/>
              <p:nvPr/>
            </p:nvGrpSpPr>
            <p:grpSpPr>
              <a:xfrm>
                <a:off x="5496910" y="1968329"/>
                <a:ext cx="434601" cy="215640"/>
                <a:chOff x="6538301" y="1760313"/>
                <a:chExt cx="510138" cy="263097"/>
              </a:xfrm>
            </p:grpSpPr>
            <p:sp>
              <p:nvSpPr>
                <p:cNvPr id="55" name="Google Shape;1187;p59">
                  <a:extLst>
                    <a:ext uri="{FF2B5EF4-FFF2-40B4-BE49-F238E27FC236}">
                      <a16:creationId xmlns:a16="http://schemas.microsoft.com/office/drawing/2014/main" id="{06F9867A-A628-4086-8430-1C96617EA8D9}"/>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56" name="Google Shape;1189;p59">
                  <a:extLst>
                    <a:ext uri="{FF2B5EF4-FFF2-40B4-BE49-F238E27FC236}">
                      <a16:creationId xmlns:a16="http://schemas.microsoft.com/office/drawing/2014/main" id="{52051820-001E-4BDE-8FE4-3787FAF9B284}"/>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קבוצה 15">
                <a:extLst>
                  <a:ext uri="{FF2B5EF4-FFF2-40B4-BE49-F238E27FC236}">
                    <a16:creationId xmlns:a16="http://schemas.microsoft.com/office/drawing/2014/main" id="{1E369C83-D02D-4666-A872-5A5FA587D84C}"/>
                  </a:ext>
                </a:extLst>
              </p:cNvPr>
              <p:cNvGrpSpPr/>
              <p:nvPr/>
            </p:nvGrpSpPr>
            <p:grpSpPr>
              <a:xfrm>
                <a:off x="5488997" y="2223978"/>
                <a:ext cx="434601" cy="215640"/>
                <a:chOff x="6538301" y="1760313"/>
                <a:chExt cx="510138" cy="263097"/>
              </a:xfrm>
            </p:grpSpPr>
            <p:sp>
              <p:nvSpPr>
                <p:cNvPr id="53" name="Google Shape;1187;p59">
                  <a:extLst>
                    <a:ext uri="{FF2B5EF4-FFF2-40B4-BE49-F238E27FC236}">
                      <a16:creationId xmlns:a16="http://schemas.microsoft.com/office/drawing/2014/main" id="{8EB54A94-56E2-4D3C-ADC3-512F1854809E}"/>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54" name="Google Shape;1189;p59">
                  <a:extLst>
                    <a:ext uri="{FF2B5EF4-FFF2-40B4-BE49-F238E27FC236}">
                      <a16:creationId xmlns:a16="http://schemas.microsoft.com/office/drawing/2014/main" id="{75B79938-952F-476B-902D-0FA2F9A051C4}"/>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קבוצה 16">
                <a:extLst>
                  <a:ext uri="{FF2B5EF4-FFF2-40B4-BE49-F238E27FC236}">
                    <a16:creationId xmlns:a16="http://schemas.microsoft.com/office/drawing/2014/main" id="{17C44333-CF9F-40E5-A27F-BE5AE7309548}"/>
                  </a:ext>
                </a:extLst>
              </p:cNvPr>
              <p:cNvGrpSpPr/>
              <p:nvPr/>
            </p:nvGrpSpPr>
            <p:grpSpPr>
              <a:xfrm>
                <a:off x="5486462" y="2490387"/>
                <a:ext cx="434601" cy="215640"/>
                <a:chOff x="6538301" y="1760313"/>
                <a:chExt cx="510138" cy="263097"/>
              </a:xfrm>
            </p:grpSpPr>
            <p:sp>
              <p:nvSpPr>
                <p:cNvPr id="51" name="Google Shape;1187;p59">
                  <a:extLst>
                    <a:ext uri="{FF2B5EF4-FFF2-40B4-BE49-F238E27FC236}">
                      <a16:creationId xmlns:a16="http://schemas.microsoft.com/office/drawing/2014/main" id="{BF59DB86-B6D2-4992-A0E0-0C748248F23C}"/>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52" name="Google Shape;1189;p59">
                  <a:extLst>
                    <a:ext uri="{FF2B5EF4-FFF2-40B4-BE49-F238E27FC236}">
                      <a16:creationId xmlns:a16="http://schemas.microsoft.com/office/drawing/2014/main" id="{6C4FB68A-7E85-4AE0-AEC9-52A4AA74CE1B}"/>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קבוצה 17">
                <a:extLst>
                  <a:ext uri="{FF2B5EF4-FFF2-40B4-BE49-F238E27FC236}">
                    <a16:creationId xmlns:a16="http://schemas.microsoft.com/office/drawing/2014/main" id="{ED0E49A0-E2E9-4C84-A76B-C472EFAFD216}"/>
                  </a:ext>
                </a:extLst>
              </p:cNvPr>
              <p:cNvGrpSpPr/>
              <p:nvPr/>
            </p:nvGrpSpPr>
            <p:grpSpPr>
              <a:xfrm>
                <a:off x="5478551" y="2755053"/>
                <a:ext cx="434601" cy="215640"/>
                <a:chOff x="6538301" y="1760313"/>
                <a:chExt cx="510138" cy="263097"/>
              </a:xfrm>
            </p:grpSpPr>
            <p:sp>
              <p:nvSpPr>
                <p:cNvPr id="49" name="Google Shape;1187;p59">
                  <a:extLst>
                    <a:ext uri="{FF2B5EF4-FFF2-40B4-BE49-F238E27FC236}">
                      <a16:creationId xmlns:a16="http://schemas.microsoft.com/office/drawing/2014/main" id="{B2BF8F8D-4520-4B40-9826-7BEBE29AD622}"/>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50" name="Google Shape;1189;p59">
                  <a:extLst>
                    <a:ext uri="{FF2B5EF4-FFF2-40B4-BE49-F238E27FC236}">
                      <a16:creationId xmlns:a16="http://schemas.microsoft.com/office/drawing/2014/main" id="{450868ED-ED2E-4CCC-B950-134FC62024F3}"/>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קבוצה 20">
                <a:extLst>
                  <a:ext uri="{FF2B5EF4-FFF2-40B4-BE49-F238E27FC236}">
                    <a16:creationId xmlns:a16="http://schemas.microsoft.com/office/drawing/2014/main" id="{16C534A7-F18C-40E5-AE6B-03F57DFEF65D}"/>
                  </a:ext>
                </a:extLst>
              </p:cNvPr>
              <p:cNvGrpSpPr/>
              <p:nvPr/>
            </p:nvGrpSpPr>
            <p:grpSpPr>
              <a:xfrm>
                <a:off x="5483037" y="3002407"/>
                <a:ext cx="434601" cy="215640"/>
                <a:chOff x="6538301" y="1760313"/>
                <a:chExt cx="510138" cy="263097"/>
              </a:xfrm>
            </p:grpSpPr>
            <p:sp>
              <p:nvSpPr>
                <p:cNvPr id="47" name="Google Shape;1187;p59">
                  <a:extLst>
                    <a:ext uri="{FF2B5EF4-FFF2-40B4-BE49-F238E27FC236}">
                      <a16:creationId xmlns:a16="http://schemas.microsoft.com/office/drawing/2014/main" id="{E274633C-36BB-4D52-89E6-A6EF3AF68024}"/>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48" name="Google Shape;1189;p59">
                  <a:extLst>
                    <a:ext uri="{FF2B5EF4-FFF2-40B4-BE49-F238E27FC236}">
                      <a16:creationId xmlns:a16="http://schemas.microsoft.com/office/drawing/2014/main" id="{B241E77B-121C-4EE8-809E-6AC553971238}"/>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קבוצה 21">
                <a:extLst>
                  <a:ext uri="{FF2B5EF4-FFF2-40B4-BE49-F238E27FC236}">
                    <a16:creationId xmlns:a16="http://schemas.microsoft.com/office/drawing/2014/main" id="{552DE866-92C5-4CD9-8EF6-A2F51327557C}"/>
                  </a:ext>
                </a:extLst>
              </p:cNvPr>
              <p:cNvGrpSpPr/>
              <p:nvPr/>
            </p:nvGrpSpPr>
            <p:grpSpPr>
              <a:xfrm>
                <a:off x="5483037" y="3253120"/>
                <a:ext cx="434601" cy="215640"/>
                <a:chOff x="6538301" y="1760313"/>
                <a:chExt cx="510138" cy="263097"/>
              </a:xfrm>
            </p:grpSpPr>
            <p:sp>
              <p:nvSpPr>
                <p:cNvPr id="45" name="Google Shape;1187;p59">
                  <a:extLst>
                    <a:ext uri="{FF2B5EF4-FFF2-40B4-BE49-F238E27FC236}">
                      <a16:creationId xmlns:a16="http://schemas.microsoft.com/office/drawing/2014/main" id="{C4814B82-12AE-49CD-B88C-D728A51C3BE0}"/>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46" name="Google Shape;1189;p59">
                  <a:extLst>
                    <a:ext uri="{FF2B5EF4-FFF2-40B4-BE49-F238E27FC236}">
                      <a16:creationId xmlns:a16="http://schemas.microsoft.com/office/drawing/2014/main" id="{AD1A259A-55D4-4576-B43D-2D6EE4B7D438}"/>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קבוצה 22">
                <a:extLst>
                  <a:ext uri="{FF2B5EF4-FFF2-40B4-BE49-F238E27FC236}">
                    <a16:creationId xmlns:a16="http://schemas.microsoft.com/office/drawing/2014/main" id="{231D1AF0-0825-43A9-A717-1CED2093453D}"/>
                  </a:ext>
                </a:extLst>
              </p:cNvPr>
              <p:cNvGrpSpPr/>
              <p:nvPr/>
            </p:nvGrpSpPr>
            <p:grpSpPr>
              <a:xfrm>
                <a:off x="5478448" y="3513172"/>
                <a:ext cx="434601" cy="215640"/>
                <a:chOff x="6538301" y="1760313"/>
                <a:chExt cx="510138" cy="263097"/>
              </a:xfrm>
            </p:grpSpPr>
            <p:sp>
              <p:nvSpPr>
                <p:cNvPr id="43" name="Google Shape;1187;p59">
                  <a:extLst>
                    <a:ext uri="{FF2B5EF4-FFF2-40B4-BE49-F238E27FC236}">
                      <a16:creationId xmlns:a16="http://schemas.microsoft.com/office/drawing/2014/main" id="{C0C5230C-EAB5-42E7-B01E-FE287956A956}"/>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44" name="Google Shape;1189;p59">
                  <a:extLst>
                    <a:ext uri="{FF2B5EF4-FFF2-40B4-BE49-F238E27FC236}">
                      <a16:creationId xmlns:a16="http://schemas.microsoft.com/office/drawing/2014/main" id="{4ED16B36-CEE5-4AE7-BA14-847B3FBDB736}"/>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קבוצה 23">
                <a:extLst>
                  <a:ext uri="{FF2B5EF4-FFF2-40B4-BE49-F238E27FC236}">
                    <a16:creationId xmlns:a16="http://schemas.microsoft.com/office/drawing/2014/main" id="{8D6D3A0B-A252-4117-958D-E49C2BA3957E}"/>
                  </a:ext>
                </a:extLst>
              </p:cNvPr>
              <p:cNvGrpSpPr/>
              <p:nvPr/>
            </p:nvGrpSpPr>
            <p:grpSpPr>
              <a:xfrm>
                <a:off x="5475604" y="3780036"/>
                <a:ext cx="434601" cy="215640"/>
                <a:chOff x="6538301" y="1760313"/>
                <a:chExt cx="510138" cy="263097"/>
              </a:xfrm>
            </p:grpSpPr>
            <p:sp>
              <p:nvSpPr>
                <p:cNvPr id="41" name="Google Shape;1187;p59">
                  <a:extLst>
                    <a:ext uri="{FF2B5EF4-FFF2-40B4-BE49-F238E27FC236}">
                      <a16:creationId xmlns:a16="http://schemas.microsoft.com/office/drawing/2014/main" id="{46783054-BED1-40F6-B8AB-3D6070703FC2}"/>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42" name="Google Shape;1189;p59">
                  <a:extLst>
                    <a:ext uri="{FF2B5EF4-FFF2-40B4-BE49-F238E27FC236}">
                      <a16:creationId xmlns:a16="http://schemas.microsoft.com/office/drawing/2014/main" id="{F85FE75F-D59F-4F69-9E4E-BF5D61DD06B2}"/>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קבוצה 24">
                <a:extLst>
                  <a:ext uri="{FF2B5EF4-FFF2-40B4-BE49-F238E27FC236}">
                    <a16:creationId xmlns:a16="http://schemas.microsoft.com/office/drawing/2014/main" id="{F8DCBE4F-3E59-45A8-B74C-DE3F6A59799D}"/>
                  </a:ext>
                </a:extLst>
              </p:cNvPr>
              <p:cNvGrpSpPr/>
              <p:nvPr/>
            </p:nvGrpSpPr>
            <p:grpSpPr>
              <a:xfrm>
                <a:off x="5475604" y="4036893"/>
                <a:ext cx="434601" cy="215640"/>
                <a:chOff x="6538301" y="1760313"/>
                <a:chExt cx="510138" cy="263097"/>
              </a:xfrm>
            </p:grpSpPr>
            <p:sp>
              <p:nvSpPr>
                <p:cNvPr id="39" name="Google Shape;1187;p59">
                  <a:extLst>
                    <a:ext uri="{FF2B5EF4-FFF2-40B4-BE49-F238E27FC236}">
                      <a16:creationId xmlns:a16="http://schemas.microsoft.com/office/drawing/2014/main" id="{7BC102C5-2392-42F5-A23C-F11AC79EFFB0}"/>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40" name="Google Shape;1189;p59">
                  <a:extLst>
                    <a:ext uri="{FF2B5EF4-FFF2-40B4-BE49-F238E27FC236}">
                      <a16:creationId xmlns:a16="http://schemas.microsoft.com/office/drawing/2014/main" id="{F449D829-B91C-4225-B3E6-4733D346E677}"/>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קבוצה 25">
                <a:extLst>
                  <a:ext uri="{FF2B5EF4-FFF2-40B4-BE49-F238E27FC236}">
                    <a16:creationId xmlns:a16="http://schemas.microsoft.com/office/drawing/2014/main" id="{B132E359-2289-496E-878D-6D5274805BC4}"/>
                  </a:ext>
                </a:extLst>
              </p:cNvPr>
              <p:cNvGrpSpPr/>
              <p:nvPr/>
            </p:nvGrpSpPr>
            <p:grpSpPr>
              <a:xfrm>
                <a:off x="5475604" y="4292146"/>
                <a:ext cx="434601" cy="215640"/>
                <a:chOff x="6538301" y="1760313"/>
                <a:chExt cx="510138" cy="263097"/>
              </a:xfrm>
            </p:grpSpPr>
            <p:sp>
              <p:nvSpPr>
                <p:cNvPr id="37" name="Google Shape;1187;p59">
                  <a:extLst>
                    <a:ext uri="{FF2B5EF4-FFF2-40B4-BE49-F238E27FC236}">
                      <a16:creationId xmlns:a16="http://schemas.microsoft.com/office/drawing/2014/main" id="{848467AE-A22F-45FE-ABF5-9C89A2397CFB}"/>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38" name="Google Shape;1189;p59">
                  <a:extLst>
                    <a:ext uri="{FF2B5EF4-FFF2-40B4-BE49-F238E27FC236}">
                      <a16:creationId xmlns:a16="http://schemas.microsoft.com/office/drawing/2014/main" id="{0609828A-06CB-4DEA-9266-8E01811A5C79}"/>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מלבן 26">
                <a:extLst>
                  <a:ext uri="{FF2B5EF4-FFF2-40B4-BE49-F238E27FC236}">
                    <a16:creationId xmlns:a16="http://schemas.microsoft.com/office/drawing/2014/main" id="{F6D800DC-5C7D-4DE6-BB40-CCAF52990312}"/>
                  </a:ext>
                </a:extLst>
              </p:cNvPr>
              <p:cNvSpPr/>
              <p:nvPr/>
            </p:nvSpPr>
            <p:spPr>
              <a:xfrm>
                <a:off x="5947298" y="1989788"/>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מלבן 27">
                <a:extLst>
                  <a:ext uri="{FF2B5EF4-FFF2-40B4-BE49-F238E27FC236}">
                    <a16:creationId xmlns:a16="http://schemas.microsoft.com/office/drawing/2014/main" id="{83816BFB-51E0-4099-9128-8FD28FC8461A}"/>
                  </a:ext>
                </a:extLst>
              </p:cNvPr>
              <p:cNvSpPr/>
              <p:nvPr/>
            </p:nvSpPr>
            <p:spPr>
              <a:xfrm>
                <a:off x="5947298" y="2513375"/>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מלבן 28">
                <a:extLst>
                  <a:ext uri="{FF2B5EF4-FFF2-40B4-BE49-F238E27FC236}">
                    <a16:creationId xmlns:a16="http://schemas.microsoft.com/office/drawing/2014/main" id="{6FE84B16-73BB-480C-9E23-02D873615DE7}"/>
                  </a:ext>
                </a:extLst>
              </p:cNvPr>
              <p:cNvSpPr/>
              <p:nvPr/>
            </p:nvSpPr>
            <p:spPr>
              <a:xfrm>
                <a:off x="5947298" y="2274058"/>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מלבן 29">
                <a:extLst>
                  <a:ext uri="{FF2B5EF4-FFF2-40B4-BE49-F238E27FC236}">
                    <a16:creationId xmlns:a16="http://schemas.microsoft.com/office/drawing/2014/main" id="{94F116A8-B940-4BAD-AD22-5792D0716519}"/>
                  </a:ext>
                </a:extLst>
              </p:cNvPr>
              <p:cNvSpPr/>
              <p:nvPr/>
            </p:nvSpPr>
            <p:spPr>
              <a:xfrm>
                <a:off x="5952667" y="2758600"/>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1" name="מלבן 30">
                <a:extLst>
                  <a:ext uri="{FF2B5EF4-FFF2-40B4-BE49-F238E27FC236}">
                    <a16:creationId xmlns:a16="http://schemas.microsoft.com/office/drawing/2014/main" id="{D8310641-8DFD-41BC-AC70-A29477A83904}"/>
                  </a:ext>
                </a:extLst>
              </p:cNvPr>
              <p:cNvSpPr/>
              <p:nvPr/>
            </p:nvSpPr>
            <p:spPr>
              <a:xfrm>
                <a:off x="5952667" y="3011503"/>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מלבן 31">
                <a:extLst>
                  <a:ext uri="{FF2B5EF4-FFF2-40B4-BE49-F238E27FC236}">
                    <a16:creationId xmlns:a16="http://schemas.microsoft.com/office/drawing/2014/main" id="{47EC484F-DD36-4E97-9B1F-801745074B1A}"/>
                  </a:ext>
                </a:extLst>
              </p:cNvPr>
              <p:cNvSpPr/>
              <p:nvPr/>
            </p:nvSpPr>
            <p:spPr>
              <a:xfrm>
                <a:off x="5952667" y="3269784"/>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מלבן 32">
                <a:extLst>
                  <a:ext uri="{FF2B5EF4-FFF2-40B4-BE49-F238E27FC236}">
                    <a16:creationId xmlns:a16="http://schemas.microsoft.com/office/drawing/2014/main" id="{A0564BFC-47BE-490A-8B2B-2D0956A48938}"/>
                  </a:ext>
                </a:extLst>
              </p:cNvPr>
              <p:cNvSpPr/>
              <p:nvPr/>
            </p:nvSpPr>
            <p:spPr>
              <a:xfrm>
                <a:off x="5952667" y="3534631"/>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מלבן 33">
                <a:extLst>
                  <a:ext uri="{FF2B5EF4-FFF2-40B4-BE49-F238E27FC236}">
                    <a16:creationId xmlns:a16="http://schemas.microsoft.com/office/drawing/2014/main" id="{1F82B420-3A92-48D5-AB6D-711217140A10}"/>
                  </a:ext>
                </a:extLst>
              </p:cNvPr>
              <p:cNvSpPr/>
              <p:nvPr/>
            </p:nvSpPr>
            <p:spPr>
              <a:xfrm>
                <a:off x="5952667" y="3821298"/>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מלבן 34">
                <a:extLst>
                  <a:ext uri="{FF2B5EF4-FFF2-40B4-BE49-F238E27FC236}">
                    <a16:creationId xmlns:a16="http://schemas.microsoft.com/office/drawing/2014/main" id="{A99213D1-2BEE-4FC2-A639-E9CE2039C954}"/>
                  </a:ext>
                </a:extLst>
              </p:cNvPr>
              <p:cNvSpPr/>
              <p:nvPr/>
            </p:nvSpPr>
            <p:spPr>
              <a:xfrm>
                <a:off x="5952667" y="4052832"/>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6" name="מלבן 35">
                <a:extLst>
                  <a:ext uri="{FF2B5EF4-FFF2-40B4-BE49-F238E27FC236}">
                    <a16:creationId xmlns:a16="http://schemas.microsoft.com/office/drawing/2014/main" id="{98D059D1-86D0-4DF7-BA1A-F007D8F4ACC6}"/>
                  </a:ext>
                </a:extLst>
              </p:cNvPr>
              <p:cNvSpPr/>
              <p:nvPr/>
            </p:nvSpPr>
            <p:spPr>
              <a:xfrm>
                <a:off x="5952667" y="4311113"/>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8" name="תיבת טקסט 7">
              <a:extLst>
                <a:ext uri="{FF2B5EF4-FFF2-40B4-BE49-F238E27FC236}">
                  <a16:creationId xmlns:a16="http://schemas.microsoft.com/office/drawing/2014/main" id="{B2F7A04B-354E-4FB9-AFCB-97F62532958F}"/>
                </a:ext>
              </a:extLst>
            </p:cNvPr>
            <p:cNvSpPr txBox="1"/>
            <p:nvPr/>
          </p:nvSpPr>
          <p:spPr>
            <a:xfrm>
              <a:off x="5942100" y="1426699"/>
              <a:ext cx="1734607" cy="230832"/>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IS CONTAINING LAN CO-OP</a:t>
              </a:r>
            </a:p>
          </p:txBody>
        </p:sp>
        <p:sp>
          <p:nvSpPr>
            <p:cNvPr id="9" name="תיבת טקסט 8">
              <a:extLst>
                <a:ext uri="{FF2B5EF4-FFF2-40B4-BE49-F238E27FC236}">
                  <a16:creationId xmlns:a16="http://schemas.microsoft.com/office/drawing/2014/main" id="{EA3BBED3-948C-4AE5-9C1C-F84C9C2C85D8}"/>
                </a:ext>
              </a:extLst>
            </p:cNvPr>
            <p:cNvSpPr txBox="1"/>
            <p:nvPr/>
          </p:nvSpPr>
          <p:spPr>
            <a:xfrm>
              <a:off x="5942100" y="1703346"/>
              <a:ext cx="1734607" cy="230832"/>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IS CONTAINING ONLINE PVP</a:t>
              </a:r>
            </a:p>
          </p:txBody>
        </p:sp>
        <p:sp>
          <p:nvSpPr>
            <p:cNvPr id="64" name="תיבת טקסט 63">
              <a:extLst>
                <a:ext uri="{FF2B5EF4-FFF2-40B4-BE49-F238E27FC236}">
                  <a16:creationId xmlns:a16="http://schemas.microsoft.com/office/drawing/2014/main" id="{0E9410E1-8D43-460F-8D16-B38C7A4E465A}"/>
                </a:ext>
              </a:extLst>
            </p:cNvPr>
            <p:cNvSpPr txBox="1"/>
            <p:nvPr/>
          </p:nvSpPr>
          <p:spPr>
            <a:xfrm>
              <a:off x="5942100" y="1944588"/>
              <a:ext cx="2461746" cy="230832"/>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IS SUPPORTING FULL CONTROLLER </a:t>
              </a:r>
            </a:p>
          </p:txBody>
        </p:sp>
        <p:sp>
          <p:nvSpPr>
            <p:cNvPr id="66" name="תיבת טקסט 65">
              <a:extLst>
                <a:ext uri="{FF2B5EF4-FFF2-40B4-BE49-F238E27FC236}">
                  <a16:creationId xmlns:a16="http://schemas.microsoft.com/office/drawing/2014/main" id="{A16E45C4-AF8A-4E5E-B379-D2FDEA102F07}"/>
                </a:ext>
              </a:extLst>
            </p:cNvPr>
            <p:cNvSpPr txBox="1"/>
            <p:nvPr/>
          </p:nvSpPr>
          <p:spPr>
            <a:xfrm>
              <a:off x="5942100" y="2191979"/>
              <a:ext cx="2461746" cy="230832"/>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IS SUPPORTING PARTIAL CONTROLLER</a:t>
              </a:r>
            </a:p>
          </p:txBody>
        </p:sp>
        <p:sp>
          <p:nvSpPr>
            <p:cNvPr id="68" name="תיבת טקסט 67">
              <a:extLst>
                <a:ext uri="{FF2B5EF4-FFF2-40B4-BE49-F238E27FC236}">
                  <a16:creationId xmlns:a16="http://schemas.microsoft.com/office/drawing/2014/main" id="{06803639-27BE-4FDD-B891-BE4AE686FA58}"/>
                </a:ext>
              </a:extLst>
            </p:cNvPr>
            <p:cNvSpPr txBox="1"/>
            <p:nvPr/>
          </p:nvSpPr>
          <p:spPr>
            <a:xfrm>
              <a:off x="5942100" y="2452933"/>
              <a:ext cx="2330030" cy="230832"/>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IS HAVING IN-APP PURCHASES</a:t>
              </a:r>
            </a:p>
          </p:txBody>
        </p:sp>
        <p:sp>
          <p:nvSpPr>
            <p:cNvPr id="70" name="תיבת טקסט 69">
              <a:extLst>
                <a:ext uri="{FF2B5EF4-FFF2-40B4-BE49-F238E27FC236}">
                  <a16:creationId xmlns:a16="http://schemas.microsoft.com/office/drawing/2014/main" id="{BCD3DF36-61C4-477A-9A78-F8CC5E3D0A7F}"/>
                </a:ext>
              </a:extLst>
            </p:cNvPr>
            <p:cNvSpPr txBox="1"/>
            <p:nvPr/>
          </p:nvSpPr>
          <p:spPr>
            <a:xfrm>
              <a:off x="5942100" y="2703403"/>
              <a:ext cx="1734607" cy="230832"/>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IS MMO</a:t>
              </a:r>
            </a:p>
          </p:txBody>
        </p:sp>
        <p:sp>
          <p:nvSpPr>
            <p:cNvPr id="72" name="תיבת טקסט 71">
              <a:extLst>
                <a:ext uri="{FF2B5EF4-FFF2-40B4-BE49-F238E27FC236}">
                  <a16:creationId xmlns:a16="http://schemas.microsoft.com/office/drawing/2014/main" id="{A85B6F17-B15C-4684-A44E-E9488548A425}"/>
                </a:ext>
              </a:extLst>
            </p:cNvPr>
            <p:cNvSpPr txBox="1"/>
            <p:nvPr/>
          </p:nvSpPr>
          <p:spPr>
            <a:xfrm>
              <a:off x="5942100" y="2971418"/>
              <a:ext cx="2330030" cy="230832"/>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IS SHARED SCREEN COMPITABLE</a:t>
              </a:r>
            </a:p>
          </p:txBody>
        </p:sp>
        <p:sp>
          <p:nvSpPr>
            <p:cNvPr id="74" name="תיבת טקסט 73">
              <a:extLst>
                <a:ext uri="{FF2B5EF4-FFF2-40B4-BE49-F238E27FC236}">
                  <a16:creationId xmlns:a16="http://schemas.microsoft.com/office/drawing/2014/main" id="{A779C918-DACA-4280-868B-30FC62AE3687}"/>
                </a:ext>
              </a:extLst>
            </p:cNvPr>
            <p:cNvSpPr txBox="1"/>
            <p:nvPr/>
          </p:nvSpPr>
          <p:spPr>
            <a:xfrm>
              <a:off x="5942100" y="3259759"/>
              <a:ext cx="2379649" cy="230832"/>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PRECENTAGE OF POSITIVE USER REVIEWS</a:t>
              </a:r>
            </a:p>
          </p:txBody>
        </p:sp>
        <p:sp>
          <p:nvSpPr>
            <p:cNvPr id="76" name="תיבת טקסט 75">
              <a:extLst>
                <a:ext uri="{FF2B5EF4-FFF2-40B4-BE49-F238E27FC236}">
                  <a16:creationId xmlns:a16="http://schemas.microsoft.com/office/drawing/2014/main" id="{1B5D353D-D671-4471-8128-81D2FBBEC313}"/>
                </a:ext>
              </a:extLst>
            </p:cNvPr>
            <p:cNvSpPr txBox="1"/>
            <p:nvPr/>
          </p:nvSpPr>
          <p:spPr>
            <a:xfrm>
              <a:off x="5942100" y="3500877"/>
              <a:ext cx="1734607" cy="230832"/>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NUMBER OF USERS REVIEWS</a:t>
              </a:r>
            </a:p>
          </p:txBody>
        </p:sp>
        <p:sp>
          <p:nvSpPr>
            <p:cNvPr id="78" name="תיבת טקסט 77">
              <a:extLst>
                <a:ext uri="{FF2B5EF4-FFF2-40B4-BE49-F238E27FC236}">
                  <a16:creationId xmlns:a16="http://schemas.microsoft.com/office/drawing/2014/main" id="{1E7312AA-4FB9-4F05-BE9B-291D17981660}"/>
                </a:ext>
              </a:extLst>
            </p:cNvPr>
            <p:cNvSpPr txBox="1"/>
            <p:nvPr/>
          </p:nvSpPr>
          <p:spPr>
            <a:xfrm>
              <a:off x="5942100" y="3749574"/>
              <a:ext cx="1734607" cy="230832"/>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METACRITIC SCORE ON STEAM</a:t>
              </a:r>
            </a:p>
          </p:txBody>
        </p:sp>
      </p:grpSp>
    </p:spTree>
    <p:extLst>
      <p:ext uri="{BB962C8B-B14F-4D97-AF65-F5344CB8AC3E}">
        <p14:creationId xmlns:p14="http://schemas.microsoft.com/office/powerpoint/2010/main" val="1308592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48"/>
        <p:cNvGrpSpPr/>
        <p:nvPr/>
      </p:nvGrpSpPr>
      <p:grpSpPr>
        <a:xfrm>
          <a:off x="0" y="0"/>
          <a:ext cx="0" cy="0"/>
          <a:chOff x="0" y="0"/>
          <a:chExt cx="0" cy="0"/>
        </a:xfrm>
      </p:grpSpPr>
      <p:sp>
        <p:nvSpPr>
          <p:cNvPr id="849" name="Google Shape;849;p50"/>
          <p:cNvSpPr txBox="1">
            <a:spLocks noGrp="1"/>
          </p:cNvSpPr>
          <p:nvPr>
            <p:ph type="title"/>
          </p:nvPr>
        </p:nvSpPr>
        <p:spPr>
          <a:xfrm>
            <a:off x="725275" y="1723200"/>
            <a:ext cx="3863100" cy="202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solidFill>
              </a:rPr>
              <a:t>DATA</a:t>
            </a:r>
            <a:r>
              <a:rPr lang="en" dirty="0">
                <a:solidFill>
                  <a:schemeClr val="lt2"/>
                </a:solidFill>
              </a:rPr>
              <a:t> HANDLING</a:t>
            </a:r>
            <a:endParaRPr dirty="0">
              <a:solidFill>
                <a:schemeClr val="lt2"/>
              </a:solidFill>
            </a:endParaRPr>
          </a:p>
        </p:txBody>
      </p:sp>
      <p:pic>
        <p:nvPicPr>
          <p:cNvPr id="850" name="Google Shape;850;p50"/>
          <p:cNvPicPr preferRelativeResize="0"/>
          <p:nvPr/>
        </p:nvPicPr>
        <p:blipFill rotWithShape="1">
          <a:blip r:embed="rId3">
            <a:alphaModFix/>
          </a:blip>
          <a:srcRect l="26302" r="28050"/>
          <a:stretch/>
        </p:blipFill>
        <p:spPr>
          <a:xfrm rot="-1025818" flipH="1">
            <a:off x="5730709" y="1399911"/>
            <a:ext cx="2633332" cy="3244977"/>
          </a:xfrm>
          <a:prstGeom prst="rect">
            <a:avLst/>
          </a:prstGeom>
          <a:noFill/>
          <a:ln>
            <a:noFill/>
          </a:ln>
        </p:spPr>
      </p:pic>
      <p:sp>
        <p:nvSpPr>
          <p:cNvPr id="851" name="Google Shape;851;p50"/>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852" name="Google Shape;852;p50"/>
          <p:cNvSpPr txBox="1">
            <a:spLocks noGrp="1"/>
          </p:cNvSpPr>
          <p:nvPr>
            <p:ph type="subTitle" idx="1"/>
          </p:nvPr>
        </p:nvSpPr>
        <p:spPr>
          <a:xfrm>
            <a:off x="725275" y="3795910"/>
            <a:ext cx="6044100" cy="3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Conversion, Purifying and Improvement for the information</a:t>
            </a:r>
            <a:endParaRPr dirty="0"/>
          </a:p>
        </p:txBody>
      </p:sp>
      <p:pic>
        <p:nvPicPr>
          <p:cNvPr id="853" name="Google Shape;853;p50"/>
          <p:cNvPicPr preferRelativeResize="0"/>
          <p:nvPr/>
        </p:nvPicPr>
        <p:blipFill rotWithShape="1">
          <a:blip r:embed="rId3">
            <a:alphaModFix/>
          </a:blip>
          <a:srcRect r="81534" b="59940"/>
          <a:stretch/>
        </p:blipFill>
        <p:spPr>
          <a:xfrm>
            <a:off x="3323712" y="201075"/>
            <a:ext cx="1041826" cy="1271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61"/>
        <p:cNvGrpSpPr/>
        <p:nvPr/>
      </p:nvGrpSpPr>
      <p:grpSpPr>
        <a:xfrm>
          <a:off x="0" y="0"/>
          <a:ext cx="0" cy="0"/>
          <a:chOff x="0" y="0"/>
          <a:chExt cx="0" cy="0"/>
        </a:xfrm>
      </p:grpSpPr>
      <p:sp>
        <p:nvSpPr>
          <p:cNvPr id="662" name="Google Shape;662;p42"/>
          <p:cNvSpPr txBox="1">
            <a:spLocks noGrp="1"/>
          </p:cNvSpPr>
          <p:nvPr>
            <p:ph type="subTitle" idx="1"/>
          </p:nvPr>
        </p:nvSpPr>
        <p:spPr>
          <a:xfrm>
            <a:off x="609895" y="3430546"/>
            <a:ext cx="237431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Removing the day and month, remaining only with year in ‘RealeaseYear’</a:t>
            </a:r>
            <a:endParaRPr dirty="0"/>
          </a:p>
        </p:txBody>
      </p:sp>
      <p:sp>
        <p:nvSpPr>
          <p:cNvPr id="663" name="Google Shape;663;p42"/>
          <p:cNvSpPr txBox="1">
            <a:spLocks noGrp="1"/>
          </p:cNvSpPr>
          <p:nvPr>
            <p:ph type="subTitle" idx="2"/>
          </p:nvPr>
        </p:nvSpPr>
        <p:spPr>
          <a:xfrm>
            <a:off x="3494960" y="3430546"/>
            <a:ext cx="21540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Isolating a primary genre for each game</a:t>
            </a:r>
            <a:endParaRPr dirty="0"/>
          </a:p>
        </p:txBody>
      </p:sp>
      <p:sp>
        <p:nvSpPr>
          <p:cNvPr id="664" name="Google Shape;664;p42"/>
          <p:cNvSpPr txBox="1">
            <a:spLocks noGrp="1"/>
          </p:cNvSpPr>
          <p:nvPr>
            <p:ph type="subTitle" idx="3"/>
          </p:nvPr>
        </p:nvSpPr>
        <p:spPr>
          <a:xfrm>
            <a:off x="6179095" y="3430546"/>
            <a:ext cx="235501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Setting ‘Free to play’ games to cost 0 and picking the priced value if got any</a:t>
            </a:r>
            <a:endParaRPr dirty="0"/>
          </a:p>
        </p:txBody>
      </p:sp>
      <p:sp>
        <p:nvSpPr>
          <p:cNvPr id="665" name="Google Shape;665;p42"/>
          <p:cNvSpPr txBox="1">
            <a:spLocks noGrp="1"/>
          </p:cNvSpPr>
          <p:nvPr>
            <p:ph type="subTitle" idx="4"/>
          </p:nvPr>
        </p:nvSpPr>
        <p:spPr>
          <a:xfrm>
            <a:off x="720050" y="2026599"/>
            <a:ext cx="21540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Converting some columns from ‘object’ to ‘string’ or ‘int’</a:t>
            </a:r>
            <a:endParaRPr dirty="0"/>
          </a:p>
        </p:txBody>
      </p:sp>
      <p:sp>
        <p:nvSpPr>
          <p:cNvPr id="666" name="Google Shape;666;p42"/>
          <p:cNvSpPr txBox="1">
            <a:spLocks noGrp="1"/>
          </p:cNvSpPr>
          <p:nvPr>
            <p:ph type="subTitle" idx="5"/>
          </p:nvPr>
        </p:nvSpPr>
        <p:spPr>
          <a:xfrm>
            <a:off x="3395250" y="2026599"/>
            <a:ext cx="235342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Removing unwanted phrases and marks from the HTML code</a:t>
            </a:r>
            <a:endParaRPr dirty="0"/>
          </a:p>
        </p:txBody>
      </p:sp>
      <p:sp>
        <p:nvSpPr>
          <p:cNvPr id="667" name="Google Shape;667;p42"/>
          <p:cNvSpPr txBox="1">
            <a:spLocks noGrp="1"/>
          </p:cNvSpPr>
          <p:nvPr>
            <p:ph type="subTitle" idx="6"/>
          </p:nvPr>
        </p:nvSpPr>
        <p:spPr>
          <a:xfrm>
            <a:off x="6279600" y="2026599"/>
            <a:ext cx="21540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Converting ‘Storage’ column to unified size of  GB</a:t>
            </a:r>
            <a:endParaRPr dirty="0"/>
          </a:p>
        </p:txBody>
      </p:sp>
      <p:sp>
        <p:nvSpPr>
          <p:cNvPr id="668" name="Google Shape;668;p42"/>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t>
            </a:r>
            <a:r>
              <a:rPr lang="en-US" b="1" dirty="0">
                <a:solidFill>
                  <a:srgbClr val="002060"/>
                </a:solidFill>
              </a:rPr>
              <a:t>THIS</a:t>
            </a:r>
            <a:r>
              <a:rPr lang="en-US" dirty="0"/>
              <a:t> PHASE WE USED…</a:t>
            </a:r>
            <a:endParaRPr dirty="0"/>
          </a:p>
        </p:txBody>
      </p:sp>
      <p:grpSp>
        <p:nvGrpSpPr>
          <p:cNvPr id="669" name="Google Shape;669;p42"/>
          <p:cNvGrpSpPr/>
          <p:nvPr/>
        </p:nvGrpSpPr>
        <p:grpSpPr>
          <a:xfrm>
            <a:off x="1625837" y="1677610"/>
            <a:ext cx="342434" cy="342905"/>
            <a:chOff x="1625837" y="1677610"/>
            <a:chExt cx="342434" cy="342905"/>
          </a:xfrm>
        </p:grpSpPr>
        <p:sp>
          <p:nvSpPr>
            <p:cNvPr id="670" name="Google Shape;670;p42"/>
            <p:cNvSpPr/>
            <p:nvPr/>
          </p:nvSpPr>
          <p:spPr>
            <a:xfrm>
              <a:off x="1625837"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2"/>
            <p:cNvSpPr/>
            <p:nvPr/>
          </p:nvSpPr>
          <p:spPr>
            <a:xfrm>
              <a:off x="1625837"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2"/>
            <p:cNvSpPr/>
            <p:nvPr/>
          </p:nvSpPr>
          <p:spPr>
            <a:xfrm>
              <a:off x="1709922"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42"/>
          <p:cNvGrpSpPr/>
          <p:nvPr/>
        </p:nvGrpSpPr>
        <p:grpSpPr>
          <a:xfrm>
            <a:off x="7185093" y="1677735"/>
            <a:ext cx="343032" cy="342905"/>
            <a:chOff x="7185093" y="1677735"/>
            <a:chExt cx="343032" cy="342905"/>
          </a:xfrm>
        </p:grpSpPr>
        <p:sp>
          <p:nvSpPr>
            <p:cNvPr id="674" name="Google Shape;674;p42"/>
            <p:cNvSpPr/>
            <p:nvPr/>
          </p:nvSpPr>
          <p:spPr>
            <a:xfrm>
              <a:off x="7185093"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a:off x="7185093"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a:off x="7262728"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42"/>
          <p:cNvGrpSpPr/>
          <p:nvPr/>
        </p:nvGrpSpPr>
        <p:grpSpPr>
          <a:xfrm>
            <a:off x="1625840" y="3056629"/>
            <a:ext cx="342434" cy="342905"/>
            <a:chOff x="1625840" y="3099836"/>
            <a:chExt cx="342434" cy="342905"/>
          </a:xfrm>
        </p:grpSpPr>
        <p:sp>
          <p:nvSpPr>
            <p:cNvPr id="678" name="Google Shape;678;p42"/>
            <p:cNvSpPr/>
            <p:nvPr/>
          </p:nvSpPr>
          <p:spPr>
            <a:xfrm>
              <a:off x="1625840" y="30998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1625840" y="32443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1707775" y="3178067"/>
              <a:ext cx="180713" cy="153716"/>
            </a:xfrm>
            <a:custGeom>
              <a:avLst/>
              <a:gdLst/>
              <a:ahLst/>
              <a:cxnLst/>
              <a:rect l="l" t="t" r="r" b="b"/>
              <a:pathLst>
                <a:path w="1513" h="1287" extrusionOk="0">
                  <a:moveTo>
                    <a:pt x="754" y="636"/>
                  </a:moveTo>
                  <a:lnTo>
                    <a:pt x="890" y="849"/>
                  </a:lnTo>
                  <a:lnTo>
                    <a:pt x="623" y="849"/>
                  </a:lnTo>
                  <a:lnTo>
                    <a:pt x="754" y="636"/>
                  </a:lnTo>
                  <a:close/>
                  <a:moveTo>
                    <a:pt x="754" y="1"/>
                  </a:moveTo>
                  <a:cubicBezTo>
                    <a:pt x="683" y="1"/>
                    <a:pt x="610" y="41"/>
                    <a:pt x="569" y="104"/>
                  </a:cubicBezTo>
                  <a:lnTo>
                    <a:pt x="42" y="953"/>
                  </a:lnTo>
                  <a:cubicBezTo>
                    <a:pt x="0" y="1020"/>
                    <a:pt x="0" y="1101"/>
                    <a:pt x="37" y="1174"/>
                  </a:cubicBezTo>
                  <a:cubicBezTo>
                    <a:pt x="77" y="1241"/>
                    <a:pt x="150" y="1286"/>
                    <a:pt x="231" y="1286"/>
                  </a:cubicBezTo>
                  <a:lnTo>
                    <a:pt x="1283" y="1286"/>
                  </a:lnTo>
                  <a:cubicBezTo>
                    <a:pt x="1364" y="1286"/>
                    <a:pt x="1436" y="1241"/>
                    <a:pt x="1477" y="1174"/>
                  </a:cubicBezTo>
                  <a:cubicBezTo>
                    <a:pt x="1512" y="1101"/>
                    <a:pt x="1512" y="1020"/>
                    <a:pt x="1468" y="953"/>
                  </a:cubicBezTo>
                  <a:lnTo>
                    <a:pt x="944" y="104"/>
                  </a:lnTo>
                  <a:cubicBezTo>
                    <a:pt x="904" y="41"/>
                    <a:pt x="831" y="1"/>
                    <a:pt x="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42"/>
          <p:cNvGrpSpPr/>
          <p:nvPr/>
        </p:nvGrpSpPr>
        <p:grpSpPr>
          <a:xfrm>
            <a:off x="4405615" y="1677608"/>
            <a:ext cx="342434" cy="342905"/>
            <a:chOff x="4405615" y="1677608"/>
            <a:chExt cx="342434" cy="342905"/>
          </a:xfrm>
        </p:grpSpPr>
        <p:sp>
          <p:nvSpPr>
            <p:cNvPr id="682" name="Google Shape;682;p42"/>
            <p:cNvSpPr/>
            <p:nvPr/>
          </p:nvSpPr>
          <p:spPr>
            <a:xfrm>
              <a:off x="4405615" y="1677608"/>
              <a:ext cx="342434" cy="342905"/>
            </a:xfrm>
            <a:custGeom>
              <a:avLst/>
              <a:gdLst/>
              <a:ahLst/>
              <a:cxnLst/>
              <a:rect l="l" t="t" r="r" b="b"/>
              <a:pathLst>
                <a:path w="2867" h="2871" extrusionOk="0">
                  <a:moveTo>
                    <a:pt x="1436" y="0"/>
                  </a:moveTo>
                  <a:cubicBezTo>
                    <a:pt x="642" y="0"/>
                    <a:pt x="1" y="646"/>
                    <a:pt x="1" y="1436"/>
                  </a:cubicBezTo>
                  <a:cubicBezTo>
                    <a:pt x="1" y="2229"/>
                    <a:pt x="642" y="2871"/>
                    <a:pt x="1436" y="2871"/>
                  </a:cubicBezTo>
                  <a:cubicBezTo>
                    <a:pt x="2226" y="2871"/>
                    <a:pt x="2867" y="2229"/>
                    <a:pt x="2867" y="1436"/>
                  </a:cubicBezTo>
                  <a:cubicBezTo>
                    <a:pt x="2867" y="646"/>
                    <a:pt x="2226" y="0"/>
                    <a:pt x="1436"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4405615" y="1822127"/>
              <a:ext cx="342434" cy="198386"/>
            </a:xfrm>
            <a:custGeom>
              <a:avLst/>
              <a:gdLst/>
              <a:ahLst/>
              <a:cxnLst/>
              <a:rect l="l" t="t" r="r" b="b"/>
              <a:pathLst>
                <a:path w="2867" h="1661" extrusionOk="0">
                  <a:moveTo>
                    <a:pt x="19" y="0"/>
                  </a:moveTo>
                  <a:cubicBezTo>
                    <a:pt x="5" y="77"/>
                    <a:pt x="1" y="149"/>
                    <a:pt x="1" y="226"/>
                  </a:cubicBezTo>
                  <a:cubicBezTo>
                    <a:pt x="1" y="1019"/>
                    <a:pt x="642" y="1661"/>
                    <a:pt x="1436" y="1661"/>
                  </a:cubicBezTo>
                  <a:cubicBezTo>
                    <a:pt x="2226" y="1661"/>
                    <a:pt x="2867" y="1019"/>
                    <a:pt x="2867" y="226"/>
                  </a:cubicBezTo>
                  <a:cubicBezTo>
                    <a:pt x="2867" y="149"/>
                    <a:pt x="2862" y="77"/>
                    <a:pt x="2848" y="0"/>
                  </a:cubicBezTo>
                  <a:cubicBezTo>
                    <a:pt x="2744" y="686"/>
                    <a:pt x="2149" y="1209"/>
                    <a:pt x="1436" y="1209"/>
                  </a:cubicBezTo>
                  <a:cubicBezTo>
                    <a:pt x="719" y="1209"/>
                    <a:pt x="128" y="686"/>
                    <a:pt x="19"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4492925" y="1767902"/>
              <a:ext cx="167813" cy="162554"/>
            </a:xfrm>
            <a:custGeom>
              <a:avLst/>
              <a:gdLst/>
              <a:ahLst/>
              <a:cxnLst/>
              <a:rect l="l" t="t" r="r" b="b"/>
              <a:pathLst>
                <a:path w="1405" h="1361" extrusionOk="0">
                  <a:moveTo>
                    <a:pt x="242" y="0"/>
                  </a:moveTo>
                  <a:cubicBezTo>
                    <a:pt x="186" y="0"/>
                    <a:pt x="129" y="20"/>
                    <a:pt x="87" y="61"/>
                  </a:cubicBezTo>
                  <a:cubicBezTo>
                    <a:pt x="1" y="147"/>
                    <a:pt x="1" y="287"/>
                    <a:pt x="87" y="373"/>
                  </a:cubicBezTo>
                  <a:lnTo>
                    <a:pt x="394" y="680"/>
                  </a:lnTo>
                  <a:lnTo>
                    <a:pt x="87" y="986"/>
                  </a:lnTo>
                  <a:cubicBezTo>
                    <a:pt x="1" y="1073"/>
                    <a:pt x="1" y="1212"/>
                    <a:pt x="87" y="1298"/>
                  </a:cubicBezTo>
                  <a:cubicBezTo>
                    <a:pt x="132" y="1338"/>
                    <a:pt x="186" y="1361"/>
                    <a:pt x="240" y="1361"/>
                  </a:cubicBezTo>
                  <a:cubicBezTo>
                    <a:pt x="299" y="1361"/>
                    <a:pt x="353" y="1338"/>
                    <a:pt x="398" y="1298"/>
                  </a:cubicBezTo>
                  <a:lnTo>
                    <a:pt x="705" y="991"/>
                  </a:lnTo>
                  <a:lnTo>
                    <a:pt x="1011" y="1298"/>
                  </a:lnTo>
                  <a:cubicBezTo>
                    <a:pt x="1053" y="1338"/>
                    <a:pt x="1111" y="1361"/>
                    <a:pt x="1165" y="1361"/>
                  </a:cubicBezTo>
                  <a:cubicBezTo>
                    <a:pt x="1219" y="1361"/>
                    <a:pt x="1278" y="1338"/>
                    <a:pt x="1319" y="1298"/>
                  </a:cubicBezTo>
                  <a:cubicBezTo>
                    <a:pt x="1405" y="1212"/>
                    <a:pt x="1405" y="1073"/>
                    <a:pt x="1319" y="986"/>
                  </a:cubicBezTo>
                  <a:lnTo>
                    <a:pt x="1011" y="680"/>
                  </a:lnTo>
                  <a:lnTo>
                    <a:pt x="1319" y="373"/>
                  </a:lnTo>
                  <a:cubicBezTo>
                    <a:pt x="1405" y="287"/>
                    <a:pt x="1405" y="147"/>
                    <a:pt x="1319" y="61"/>
                  </a:cubicBezTo>
                  <a:cubicBezTo>
                    <a:pt x="1276" y="20"/>
                    <a:pt x="1221" y="0"/>
                    <a:pt x="1166" y="0"/>
                  </a:cubicBezTo>
                  <a:cubicBezTo>
                    <a:pt x="1110" y="0"/>
                    <a:pt x="1055" y="20"/>
                    <a:pt x="1011" y="61"/>
                  </a:cubicBezTo>
                  <a:lnTo>
                    <a:pt x="705" y="369"/>
                  </a:lnTo>
                  <a:lnTo>
                    <a:pt x="398" y="61"/>
                  </a:lnTo>
                  <a:cubicBezTo>
                    <a:pt x="356" y="20"/>
                    <a:pt x="299" y="0"/>
                    <a:pt x="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42"/>
          <p:cNvGrpSpPr/>
          <p:nvPr/>
        </p:nvGrpSpPr>
        <p:grpSpPr>
          <a:xfrm>
            <a:off x="4405475" y="3056629"/>
            <a:ext cx="342434" cy="342905"/>
            <a:chOff x="4405475" y="3083472"/>
            <a:chExt cx="342434" cy="342905"/>
          </a:xfrm>
        </p:grpSpPr>
        <p:sp>
          <p:nvSpPr>
            <p:cNvPr id="686" name="Google Shape;686;p42"/>
            <p:cNvSpPr/>
            <p:nvPr/>
          </p:nvSpPr>
          <p:spPr>
            <a:xfrm>
              <a:off x="4405475" y="3083472"/>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4405475" y="3227991"/>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a:off x="4501276" y="3178051"/>
              <a:ext cx="180723" cy="138934"/>
            </a:xfrm>
            <a:custGeom>
              <a:avLst/>
              <a:gdLst/>
              <a:ahLst/>
              <a:cxnLst/>
              <a:rect l="l" t="t" r="r" b="b"/>
              <a:pathLst>
                <a:path w="2361" h="1815" extrusionOk="0">
                  <a:moveTo>
                    <a:pt x="177" y="1"/>
                  </a:moveTo>
                  <a:cubicBezTo>
                    <a:pt x="78" y="1"/>
                    <a:pt x="1" y="82"/>
                    <a:pt x="1" y="177"/>
                  </a:cubicBezTo>
                  <a:lnTo>
                    <a:pt x="1" y="1640"/>
                  </a:lnTo>
                  <a:cubicBezTo>
                    <a:pt x="1" y="1738"/>
                    <a:pt x="78" y="1815"/>
                    <a:pt x="177" y="1815"/>
                  </a:cubicBezTo>
                  <a:lnTo>
                    <a:pt x="1594" y="1815"/>
                  </a:lnTo>
                  <a:cubicBezTo>
                    <a:pt x="1648" y="1815"/>
                    <a:pt x="1698" y="1792"/>
                    <a:pt x="1730" y="1752"/>
                  </a:cubicBezTo>
                  <a:lnTo>
                    <a:pt x="2312" y="1021"/>
                  </a:lnTo>
                  <a:cubicBezTo>
                    <a:pt x="2361" y="953"/>
                    <a:pt x="2361" y="863"/>
                    <a:pt x="2312" y="800"/>
                  </a:cubicBezTo>
                  <a:lnTo>
                    <a:pt x="1730" y="69"/>
                  </a:lnTo>
                  <a:cubicBezTo>
                    <a:pt x="1698" y="28"/>
                    <a:pt x="1648" y="1"/>
                    <a:pt x="1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42"/>
          <p:cNvGrpSpPr/>
          <p:nvPr/>
        </p:nvGrpSpPr>
        <p:grpSpPr>
          <a:xfrm>
            <a:off x="7185390" y="3056629"/>
            <a:ext cx="342434" cy="342905"/>
            <a:chOff x="7185390" y="3176036"/>
            <a:chExt cx="342434" cy="342905"/>
          </a:xfrm>
        </p:grpSpPr>
        <p:sp>
          <p:nvSpPr>
            <p:cNvPr id="690" name="Google Shape;690;p42"/>
            <p:cNvSpPr/>
            <p:nvPr/>
          </p:nvSpPr>
          <p:spPr>
            <a:xfrm>
              <a:off x="7185390" y="31760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a:off x="7185390" y="33205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rot="10800000">
              <a:off x="7254972" y="3276454"/>
              <a:ext cx="180723" cy="138934"/>
            </a:xfrm>
            <a:custGeom>
              <a:avLst/>
              <a:gdLst/>
              <a:ahLst/>
              <a:cxnLst/>
              <a:rect l="l" t="t" r="r" b="b"/>
              <a:pathLst>
                <a:path w="2361" h="1815" extrusionOk="0">
                  <a:moveTo>
                    <a:pt x="177" y="1"/>
                  </a:moveTo>
                  <a:cubicBezTo>
                    <a:pt x="78" y="1"/>
                    <a:pt x="1" y="82"/>
                    <a:pt x="1" y="177"/>
                  </a:cubicBezTo>
                  <a:lnTo>
                    <a:pt x="1" y="1640"/>
                  </a:lnTo>
                  <a:cubicBezTo>
                    <a:pt x="1" y="1738"/>
                    <a:pt x="78" y="1815"/>
                    <a:pt x="177" y="1815"/>
                  </a:cubicBezTo>
                  <a:lnTo>
                    <a:pt x="1594" y="1815"/>
                  </a:lnTo>
                  <a:cubicBezTo>
                    <a:pt x="1648" y="1815"/>
                    <a:pt x="1698" y="1792"/>
                    <a:pt x="1730" y="1752"/>
                  </a:cubicBezTo>
                  <a:lnTo>
                    <a:pt x="2312" y="1021"/>
                  </a:lnTo>
                  <a:cubicBezTo>
                    <a:pt x="2361" y="953"/>
                    <a:pt x="2361" y="863"/>
                    <a:pt x="2312" y="800"/>
                  </a:cubicBezTo>
                  <a:lnTo>
                    <a:pt x="1730" y="69"/>
                  </a:lnTo>
                  <a:cubicBezTo>
                    <a:pt x="1698" y="28"/>
                    <a:pt x="1648" y="1"/>
                    <a:pt x="1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07"/>
        <p:cNvGrpSpPr/>
        <p:nvPr/>
      </p:nvGrpSpPr>
      <p:grpSpPr>
        <a:xfrm>
          <a:off x="0" y="0"/>
          <a:ext cx="0" cy="0"/>
          <a:chOff x="0" y="0"/>
          <a:chExt cx="0" cy="0"/>
        </a:xfrm>
      </p:grpSpPr>
      <p:sp>
        <p:nvSpPr>
          <p:cNvPr id="608" name="Google Shape;608;p37"/>
          <p:cNvSpPr/>
          <p:nvPr/>
        </p:nvSpPr>
        <p:spPr>
          <a:xfrm>
            <a:off x="824074" y="985284"/>
            <a:ext cx="7495852" cy="374266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324214" y="238775"/>
            <a:ext cx="39" cy="195"/>
          </a:xfrm>
          <a:custGeom>
            <a:avLst/>
            <a:gdLst/>
            <a:ahLst/>
            <a:cxnLst/>
            <a:rect l="l" t="t" r="r" b="b"/>
            <a:pathLst>
              <a:path w="1" h="5" extrusionOk="0">
                <a:moveTo>
                  <a:pt x="1" y="0"/>
                </a:moveTo>
                <a:lnTo>
                  <a:pt x="1" y="4"/>
                </a:lnTo>
                <a:lnTo>
                  <a:pt x="1" y="4"/>
                </a:lnTo>
                <a:close/>
              </a:path>
            </a:pathLst>
          </a:custGeom>
          <a:solidFill>
            <a:srgbClr val="9FA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DATA FRAME </a:t>
            </a:r>
            <a:r>
              <a:rPr lang="en" b="1" dirty="0">
                <a:solidFill>
                  <a:srgbClr val="002060"/>
                </a:solidFill>
              </a:rPr>
              <a:t>BEFORE</a:t>
            </a:r>
            <a:r>
              <a:rPr lang="en" dirty="0"/>
              <a:t> DATA HANDLING</a:t>
            </a:r>
            <a:endParaRPr dirty="0"/>
          </a:p>
        </p:txBody>
      </p:sp>
      <p:grpSp>
        <p:nvGrpSpPr>
          <p:cNvPr id="18" name="קבוצה 17">
            <a:extLst>
              <a:ext uri="{FF2B5EF4-FFF2-40B4-BE49-F238E27FC236}">
                <a16:creationId xmlns:a16="http://schemas.microsoft.com/office/drawing/2014/main" id="{55E0F2A7-8EFF-4870-8A6A-B0768D143E9D}"/>
              </a:ext>
            </a:extLst>
          </p:cNvPr>
          <p:cNvGrpSpPr/>
          <p:nvPr/>
        </p:nvGrpSpPr>
        <p:grpSpPr>
          <a:xfrm>
            <a:off x="1630596" y="1227388"/>
            <a:ext cx="5762575" cy="3187816"/>
            <a:chOff x="1630597" y="1227388"/>
            <a:chExt cx="5617848" cy="3187816"/>
          </a:xfrm>
        </p:grpSpPr>
        <p:pic>
          <p:nvPicPr>
            <p:cNvPr id="15" name="תמונה 14">
              <a:extLst>
                <a:ext uri="{FF2B5EF4-FFF2-40B4-BE49-F238E27FC236}">
                  <a16:creationId xmlns:a16="http://schemas.microsoft.com/office/drawing/2014/main" id="{32F1DB37-2C3F-45C6-89CF-B0FB49A9A7E9}"/>
                </a:ext>
              </a:extLst>
            </p:cNvPr>
            <p:cNvPicPr>
              <a:picLocks noChangeAspect="1"/>
            </p:cNvPicPr>
            <p:nvPr/>
          </p:nvPicPr>
          <p:blipFill>
            <a:blip r:embed="rId3"/>
            <a:stretch>
              <a:fillRect/>
            </a:stretch>
          </p:blipFill>
          <p:spPr>
            <a:xfrm>
              <a:off x="1630597" y="1227388"/>
              <a:ext cx="5617848" cy="3187816"/>
            </a:xfrm>
            <a:prstGeom prst="rect">
              <a:avLst/>
            </a:prstGeom>
          </p:spPr>
        </p:pic>
        <p:sp>
          <p:nvSpPr>
            <p:cNvPr id="17" name="מלבן 16">
              <a:extLst>
                <a:ext uri="{FF2B5EF4-FFF2-40B4-BE49-F238E27FC236}">
                  <a16:creationId xmlns:a16="http://schemas.microsoft.com/office/drawing/2014/main" id="{A0AA3A76-CD8B-410A-8690-16F9E685A766}"/>
                </a:ext>
              </a:extLst>
            </p:cNvPr>
            <p:cNvSpPr/>
            <p:nvPr/>
          </p:nvSpPr>
          <p:spPr>
            <a:xfrm>
              <a:off x="1630597" y="1227388"/>
              <a:ext cx="5617848" cy="3187816"/>
            </a:xfrm>
            <a:prstGeom prst="rect">
              <a:avLst/>
            </a:prstGeom>
            <a:gradFill flip="none" rotWithShape="1">
              <a:gsLst>
                <a:gs pos="0">
                  <a:schemeClr val="accent3">
                    <a:lumMod val="40000"/>
                    <a:lumOff val="60000"/>
                    <a:alpha val="54000"/>
                  </a:schemeClr>
                </a:gs>
                <a:gs pos="46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07"/>
        <p:cNvGrpSpPr/>
        <p:nvPr/>
      </p:nvGrpSpPr>
      <p:grpSpPr>
        <a:xfrm>
          <a:off x="0" y="0"/>
          <a:ext cx="0" cy="0"/>
          <a:chOff x="0" y="0"/>
          <a:chExt cx="0" cy="0"/>
        </a:xfrm>
      </p:grpSpPr>
      <p:sp>
        <p:nvSpPr>
          <p:cNvPr id="608" name="Google Shape;608;p37"/>
          <p:cNvSpPr/>
          <p:nvPr/>
        </p:nvSpPr>
        <p:spPr>
          <a:xfrm>
            <a:off x="824074" y="985284"/>
            <a:ext cx="7495852" cy="374266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324214" y="238775"/>
            <a:ext cx="39" cy="195"/>
          </a:xfrm>
          <a:custGeom>
            <a:avLst/>
            <a:gdLst/>
            <a:ahLst/>
            <a:cxnLst/>
            <a:rect l="l" t="t" r="r" b="b"/>
            <a:pathLst>
              <a:path w="1" h="5" extrusionOk="0">
                <a:moveTo>
                  <a:pt x="1" y="0"/>
                </a:moveTo>
                <a:lnTo>
                  <a:pt x="1" y="4"/>
                </a:lnTo>
                <a:lnTo>
                  <a:pt x="1" y="4"/>
                </a:lnTo>
                <a:close/>
              </a:path>
            </a:pathLst>
          </a:custGeom>
          <a:solidFill>
            <a:srgbClr val="9FA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DATA FRAME </a:t>
            </a:r>
            <a:r>
              <a:rPr lang="en" b="1" dirty="0">
                <a:solidFill>
                  <a:srgbClr val="002060"/>
                </a:solidFill>
              </a:rPr>
              <a:t>AFTER</a:t>
            </a:r>
            <a:r>
              <a:rPr lang="en" dirty="0"/>
              <a:t> DATA HANDLING</a:t>
            </a:r>
            <a:endParaRPr dirty="0"/>
          </a:p>
        </p:txBody>
      </p:sp>
      <p:grpSp>
        <p:nvGrpSpPr>
          <p:cNvPr id="6" name="קבוצה 5">
            <a:extLst>
              <a:ext uri="{FF2B5EF4-FFF2-40B4-BE49-F238E27FC236}">
                <a16:creationId xmlns:a16="http://schemas.microsoft.com/office/drawing/2014/main" id="{AF053FE5-9F9B-4C24-AF40-57B302D2289E}"/>
              </a:ext>
            </a:extLst>
          </p:cNvPr>
          <p:cNvGrpSpPr/>
          <p:nvPr/>
        </p:nvGrpSpPr>
        <p:grpSpPr>
          <a:xfrm>
            <a:off x="1630596" y="1227388"/>
            <a:ext cx="5769663" cy="3194904"/>
            <a:chOff x="1630597" y="1227388"/>
            <a:chExt cx="5617848" cy="3194904"/>
          </a:xfrm>
        </p:grpSpPr>
        <p:pic>
          <p:nvPicPr>
            <p:cNvPr id="4" name="תמונה 3">
              <a:extLst>
                <a:ext uri="{FF2B5EF4-FFF2-40B4-BE49-F238E27FC236}">
                  <a16:creationId xmlns:a16="http://schemas.microsoft.com/office/drawing/2014/main" id="{108E4C0C-C37C-463E-876A-8DC0D41F1329}"/>
                </a:ext>
              </a:extLst>
            </p:cNvPr>
            <p:cNvPicPr>
              <a:picLocks noChangeAspect="1"/>
            </p:cNvPicPr>
            <p:nvPr/>
          </p:nvPicPr>
          <p:blipFill>
            <a:blip r:embed="rId3"/>
            <a:stretch>
              <a:fillRect/>
            </a:stretch>
          </p:blipFill>
          <p:spPr>
            <a:xfrm>
              <a:off x="1630597" y="1227388"/>
              <a:ext cx="5617848" cy="3187816"/>
            </a:xfrm>
            <a:prstGeom prst="rect">
              <a:avLst/>
            </a:prstGeom>
          </p:spPr>
        </p:pic>
        <p:sp>
          <p:nvSpPr>
            <p:cNvPr id="5" name="מלבן 4">
              <a:extLst>
                <a:ext uri="{FF2B5EF4-FFF2-40B4-BE49-F238E27FC236}">
                  <a16:creationId xmlns:a16="http://schemas.microsoft.com/office/drawing/2014/main" id="{0F9DB8B6-AEF1-4A7B-9809-F226A1A3D305}"/>
                </a:ext>
              </a:extLst>
            </p:cNvPr>
            <p:cNvSpPr/>
            <p:nvPr/>
          </p:nvSpPr>
          <p:spPr>
            <a:xfrm>
              <a:off x="1630597" y="1234476"/>
              <a:ext cx="5617848" cy="3187816"/>
            </a:xfrm>
            <a:prstGeom prst="rect">
              <a:avLst/>
            </a:prstGeom>
            <a:gradFill flip="none" rotWithShape="1">
              <a:gsLst>
                <a:gs pos="0">
                  <a:schemeClr val="accent3">
                    <a:lumMod val="40000"/>
                    <a:lumOff val="60000"/>
                    <a:alpha val="54000"/>
                  </a:schemeClr>
                </a:gs>
                <a:gs pos="46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spTree>
    <p:extLst>
      <p:ext uri="{BB962C8B-B14F-4D97-AF65-F5344CB8AC3E}">
        <p14:creationId xmlns:p14="http://schemas.microsoft.com/office/powerpoint/2010/main" val="317314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737"/>
        <p:cNvGrpSpPr/>
        <p:nvPr/>
      </p:nvGrpSpPr>
      <p:grpSpPr>
        <a:xfrm>
          <a:off x="0" y="0"/>
          <a:ext cx="0" cy="0"/>
          <a:chOff x="0" y="0"/>
          <a:chExt cx="0" cy="0"/>
        </a:xfrm>
      </p:grpSpPr>
      <p:sp>
        <p:nvSpPr>
          <p:cNvPr id="738" name="Google Shape;738;p46"/>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MERGING </a:t>
            </a:r>
            <a:r>
              <a:rPr lang="en" dirty="0"/>
              <a:t>TWO DATA FRAMES</a:t>
            </a:r>
            <a:endParaRPr dirty="0"/>
          </a:p>
        </p:txBody>
      </p:sp>
      <p:sp>
        <p:nvSpPr>
          <p:cNvPr id="741" name="Google Shape;741;p46"/>
          <p:cNvSpPr txBox="1">
            <a:spLocks noGrp="1"/>
          </p:cNvSpPr>
          <p:nvPr>
            <p:ph type="subTitle" idx="3"/>
          </p:nvPr>
        </p:nvSpPr>
        <p:spPr>
          <a:xfrm>
            <a:off x="725298" y="1511846"/>
            <a:ext cx="4763422" cy="296800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We used Selenium again in order to extract data from ‘Metacritic’, runnig and inserting to lists all games from 1 to 125 pages – total of 12,475 games to merge with our primary clean data frame.</a:t>
            </a:r>
            <a:endParaRPr dirty="0"/>
          </a:p>
        </p:txBody>
      </p:sp>
      <p:grpSp>
        <p:nvGrpSpPr>
          <p:cNvPr id="747" name="Google Shape;747;p46"/>
          <p:cNvGrpSpPr/>
          <p:nvPr/>
        </p:nvGrpSpPr>
        <p:grpSpPr>
          <a:xfrm>
            <a:off x="5981039" y="1438585"/>
            <a:ext cx="2466016" cy="3018015"/>
            <a:chOff x="2458000" y="1100817"/>
            <a:chExt cx="3141422" cy="3844605"/>
          </a:xfrm>
        </p:grpSpPr>
        <p:grpSp>
          <p:nvGrpSpPr>
            <p:cNvPr id="748" name="Google Shape;748;p46"/>
            <p:cNvGrpSpPr/>
            <p:nvPr/>
          </p:nvGrpSpPr>
          <p:grpSpPr>
            <a:xfrm rot="-658027">
              <a:off x="3080401" y="1292820"/>
              <a:ext cx="2208712" cy="3474228"/>
              <a:chOff x="2109725" y="1669400"/>
              <a:chExt cx="1745732" cy="2745976"/>
            </a:xfrm>
          </p:grpSpPr>
          <p:sp>
            <p:nvSpPr>
              <p:cNvPr id="749" name="Google Shape;749;p46"/>
              <p:cNvSpPr/>
              <p:nvPr/>
            </p:nvSpPr>
            <p:spPr>
              <a:xfrm>
                <a:off x="2109725" y="1669400"/>
                <a:ext cx="1351951" cy="2107766"/>
              </a:xfrm>
              <a:custGeom>
                <a:avLst/>
                <a:gdLst/>
                <a:ahLst/>
                <a:cxnLst/>
                <a:rect l="l" t="t" r="r" b="b"/>
                <a:pathLst>
                  <a:path w="39404" h="61433" extrusionOk="0">
                    <a:moveTo>
                      <a:pt x="1681" y="1"/>
                    </a:moveTo>
                    <a:cubicBezTo>
                      <a:pt x="1417" y="1"/>
                      <a:pt x="1150" y="72"/>
                      <a:pt x="909" y="220"/>
                    </a:cubicBezTo>
                    <a:cubicBezTo>
                      <a:pt x="215" y="646"/>
                      <a:pt x="1" y="1554"/>
                      <a:pt x="427" y="2248"/>
                    </a:cubicBezTo>
                    <a:lnTo>
                      <a:pt x="36893" y="61432"/>
                    </a:lnTo>
                    <a:lnTo>
                      <a:pt x="39403" y="59886"/>
                    </a:lnTo>
                    <a:lnTo>
                      <a:pt x="2938" y="702"/>
                    </a:lnTo>
                    <a:cubicBezTo>
                      <a:pt x="2659" y="250"/>
                      <a:pt x="2176" y="1"/>
                      <a:pt x="1681" y="1"/>
                    </a:cubicBezTo>
                    <a:close/>
                  </a:path>
                </a:pathLst>
              </a:custGeom>
              <a:gradFill>
                <a:gsLst>
                  <a:gs pos="0">
                    <a:schemeClr val="lt2"/>
                  </a:gs>
                  <a:gs pos="100000">
                    <a:schemeClr val="dk1"/>
                  </a:gs>
                </a:gsLst>
                <a:lin ang="5400012" scaled="0"/>
              </a:gradFill>
              <a:ln>
                <a:noFill/>
              </a:ln>
              <a:effectLst>
                <a:outerShdw blurRad="128588" dist="9525"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6"/>
              <p:cNvSpPr/>
              <p:nvPr/>
            </p:nvSpPr>
            <p:spPr>
              <a:xfrm>
                <a:off x="3364858" y="3717577"/>
                <a:ext cx="490599" cy="688224"/>
              </a:xfrm>
              <a:custGeom>
                <a:avLst/>
                <a:gdLst/>
                <a:ahLst/>
                <a:cxnLst/>
                <a:rect l="l" t="t" r="r" b="b"/>
                <a:pathLst>
                  <a:path w="14299" h="20059" extrusionOk="0">
                    <a:moveTo>
                      <a:pt x="3128" y="0"/>
                    </a:moveTo>
                    <a:lnTo>
                      <a:pt x="1" y="1926"/>
                    </a:lnTo>
                    <a:lnTo>
                      <a:pt x="11171" y="20059"/>
                    </a:lnTo>
                    <a:lnTo>
                      <a:pt x="14299" y="18133"/>
                    </a:lnTo>
                    <a:lnTo>
                      <a:pt x="3128" y="0"/>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6"/>
              <p:cNvSpPr/>
              <p:nvPr/>
            </p:nvSpPr>
            <p:spPr>
              <a:xfrm>
                <a:off x="3364858" y="3759744"/>
                <a:ext cx="456632" cy="646057"/>
              </a:xfrm>
              <a:custGeom>
                <a:avLst/>
                <a:gdLst/>
                <a:ahLst/>
                <a:cxnLst/>
                <a:rect l="l" t="t" r="r" b="b"/>
                <a:pathLst>
                  <a:path w="13309" h="18830" extrusionOk="0">
                    <a:moveTo>
                      <a:pt x="1138" y="0"/>
                    </a:moveTo>
                    <a:lnTo>
                      <a:pt x="1" y="697"/>
                    </a:lnTo>
                    <a:lnTo>
                      <a:pt x="11171" y="18830"/>
                    </a:lnTo>
                    <a:lnTo>
                      <a:pt x="13309" y="17513"/>
                    </a:lnTo>
                    <a:lnTo>
                      <a:pt x="1138" y="0"/>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6"/>
              <p:cNvSpPr/>
              <p:nvPr/>
            </p:nvSpPr>
            <p:spPr>
              <a:xfrm>
                <a:off x="3353261" y="3703064"/>
                <a:ext cx="130652" cy="95107"/>
              </a:xfrm>
              <a:custGeom>
                <a:avLst/>
                <a:gdLst/>
                <a:ahLst/>
                <a:cxnLst/>
                <a:rect l="l" t="t" r="r" b="b"/>
                <a:pathLst>
                  <a:path w="3808" h="2772" extrusionOk="0">
                    <a:moveTo>
                      <a:pt x="3381" y="1"/>
                    </a:moveTo>
                    <a:lnTo>
                      <a:pt x="1" y="2086"/>
                    </a:lnTo>
                    <a:lnTo>
                      <a:pt x="423" y="2772"/>
                    </a:lnTo>
                    <a:lnTo>
                      <a:pt x="3807" y="687"/>
                    </a:lnTo>
                    <a:lnTo>
                      <a:pt x="338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6"/>
              <p:cNvSpPr/>
              <p:nvPr/>
            </p:nvSpPr>
            <p:spPr>
              <a:xfrm>
                <a:off x="3353261" y="3739913"/>
                <a:ext cx="71330" cy="58258"/>
              </a:xfrm>
              <a:custGeom>
                <a:avLst/>
                <a:gdLst/>
                <a:ahLst/>
                <a:cxnLst/>
                <a:rect l="l" t="t" r="r" b="b"/>
                <a:pathLst>
                  <a:path w="2079" h="1698" extrusionOk="0">
                    <a:moveTo>
                      <a:pt x="1642" y="1"/>
                    </a:moveTo>
                    <a:lnTo>
                      <a:pt x="1" y="1012"/>
                    </a:lnTo>
                    <a:lnTo>
                      <a:pt x="423" y="1698"/>
                    </a:lnTo>
                    <a:lnTo>
                      <a:pt x="2078" y="680"/>
                    </a:lnTo>
                    <a:lnTo>
                      <a:pt x="1642"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6"/>
              <p:cNvSpPr/>
              <p:nvPr/>
            </p:nvSpPr>
            <p:spPr>
              <a:xfrm>
                <a:off x="3439894" y="3808945"/>
                <a:ext cx="63233" cy="55411"/>
              </a:xfrm>
              <a:custGeom>
                <a:avLst/>
                <a:gdLst/>
                <a:ahLst/>
                <a:cxnLst/>
                <a:rect l="l" t="t" r="r" b="b"/>
                <a:pathLst>
                  <a:path w="1843" h="1615" extrusionOk="0">
                    <a:moveTo>
                      <a:pt x="918" y="1"/>
                    </a:moveTo>
                    <a:cubicBezTo>
                      <a:pt x="775" y="1"/>
                      <a:pt x="629" y="39"/>
                      <a:pt x="497" y="120"/>
                    </a:cubicBezTo>
                    <a:cubicBezTo>
                      <a:pt x="120" y="355"/>
                      <a:pt x="0" y="851"/>
                      <a:pt x="237" y="1232"/>
                    </a:cubicBezTo>
                    <a:cubicBezTo>
                      <a:pt x="388" y="1477"/>
                      <a:pt x="652" y="1614"/>
                      <a:pt x="922" y="1614"/>
                    </a:cubicBezTo>
                    <a:cubicBezTo>
                      <a:pt x="1067" y="1614"/>
                      <a:pt x="1213" y="1575"/>
                      <a:pt x="1346" y="1493"/>
                    </a:cubicBezTo>
                    <a:cubicBezTo>
                      <a:pt x="1723" y="1261"/>
                      <a:pt x="1843" y="764"/>
                      <a:pt x="1606" y="383"/>
                    </a:cubicBezTo>
                    <a:cubicBezTo>
                      <a:pt x="1454" y="137"/>
                      <a:pt x="1190" y="1"/>
                      <a:pt x="918"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6"/>
              <p:cNvSpPr/>
              <p:nvPr/>
            </p:nvSpPr>
            <p:spPr>
              <a:xfrm>
                <a:off x="3758121" y="4345727"/>
                <a:ext cx="96960" cy="69649"/>
              </a:xfrm>
              <a:custGeom>
                <a:avLst/>
                <a:gdLst/>
                <a:ahLst/>
                <a:cxnLst/>
                <a:rect l="l" t="t" r="r" b="b"/>
                <a:pathLst>
                  <a:path w="2826" h="2030" extrusionOk="0">
                    <a:moveTo>
                      <a:pt x="2537" y="1"/>
                    </a:moveTo>
                    <a:lnTo>
                      <a:pt x="1" y="1564"/>
                    </a:lnTo>
                    <a:lnTo>
                      <a:pt x="290" y="2029"/>
                    </a:lnTo>
                    <a:lnTo>
                      <a:pt x="2826" y="465"/>
                    </a:lnTo>
                    <a:lnTo>
                      <a:pt x="2537"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6"/>
              <p:cNvSpPr/>
              <p:nvPr/>
            </p:nvSpPr>
            <p:spPr>
              <a:xfrm>
                <a:off x="3511293" y="3774841"/>
                <a:ext cx="37844" cy="51259"/>
              </a:xfrm>
              <a:custGeom>
                <a:avLst/>
                <a:gdLst/>
                <a:ahLst/>
                <a:cxnLst/>
                <a:rect l="l" t="t" r="r" b="b"/>
                <a:pathLst>
                  <a:path w="1103" h="1494" extrusionOk="0">
                    <a:moveTo>
                      <a:pt x="293" y="0"/>
                    </a:moveTo>
                    <a:lnTo>
                      <a:pt x="1" y="180"/>
                    </a:lnTo>
                    <a:lnTo>
                      <a:pt x="810" y="1494"/>
                    </a:lnTo>
                    <a:lnTo>
                      <a:pt x="1103" y="1314"/>
                    </a:lnTo>
                    <a:lnTo>
                      <a:pt x="293"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6"/>
              <p:cNvSpPr/>
              <p:nvPr/>
            </p:nvSpPr>
            <p:spPr>
              <a:xfrm>
                <a:off x="3393987" y="3847235"/>
                <a:ext cx="37707" cy="51122"/>
              </a:xfrm>
              <a:custGeom>
                <a:avLst/>
                <a:gdLst/>
                <a:ahLst/>
                <a:cxnLst/>
                <a:rect l="l" t="t" r="r" b="b"/>
                <a:pathLst>
                  <a:path w="1099" h="1490" extrusionOk="0">
                    <a:moveTo>
                      <a:pt x="289" y="0"/>
                    </a:moveTo>
                    <a:lnTo>
                      <a:pt x="0" y="179"/>
                    </a:lnTo>
                    <a:lnTo>
                      <a:pt x="807" y="1489"/>
                    </a:lnTo>
                    <a:lnTo>
                      <a:pt x="1099" y="1310"/>
                    </a:lnTo>
                    <a:lnTo>
                      <a:pt x="289"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6"/>
              <p:cNvSpPr/>
              <p:nvPr/>
            </p:nvSpPr>
            <p:spPr>
              <a:xfrm>
                <a:off x="3413784" y="3774223"/>
                <a:ext cx="134152" cy="155287"/>
              </a:xfrm>
              <a:custGeom>
                <a:avLst/>
                <a:gdLst/>
                <a:ahLst/>
                <a:cxnLst/>
                <a:rect l="l" t="t" r="r" b="b"/>
                <a:pathLst>
                  <a:path w="3910" h="4526" extrusionOk="0">
                    <a:moveTo>
                      <a:pt x="1807" y="1"/>
                    </a:moveTo>
                    <a:lnTo>
                      <a:pt x="0" y="1114"/>
                    </a:lnTo>
                    <a:lnTo>
                      <a:pt x="2103" y="4526"/>
                    </a:lnTo>
                    <a:lnTo>
                      <a:pt x="3909" y="3409"/>
                    </a:lnTo>
                    <a:lnTo>
                      <a:pt x="1807"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6"/>
              <p:cNvSpPr/>
              <p:nvPr/>
            </p:nvSpPr>
            <p:spPr>
              <a:xfrm>
                <a:off x="3526767" y="3980221"/>
                <a:ext cx="107219" cy="66150"/>
              </a:xfrm>
              <a:custGeom>
                <a:avLst/>
                <a:gdLst/>
                <a:ahLst/>
                <a:cxnLst/>
                <a:rect l="l" t="t" r="r" b="b"/>
                <a:pathLst>
                  <a:path w="3125" h="1928" extrusionOk="0">
                    <a:moveTo>
                      <a:pt x="3124" y="1"/>
                    </a:moveTo>
                    <a:lnTo>
                      <a:pt x="0" y="1927"/>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6"/>
              <p:cNvSpPr/>
              <p:nvPr/>
            </p:nvSpPr>
            <p:spPr>
              <a:xfrm>
                <a:off x="3537747" y="3998234"/>
                <a:ext cx="107219" cy="66012"/>
              </a:xfrm>
              <a:custGeom>
                <a:avLst/>
                <a:gdLst/>
                <a:ahLst/>
                <a:cxnLst/>
                <a:rect l="l" t="t" r="r" b="b"/>
                <a:pathLst>
                  <a:path w="3125" h="1924" extrusionOk="0">
                    <a:moveTo>
                      <a:pt x="3124"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6"/>
              <p:cNvSpPr/>
              <p:nvPr/>
            </p:nvSpPr>
            <p:spPr>
              <a:xfrm>
                <a:off x="3548897" y="4016144"/>
                <a:ext cx="107047" cy="65978"/>
              </a:xfrm>
              <a:custGeom>
                <a:avLst/>
                <a:gdLst/>
                <a:ahLst/>
                <a:cxnLst/>
                <a:rect l="l" t="t" r="r" b="b"/>
                <a:pathLst>
                  <a:path w="3120" h="1923" extrusionOk="0">
                    <a:moveTo>
                      <a:pt x="3120"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6"/>
              <p:cNvSpPr/>
              <p:nvPr/>
            </p:nvSpPr>
            <p:spPr>
              <a:xfrm>
                <a:off x="3559877" y="4033985"/>
                <a:ext cx="107219" cy="66012"/>
              </a:xfrm>
              <a:custGeom>
                <a:avLst/>
                <a:gdLst/>
                <a:ahLst/>
                <a:cxnLst/>
                <a:rect l="l" t="t" r="r" b="b"/>
                <a:pathLst>
                  <a:path w="3125" h="1924" extrusionOk="0">
                    <a:moveTo>
                      <a:pt x="3124" y="1"/>
                    </a:moveTo>
                    <a:lnTo>
                      <a:pt x="0"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6"/>
              <p:cNvSpPr/>
              <p:nvPr/>
            </p:nvSpPr>
            <p:spPr>
              <a:xfrm>
                <a:off x="3570856" y="4051895"/>
                <a:ext cx="107219" cy="66115"/>
              </a:xfrm>
              <a:custGeom>
                <a:avLst/>
                <a:gdLst/>
                <a:ahLst/>
                <a:cxnLst/>
                <a:rect l="l" t="t" r="r" b="b"/>
                <a:pathLst>
                  <a:path w="3125" h="1927" extrusionOk="0">
                    <a:moveTo>
                      <a:pt x="3125" y="0"/>
                    </a:moveTo>
                    <a:lnTo>
                      <a:pt x="1" y="1926"/>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6"/>
              <p:cNvSpPr/>
              <p:nvPr/>
            </p:nvSpPr>
            <p:spPr>
              <a:xfrm>
                <a:off x="3581972" y="4069908"/>
                <a:ext cx="107082" cy="65978"/>
              </a:xfrm>
              <a:custGeom>
                <a:avLst/>
                <a:gdLst/>
                <a:ahLst/>
                <a:cxnLst/>
                <a:rect l="l" t="t" r="r" b="b"/>
                <a:pathLst>
                  <a:path w="3121" h="1923" extrusionOk="0">
                    <a:moveTo>
                      <a:pt x="3121" y="0"/>
                    </a:moveTo>
                    <a:lnTo>
                      <a:pt x="1"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6"/>
              <p:cNvSpPr/>
              <p:nvPr/>
            </p:nvSpPr>
            <p:spPr>
              <a:xfrm>
                <a:off x="3592986" y="4087783"/>
                <a:ext cx="107184" cy="66012"/>
              </a:xfrm>
              <a:custGeom>
                <a:avLst/>
                <a:gdLst/>
                <a:ahLst/>
                <a:cxnLst/>
                <a:rect l="l" t="t" r="r" b="b"/>
                <a:pathLst>
                  <a:path w="3124" h="1924" extrusionOk="0">
                    <a:moveTo>
                      <a:pt x="3124" y="1"/>
                    </a:moveTo>
                    <a:lnTo>
                      <a:pt x="1"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3603999" y="4105659"/>
                <a:ext cx="107184" cy="66012"/>
              </a:xfrm>
              <a:custGeom>
                <a:avLst/>
                <a:gdLst/>
                <a:ahLst/>
                <a:cxnLst/>
                <a:rect l="l" t="t" r="r" b="b"/>
                <a:pathLst>
                  <a:path w="3124" h="1924" extrusionOk="0">
                    <a:moveTo>
                      <a:pt x="3124"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6"/>
              <p:cNvSpPr/>
              <p:nvPr/>
            </p:nvSpPr>
            <p:spPr>
              <a:xfrm>
                <a:off x="3615082" y="4123534"/>
                <a:ext cx="107116" cy="66012"/>
              </a:xfrm>
              <a:custGeom>
                <a:avLst/>
                <a:gdLst/>
                <a:ahLst/>
                <a:cxnLst/>
                <a:rect l="l" t="t" r="r" b="b"/>
                <a:pathLst>
                  <a:path w="3122" h="1924" extrusionOk="0">
                    <a:moveTo>
                      <a:pt x="3121"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6"/>
              <p:cNvSpPr/>
              <p:nvPr/>
            </p:nvSpPr>
            <p:spPr>
              <a:xfrm>
                <a:off x="3626095" y="4141444"/>
                <a:ext cx="107082" cy="66115"/>
              </a:xfrm>
              <a:custGeom>
                <a:avLst/>
                <a:gdLst/>
                <a:ahLst/>
                <a:cxnLst/>
                <a:rect l="l" t="t" r="r" b="b"/>
                <a:pathLst>
                  <a:path w="3121" h="1927" extrusionOk="0">
                    <a:moveTo>
                      <a:pt x="3120" y="0"/>
                    </a:moveTo>
                    <a:lnTo>
                      <a:pt x="0" y="1926"/>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6"/>
              <p:cNvSpPr/>
              <p:nvPr/>
            </p:nvSpPr>
            <p:spPr>
              <a:xfrm>
                <a:off x="3637074" y="4159423"/>
                <a:ext cx="107219" cy="66012"/>
              </a:xfrm>
              <a:custGeom>
                <a:avLst/>
                <a:gdLst/>
                <a:ahLst/>
                <a:cxnLst/>
                <a:rect l="l" t="t" r="r" b="b"/>
                <a:pathLst>
                  <a:path w="3125" h="1924" extrusionOk="0">
                    <a:moveTo>
                      <a:pt x="3124"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6"/>
              <p:cNvSpPr/>
              <p:nvPr/>
            </p:nvSpPr>
            <p:spPr>
              <a:xfrm>
                <a:off x="3648191" y="4177298"/>
                <a:ext cx="107082" cy="66012"/>
              </a:xfrm>
              <a:custGeom>
                <a:avLst/>
                <a:gdLst/>
                <a:ahLst/>
                <a:cxnLst/>
                <a:rect l="l" t="t" r="r" b="b"/>
                <a:pathLst>
                  <a:path w="3121" h="1924" extrusionOk="0">
                    <a:moveTo>
                      <a:pt x="3120"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659204" y="4195208"/>
                <a:ext cx="107082" cy="66012"/>
              </a:xfrm>
              <a:custGeom>
                <a:avLst/>
                <a:gdLst/>
                <a:ahLst/>
                <a:cxnLst/>
                <a:rect l="l" t="t" r="r" b="b"/>
                <a:pathLst>
                  <a:path w="3121" h="1924" extrusionOk="0">
                    <a:moveTo>
                      <a:pt x="3121"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6"/>
              <p:cNvSpPr/>
              <p:nvPr/>
            </p:nvSpPr>
            <p:spPr>
              <a:xfrm>
                <a:off x="3670184" y="4213050"/>
                <a:ext cx="107219" cy="66012"/>
              </a:xfrm>
              <a:custGeom>
                <a:avLst/>
                <a:gdLst/>
                <a:ahLst/>
                <a:cxnLst/>
                <a:rect l="l" t="t" r="r" b="b"/>
                <a:pathLst>
                  <a:path w="3125" h="1924" extrusionOk="0">
                    <a:moveTo>
                      <a:pt x="3124"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6"/>
              <p:cNvSpPr/>
              <p:nvPr/>
            </p:nvSpPr>
            <p:spPr>
              <a:xfrm>
                <a:off x="3681163" y="4230959"/>
                <a:ext cx="107219" cy="66115"/>
              </a:xfrm>
              <a:custGeom>
                <a:avLst/>
                <a:gdLst/>
                <a:ahLst/>
                <a:cxnLst/>
                <a:rect l="l" t="t" r="r" b="b"/>
                <a:pathLst>
                  <a:path w="3125" h="1927" extrusionOk="0">
                    <a:moveTo>
                      <a:pt x="3125" y="0"/>
                    </a:moveTo>
                    <a:lnTo>
                      <a:pt x="1" y="1927"/>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6"/>
              <p:cNvSpPr/>
              <p:nvPr/>
            </p:nvSpPr>
            <p:spPr>
              <a:xfrm>
                <a:off x="3692314" y="4248972"/>
                <a:ext cx="107047" cy="65978"/>
              </a:xfrm>
              <a:custGeom>
                <a:avLst/>
                <a:gdLst/>
                <a:ahLst/>
                <a:cxnLst/>
                <a:rect l="l" t="t" r="r" b="b"/>
                <a:pathLst>
                  <a:path w="3120" h="1923" extrusionOk="0">
                    <a:moveTo>
                      <a:pt x="3120"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6"/>
              <p:cNvSpPr/>
              <p:nvPr/>
            </p:nvSpPr>
            <p:spPr>
              <a:xfrm>
                <a:off x="3703293" y="4266848"/>
                <a:ext cx="107219" cy="66012"/>
              </a:xfrm>
              <a:custGeom>
                <a:avLst/>
                <a:gdLst/>
                <a:ahLst/>
                <a:cxnLst/>
                <a:rect l="l" t="t" r="r" b="b"/>
                <a:pathLst>
                  <a:path w="3125" h="1924" extrusionOk="0">
                    <a:moveTo>
                      <a:pt x="3125" y="1"/>
                    </a:moveTo>
                    <a:lnTo>
                      <a:pt x="1"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6"/>
              <p:cNvSpPr/>
              <p:nvPr/>
            </p:nvSpPr>
            <p:spPr>
              <a:xfrm>
                <a:off x="3714306" y="4284723"/>
                <a:ext cx="107184" cy="66012"/>
              </a:xfrm>
              <a:custGeom>
                <a:avLst/>
                <a:gdLst/>
                <a:ahLst/>
                <a:cxnLst/>
                <a:rect l="l" t="t" r="r" b="b"/>
                <a:pathLst>
                  <a:path w="3124" h="1924" extrusionOk="0">
                    <a:moveTo>
                      <a:pt x="3124"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6"/>
              <p:cNvSpPr/>
              <p:nvPr/>
            </p:nvSpPr>
            <p:spPr>
              <a:xfrm>
                <a:off x="3434336" y="3932770"/>
                <a:ext cx="238798" cy="60317"/>
              </a:xfrm>
              <a:custGeom>
                <a:avLst/>
                <a:gdLst/>
                <a:ahLst/>
                <a:cxnLst/>
                <a:rect l="l" t="t" r="r" b="b"/>
                <a:pathLst>
                  <a:path w="6960" h="1758" extrusionOk="0">
                    <a:moveTo>
                      <a:pt x="6959" y="0"/>
                    </a:moveTo>
                    <a:lnTo>
                      <a:pt x="1" y="1757"/>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46"/>
            <p:cNvGrpSpPr/>
            <p:nvPr/>
          </p:nvGrpSpPr>
          <p:grpSpPr>
            <a:xfrm rot="647795" flipH="1">
              <a:off x="2763849" y="1276937"/>
              <a:ext cx="2208693" cy="3474198"/>
              <a:chOff x="363150" y="1669400"/>
              <a:chExt cx="1745732" cy="2745976"/>
            </a:xfrm>
          </p:grpSpPr>
          <p:sp>
            <p:nvSpPr>
              <p:cNvPr id="779" name="Google Shape;779;p46"/>
              <p:cNvSpPr/>
              <p:nvPr/>
            </p:nvSpPr>
            <p:spPr>
              <a:xfrm>
                <a:off x="363150" y="1669400"/>
                <a:ext cx="1351951" cy="2107766"/>
              </a:xfrm>
              <a:custGeom>
                <a:avLst/>
                <a:gdLst/>
                <a:ahLst/>
                <a:cxnLst/>
                <a:rect l="l" t="t" r="r" b="b"/>
                <a:pathLst>
                  <a:path w="39404" h="61433" extrusionOk="0">
                    <a:moveTo>
                      <a:pt x="1681" y="1"/>
                    </a:moveTo>
                    <a:cubicBezTo>
                      <a:pt x="1417" y="1"/>
                      <a:pt x="1150" y="72"/>
                      <a:pt x="909" y="220"/>
                    </a:cubicBezTo>
                    <a:cubicBezTo>
                      <a:pt x="215" y="646"/>
                      <a:pt x="1" y="1554"/>
                      <a:pt x="427" y="2248"/>
                    </a:cubicBezTo>
                    <a:lnTo>
                      <a:pt x="36893" y="61432"/>
                    </a:lnTo>
                    <a:lnTo>
                      <a:pt x="39403" y="59886"/>
                    </a:lnTo>
                    <a:lnTo>
                      <a:pt x="2938" y="702"/>
                    </a:lnTo>
                    <a:cubicBezTo>
                      <a:pt x="2659" y="250"/>
                      <a:pt x="2176" y="1"/>
                      <a:pt x="1681" y="1"/>
                    </a:cubicBezTo>
                    <a:close/>
                  </a:path>
                </a:pathLst>
              </a:custGeom>
              <a:gradFill>
                <a:gsLst>
                  <a:gs pos="0">
                    <a:schemeClr val="dk2"/>
                  </a:gs>
                  <a:gs pos="100000">
                    <a:schemeClr val="lt2"/>
                  </a:gs>
                </a:gsLst>
                <a:lin ang="5400700" scaled="0"/>
              </a:gradFill>
              <a:ln>
                <a:noFill/>
              </a:ln>
              <a:effectLst>
                <a:outerShdw blurRad="128588" dist="9525"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6"/>
              <p:cNvSpPr/>
              <p:nvPr/>
            </p:nvSpPr>
            <p:spPr>
              <a:xfrm>
                <a:off x="1618283" y="3717577"/>
                <a:ext cx="490599" cy="688224"/>
              </a:xfrm>
              <a:custGeom>
                <a:avLst/>
                <a:gdLst/>
                <a:ahLst/>
                <a:cxnLst/>
                <a:rect l="l" t="t" r="r" b="b"/>
                <a:pathLst>
                  <a:path w="14299" h="20059" extrusionOk="0">
                    <a:moveTo>
                      <a:pt x="3128" y="0"/>
                    </a:moveTo>
                    <a:lnTo>
                      <a:pt x="1" y="1926"/>
                    </a:lnTo>
                    <a:lnTo>
                      <a:pt x="11171" y="20059"/>
                    </a:lnTo>
                    <a:lnTo>
                      <a:pt x="14299" y="18133"/>
                    </a:lnTo>
                    <a:lnTo>
                      <a:pt x="3128" y="0"/>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6"/>
              <p:cNvSpPr/>
              <p:nvPr/>
            </p:nvSpPr>
            <p:spPr>
              <a:xfrm>
                <a:off x="1618283" y="3759744"/>
                <a:ext cx="456632" cy="646057"/>
              </a:xfrm>
              <a:custGeom>
                <a:avLst/>
                <a:gdLst/>
                <a:ahLst/>
                <a:cxnLst/>
                <a:rect l="l" t="t" r="r" b="b"/>
                <a:pathLst>
                  <a:path w="13309" h="18830" extrusionOk="0">
                    <a:moveTo>
                      <a:pt x="1138" y="0"/>
                    </a:moveTo>
                    <a:lnTo>
                      <a:pt x="1" y="697"/>
                    </a:lnTo>
                    <a:lnTo>
                      <a:pt x="11171" y="18830"/>
                    </a:lnTo>
                    <a:lnTo>
                      <a:pt x="13309" y="17513"/>
                    </a:lnTo>
                    <a:lnTo>
                      <a:pt x="1138" y="0"/>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6"/>
              <p:cNvSpPr/>
              <p:nvPr/>
            </p:nvSpPr>
            <p:spPr>
              <a:xfrm>
                <a:off x="1606686" y="3703064"/>
                <a:ext cx="130652" cy="95107"/>
              </a:xfrm>
              <a:custGeom>
                <a:avLst/>
                <a:gdLst/>
                <a:ahLst/>
                <a:cxnLst/>
                <a:rect l="l" t="t" r="r" b="b"/>
                <a:pathLst>
                  <a:path w="3808" h="2772" extrusionOk="0">
                    <a:moveTo>
                      <a:pt x="3381" y="1"/>
                    </a:moveTo>
                    <a:lnTo>
                      <a:pt x="1" y="2086"/>
                    </a:lnTo>
                    <a:lnTo>
                      <a:pt x="423" y="2772"/>
                    </a:lnTo>
                    <a:lnTo>
                      <a:pt x="3807" y="687"/>
                    </a:lnTo>
                    <a:lnTo>
                      <a:pt x="338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6"/>
              <p:cNvSpPr/>
              <p:nvPr/>
            </p:nvSpPr>
            <p:spPr>
              <a:xfrm>
                <a:off x="1606686" y="3739913"/>
                <a:ext cx="71330" cy="58258"/>
              </a:xfrm>
              <a:custGeom>
                <a:avLst/>
                <a:gdLst/>
                <a:ahLst/>
                <a:cxnLst/>
                <a:rect l="l" t="t" r="r" b="b"/>
                <a:pathLst>
                  <a:path w="2079" h="1698" extrusionOk="0">
                    <a:moveTo>
                      <a:pt x="1642" y="1"/>
                    </a:moveTo>
                    <a:lnTo>
                      <a:pt x="1" y="1012"/>
                    </a:lnTo>
                    <a:lnTo>
                      <a:pt x="423" y="1698"/>
                    </a:lnTo>
                    <a:lnTo>
                      <a:pt x="2078" y="680"/>
                    </a:lnTo>
                    <a:lnTo>
                      <a:pt x="1642"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6"/>
              <p:cNvSpPr/>
              <p:nvPr/>
            </p:nvSpPr>
            <p:spPr>
              <a:xfrm>
                <a:off x="1693319" y="3808945"/>
                <a:ext cx="63233" cy="55411"/>
              </a:xfrm>
              <a:custGeom>
                <a:avLst/>
                <a:gdLst/>
                <a:ahLst/>
                <a:cxnLst/>
                <a:rect l="l" t="t" r="r" b="b"/>
                <a:pathLst>
                  <a:path w="1843" h="1615" extrusionOk="0">
                    <a:moveTo>
                      <a:pt x="918" y="1"/>
                    </a:moveTo>
                    <a:cubicBezTo>
                      <a:pt x="775" y="1"/>
                      <a:pt x="629" y="39"/>
                      <a:pt x="497" y="120"/>
                    </a:cubicBezTo>
                    <a:cubicBezTo>
                      <a:pt x="120" y="355"/>
                      <a:pt x="0" y="851"/>
                      <a:pt x="237" y="1232"/>
                    </a:cubicBezTo>
                    <a:cubicBezTo>
                      <a:pt x="388" y="1477"/>
                      <a:pt x="652" y="1614"/>
                      <a:pt x="922" y="1614"/>
                    </a:cubicBezTo>
                    <a:cubicBezTo>
                      <a:pt x="1067" y="1614"/>
                      <a:pt x="1213" y="1575"/>
                      <a:pt x="1346" y="1493"/>
                    </a:cubicBezTo>
                    <a:cubicBezTo>
                      <a:pt x="1723" y="1261"/>
                      <a:pt x="1843" y="764"/>
                      <a:pt x="1606" y="383"/>
                    </a:cubicBezTo>
                    <a:cubicBezTo>
                      <a:pt x="1454" y="137"/>
                      <a:pt x="1190" y="1"/>
                      <a:pt x="918"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2011546" y="4345727"/>
                <a:ext cx="96960" cy="69649"/>
              </a:xfrm>
              <a:custGeom>
                <a:avLst/>
                <a:gdLst/>
                <a:ahLst/>
                <a:cxnLst/>
                <a:rect l="l" t="t" r="r" b="b"/>
                <a:pathLst>
                  <a:path w="2826" h="2030" extrusionOk="0">
                    <a:moveTo>
                      <a:pt x="2537" y="1"/>
                    </a:moveTo>
                    <a:lnTo>
                      <a:pt x="1" y="1564"/>
                    </a:lnTo>
                    <a:lnTo>
                      <a:pt x="290" y="2029"/>
                    </a:lnTo>
                    <a:lnTo>
                      <a:pt x="2826" y="465"/>
                    </a:lnTo>
                    <a:lnTo>
                      <a:pt x="2537"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6"/>
              <p:cNvSpPr/>
              <p:nvPr/>
            </p:nvSpPr>
            <p:spPr>
              <a:xfrm>
                <a:off x="1764718" y="3774841"/>
                <a:ext cx="37844" cy="51259"/>
              </a:xfrm>
              <a:custGeom>
                <a:avLst/>
                <a:gdLst/>
                <a:ahLst/>
                <a:cxnLst/>
                <a:rect l="l" t="t" r="r" b="b"/>
                <a:pathLst>
                  <a:path w="1103" h="1494" extrusionOk="0">
                    <a:moveTo>
                      <a:pt x="293" y="0"/>
                    </a:moveTo>
                    <a:lnTo>
                      <a:pt x="1" y="180"/>
                    </a:lnTo>
                    <a:lnTo>
                      <a:pt x="810" y="1494"/>
                    </a:lnTo>
                    <a:lnTo>
                      <a:pt x="1103" y="1314"/>
                    </a:lnTo>
                    <a:lnTo>
                      <a:pt x="293"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6"/>
              <p:cNvSpPr/>
              <p:nvPr/>
            </p:nvSpPr>
            <p:spPr>
              <a:xfrm>
                <a:off x="1647412" y="3847235"/>
                <a:ext cx="37707" cy="51122"/>
              </a:xfrm>
              <a:custGeom>
                <a:avLst/>
                <a:gdLst/>
                <a:ahLst/>
                <a:cxnLst/>
                <a:rect l="l" t="t" r="r" b="b"/>
                <a:pathLst>
                  <a:path w="1099" h="1490" extrusionOk="0">
                    <a:moveTo>
                      <a:pt x="289" y="0"/>
                    </a:moveTo>
                    <a:lnTo>
                      <a:pt x="0" y="179"/>
                    </a:lnTo>
                    <a:lnTo>
                      <a:pt x="807" y="1489"/>
                    </a:lnTo>
                    <a:lnTo>
                      <a:pt x="1099" y="1310"/>
                    </a:lnTo>
                    <a:lnTo>
                      <a:pt x="289"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6"/>
              <p:cNvSpPr/>
              <p:nvPr/>
            </p:nvSpPr>
            <p:spPr>
              <a:xfrm>
                <a:off x="1667209" y="3774223"/>
                <a:ext cx="134152" cy="155287"/>
              </a:xfrm>
              <a:custGeom>
                <a:avLst/>
                <a:gdLst/>
                <a:ahLst/>
                <a:cxnLst/>
                <a:rect l="l" t="t" r="r" b="b"/>
                <a:pathLst>
                  <a:path w="3910" h="4526" extrusionOk="0">
                    <a:moveTo>
                      <a:pt x="1807" y="1"/>
                    </a:moveTo>
                    <a:lnTo>
                      <a:pt x="0" y="1114"/>
                    </a:lnTo>
                    <a:lnTo>
                      <a:pt x="2103" y="4526"/>
                    </a:lnTo>
                    <a:lnTo>
                      <a:pt x="3909" y="3409"/>
                    </a:lnTo>
                    <a:lnTo>
                      <a:pt x="1807"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6"/>
              <p:cNvSpPr/>
              <p:nvPr/>
            </p:nvSpPr>
            <p:spPr>
              <a:xfrm>
                <a:off x="1780192" y="3980221"/>
                <a:ext cx="107219" cy="66150"/>
              </a:xfrm>
              <a:custGeom>
                <a:avLst/>
                <a:gdLst/>
                <a:ahLst/>
                <a:cxnLst/>
                <a:rect l="l" t="t" r="r" b="b"/>
                <a:pathLst>
                  <a:path w="3125" h="1928" extrusionOk="0">
                    <a:moveTo>
                      <a:pt x="3124" y="1"/>
                    </a:moveTo>
                    <a:lnTo>
                      <a:pt x="0" y="1927"/>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6"/>
              <p:cNvSpPr/>
              <p:nvPr/>
            </p:nvSpPr>
            <p:spPr>
              <a:xfrm>
                <a:off x="1791172" y="3998234"/>
                <a:ext cx="107219" cy="66012"/>
              </a:xfrm>
              <a:custGeom>
                <a:avLst/>
                <a:gdLst/>
                <a:ahLst/>
                <a:cxnLst/>
                <a:rect l="l" t="t" r="r" b="b"/>
                <a:pathLst>
                  <a:path w="3125" h="1924" extrusionOk="0">
                    <a:moveTo>
                      <a:pt x="3124"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6"/>
              <p:cNvSpPr/>
              <p:nvPr/>
            </p:nvSpPr>
            <p:spPr>
              <a:xfrm>
                <a:off x="1802322" y="4016144"/>
                <a:ext cx="107047" cy="65978"/>
              </a:xfrm>
              <a:custGeom>
                <a:avLst/>
                <a:gdLst/>
                <a:ahLst/>
                <a:cxnLst/>
                <a:rect l="l" t="t" r="r" b="b"/>
                <a:pathLst>
                  <a:path w="3120" h="1923" extrusionOk="0">
                    <a:moveTo>
                      <a:pt x="3120"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6"/>
              <p:cNvSpPr/>
              <p:nvPr/>
            </p:nvSpPr>
            <p:spPr>
              <a:xfrm>
                <a:off x="1813302" y="4033985"/>
                <a:ext cx="107219" cy="66012"/>
              </a:xfrm>
              <a:custGeom>
                <a:avLst/>
                <a:gdLst/>
                <a:ahLst/>
                <a:cxnLst/>
                <a:rect l="l" t="t" r="r" b="b"/>
                <a:pathLst>
                  <a:path w="3125" h="1924" extrusionOk="0">
                    <a:moveTo>
                      <a:pt x="3124" y="1"/>
                    </a:moveTo>
                    <a:lnTo>
                      <a:pt x="0"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6"/>
              <p:cNvSpPr/>
              <p:nvPr/>
            </p:nvSpPr>
            <p:spPr>
              <a:xfrm>
                <a:off x="1824281" y="4051895"/>
                <a:ext cx="107219" cy="66115"/>
              </a:xfrm>
              <a:custGeom>
                <a:avLst/>
                <a:gdLst/>
                <a:ahLst/>
                <a:cxnLst/>
                <a:rect l="l" t="t" r="r" b="b"/>
                <a:pathLst>
                  <a:path w="3125" h="1927" extrusionOk="0">
                    <a:moveTo>
                      <a:pt x="3125" y="0"/>
                    </a:moveTo>
                    <a:lnTo>
                      <a:pt x="1" y="1926"/>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a:off x="1835397" y="4069908"/>
                <a:ext cx="107082" cy="65978"/>
              </a:xfrm>
              <a:custGeom>
                <a:avLst/>
                <a:gdLst/>
                <a:ahLst/>
                <a:cxnLst/>
                <a:rect l="l" t="t" r="r" b="b"/>
                <a:pathLst>
                  <a:path w="3121" h="1923" extrusionOk="0">
                    <a:moveTo>
                      <a:pt x="3121" y="0"/>
                    </a:moveTo>
                    <a:lnTo>
                      <a:pt x="1"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6"/>
              <p:cNvSpPr/>
              <p:nvPr/>
            </p:nvSpPr>
            <p:spPr>
              <a:xfrm>
                <a:off x="1846411" y="4087783"/>
                <a:ext cx="107184" cy="66012"/>
              </a:xfrm>
              <a:custGeom>
                <a:avLst/>
                <a:gdLst/>
                <a:ahLst/>
                <a:cxnLst/>
                <a:rect l="l" t="t" r="r" b="b"/>
                <a:pathLst>
                  <a:path w="3124" h="1924" extrusionOk="0">
                    <a:moveTo>
                      <a:pt x="3124" y="1"/>
                    </a:moveTo>
                    <a:lnTo>
                      <a:pt x="1"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a:off x="1857424" y="4105659"/>
                <a:ext cx="107184" cy="66012"/>
              </a:xfrm>
              <a:custGeom>
                <a:avLst/>
                <a:gdLst/>
                <a:ahLst/>
                <a:cxnLst/>
                <a:rect l="l" t="t" r="r" b="b"/>
                <a:pathLst>
                  <a:path w="3124" h="1924" extrusionOk="0">
                    <a:moveTo>
                      <a:pt x="3124"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6"/>
              <p:cNvSpPr/>
              <p:nvPr/>
            </p:nvSpPr>
            <p:spPr>
              <a:xfrm>
                <a:off x="1868507" y="4123534"/>
                <a:ext cx="107116" cy="66012"/>
              </a:xfrm>
              <a:custGeom>
                <a:avLst/>
                <a:gdLst/>
                <a:ahLst/>
                <a:cxnLst/>
                <a:rect l="l" t="t" r="r" b="b"/>
                <a:pathLst>
                  <a:path w="3122" h="1924" extrusionOk="0">
                    <a:moveTo>
                      <a:pt x="3121"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6"/>
              <p:cNvSpPr/>
              <p:nvPr/>
            </p:nvSpPr>
            <p:spPr>
              <a:xfrm>
                <a:off x="1879520" y="4141444"/>
                <a:ext cx="107082" cy="66115"/>
              </a:xfrm>
              <a:custGeom>
                <a:avLst/>
                <a:gdLst/>
                <a:ahLst/>
                <a:cxnLst/>
                <a:rect l="l" t="t" r="r" b="b"/>
                <a:pathLst>
                  <a:path w="3121" h="1927" extrusionOk="0">
                    <a:moveTo>
                      <a:pt x="3120" y="0"/>
                    </a:moveTo>
                    <a:lnTo>
                      <a:pt x="0" y="1926"/>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a:off x="1890499" y="4159423"/>
                <a:ext cx="107219" cy="66012"/>
              </a:xfrm>
              <a:custGeom>
                <a:avLst/>
                <a:gdLst/>
                <a:ahLst/>
                <a:cxnLst/>
                <a:rect l="l" t="t" r="r" b="b"/>
                <a:pathLst>
                  <a:path w="3125" h="1924" extrusionOk="0">
                    <a:moveTo>
                      <a:pt x="3124"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6"/>
              <p:cNvSpPr/>
              <p:nvPr/>
            </p:nvSpPr>
            <p:spPr>
              <a:xfrm>
                <a:off x="1901616" y="4177298"/>
                <a:ext cx="107082" cy="66012"/>
              </a:xfrm>
              <a:custGeom>
                <a:avLst/>
                <a:gdLst/>
                <a:ahLst/>
                <a:cxnLst/>
                <a:rect l="l" t="t" r="r" b="b"/>
                <a:pathLst>
                  <a:path w="3121" h="1924" extrusionOk="0">
                    <a:moveTo>
                      <a:pt x="3120"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6"/>
              <p:cNvSpPr/>
              <p:nvPr/>
            </p:nvSpPr>
            <p:spPr>
              <a:xfrm>
                <a:off x="1912629" y="4195208"/>
                <a:ext cx="107082" cy="66012"/>
              </a:xfrm>
              <a:custGeom>
                <a:avLst/>
                <a:gdLst/>
                <a:ahLst/>
                <a:cxnLst/>
                <a:rect l="l" t="t" r="r" b="b"/>
                <a:pathLst>
                  <a:path w="3121" h="1924" extrusionOk="0">
                    <a:moveTo>
                      <a:pt x="3121"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6"/>
              <p:cNvSpPr/>
              <p:nvPr/>
            </p:nvSpPr>
            <p:spPr>
              <a:xfrm>
                <a:off x="1923609" y="4213050"/>
                <a:ext cx="107219" cy="66012"/>
              </a:xfrm>
              <a:custGeom>
                <a:avLst/>
                <a:gdLst/>
                <a:ahLst/>
                <a:cxnLst/>
                <a:rect l="l" t="t" r="r" b="b"/>
                <a:pathLst>
                  <a:path w="3125" h="1924" extrusionOk="0">
                    <a:moveTo>
                      <a:pt x="3124"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6"/>
              <p:cNvSpPr/>
              <p:nvPr/>
            </p:nvSpPr>
            <p:spPr>
              <a:xfrm>
                <a:off x="1934588" y="4230959"/>
                <a:ext cx="107219" cy="66115"/>
              </a:xfrm>
              <a:custGeom>
                <a:avLst/>
                <a:gdLst/>
                <a:ahLst/>
                <a:cxnLst/>
                <a:rect l="l" t="t" r="r" b="b"/>
                <a:pathLst>
                  <a:path w="3125" h="1927" extrusionOk="0">
                    <a:moveTo>
                      <a:pt x="3125" y="0"/>
                    </a:moveTo>
                    <a:lnTo>
                      <a:pt x="1" y="1927"/>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6"/>
              <p:cNvSpPr/>
              <p:nvPr/>
            </p:nvSpPr>
            <p:spPr>
              <a:xfrm>
                <a:off x="1945739" y="4248972"/>
                <a:ext cx="107047" cy="65978"/>
              </a:xfrm>
              <a:custGeom>
                <a:avLst/>
                <a:gdLst/>
                <a:ahLst/>
                <a:cxnLst/>
                <a:rect l="l" t="t" r="r" b="b"/>
                <a:pathLst>
                  <a:path w="3120" h="1923" extrusionOk="0">
                    <a:moveTo>
                      <a:pt x="3120"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6"/>
              <p:cNvSpPr/>
              <p:nvPr/>
            </p:nvSpPr>
            <p:spPr>
              <a:xfrm>
                <a:off x="1956718" y="4266848"/>
                <a:ext cx="107219" cy="66012"/>
              </a:xfrm>
              <a:custGeom>
                <a:avLst/>
                <a:gdLst/>
                <a:ahLst/>
                <a:cxnLst/>
                <a:rect l="l" t="t" r="r" b="b"/>
                <a:pathLst>
                  <a:path w="3125" h="1924" extrusionOk="0">
                    <a:moveTo>
                      <a:pt x="3125" y="1"/>
                    </a:moveTo>
                    <a:lnTo>
                      <a:pt x="1"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1967731" y="4284723"/>
                <a:ext cx="107184" cy="66012"/>
              </a:xfrm>
              <a:custGeom>
                <a:avLst/>
                <a:gdLst/>
                <a:ahLst/>
                <a:cxnLst/>
                <a:rect l="l" t="t" r="r" b="b"/>
                <a:pathLst>
                  <a:path w="3124" h="1924" extrusionOk="0">
                    <a:moveTo>
                      <a:pt x="3124"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1687761" y="3932770"/>
                <a:ext cx="238798" cy="60317"/>
              </a:xfrm>
              <a:custGeom>
                <a:avLst/>
                <a:gdLst/>
                <a:ahLst/>
                <a:cxnLst/>
                <a:rect l="l" t="t" r="r" b="b"/>
                <a:pathLst>
                  <a:path w="6960" h="1758" extrusionOk="0">
                    <a:moveTo>
                      <a:pt x="6959" y="0"/>
                    </a:moveTo>
                    <a:lnTo>
                      <a:pt x="1" y="1757"/>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קבוצה 18">
            <a:extLst>
              <a:ext uri="{FF2B5EF4-FFF2-40B4-BE49-F238E27FC236}">
                <a16:creationId xmlns:a16="http://schemas.microsoft.com/office/drawing/2014/main" id="{B040283C-2E49-449B-B574-9394A37A236D}"/>
              </a:ext>
            </a:extLst>
          </p:cNvPr>
          <p:cNvGrpSpPr/>
          <p:nvPr/>
        </p:nvGrpSpPr>
        <p:grpSpPr>
          <a:xfrm>
            <a:off x="574769" y="3020330"/>
            <a:ext cx="2366830" cy="1563528"/>
            <a:chOff x="1533071" y="2447887"/>
            <a:chExt cx="2975806" cy="1864587"/>
          </a:xfrm>
        </p:grpSpPr>
        <p:pic>
          <p:nvPicPr>
            <p:cNvPr id="17" name="תמונה 16">
              <a:extLst>
                <a:ext uri="{FF2B5EF4-FFF2-40B4-BE49-F238E27FC236}">
                  <a16:creationId xmlns:a16="http://schemas.microsoft.com/office/drawing/2014/main" id="{5E345A73-DF2A-414E-97B9-4C2F7C521191}"/>
                </a:ext>
              </a:extLst>
            </p:cNvPr>
            <p:cNvPicPr>
              <a:picLocks noChangeAspect="1"/>
            </p:cNvPicPr>
            <p:nvPr/>
          </p:nvPicPr>
          <p:blipFill>
            <a:blip r:embed="rId3"/>
            <a:stretch>
              <a:fillRect/>
            </a:stretch>
          </p:blipFill>
          <p:spPr>
            <a:xfrm>
              <a:off x="1533071" y="2447887"/>
              <a:ext cx="2975805" cy="1864587"/>
            </a:xfrm>
            <a:prstGeom prst="rect">
              <a:avLst/>
            </a:prstGeom>
          </p:spPr>
        </p:pic>
        <p:sp>
          <p:nvSpPr>
            <p:cNvPr id="18" name="מלבן 17">
              <a:extLst>
                <a:ext uri="{FF2B5EF4-FFF2-40B4-BE49-F238E27FC236}">
                  <a16:creationId xmlns:a16="http://schemas.microsoft.com/office/drawing/2014/main" id="{F01B5FD5-D601-4C8E-A387-EBC5102A69BB}"/>
                </a:ext>
              </a:extLst>
            </p:cNvPr>
            <p:cNvSpPr/>
            <p:nvPr/>
          </p:nvSpPr>
          <p:spPr>
            <a:xfrm>
              <a:off x="1555523" y="2447887"/>
              <a:ext cx="2953354" cy="1848864"/>
            </a:xfrm>
            <a:prstGeom prst="rect">
              <a:avLst/>
            </a:prstGeom>
            <a:gradFill flip="none" rotWithShape="1">
              <a:gsLst>
                <a:gs pos="0">
                  <a:schemeClr val="accent3">
                    <a:lumMod val="40000"/>
                    <a:lumOff val="60000"/>
                    <a:alpha val="54000"/>
                  </a:schemeClr>
                </a:gs>
                <a:gs pos="46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pic>
        <p:nvPicPr>
          <p:cNvPr id="3" name="תמונה 2">
            <a:extLst>
              <a:ext uri="{FF2B5EF4-FFF2-40B4-BE49-F238E27FC236}">
                <a16:creationId xmlns:a16="http://schemas.microsoft.com/office/drawing/2014/main" id="{5959C253-6E6A-4215-900F-50C2899D5B6A}"/>
              </a:ext>
            </a:extLst>
          </p:cNvPr>
          <p:cNvPicPr>
            <a:picLocks noChangeAspect="1"/>
          </p:cNvPicPr>
          <p:nvPr/>
        </p:nvPicPr>
        <p:blipFill>
          <a:blip r:embed="rId4"/>
          <a:stretch>
            <a:fillRect/>
          </a:stretch>
        </p:blipFill>
        <p:spPr>
          <a:xfrm>
            <a:off x="3029380" y="2462878"/>
            <a:ext cx="2010224" cy="2120980"/>
          </a:xfrm>
          <a:prstGeom prst="rect">
            <a:avLst/>
          </a:prstGeom>
        </p:spPr>
      </p:pic>
      <p:sp>
        <p:nvSpPr>
          <p:cNvPr id="4" name="מלבן 3">
            <a:extLst>
              <a:ext uri="{FF2B5EF4-FFF2-40B4-BE49-F238E27FC236}">
                <a16:creationId xmlns:a16="http://schemas.microsoft.com/office/drawing/2014/main" id="{E54F6C43-0F16-470A-9C07-D702DF492A4B}"/>
              </a:ext>
            </a:extLst>
          </p:cNvPr>
          <p:cNvSpPr/>
          <p:nvPr/>
        </p:nvSpPr>
        <p:spPr>
          <a:xfrm>
            <a:off x="3035758" y="2480710"/>
            <a:ext cx="1982423" cy="2089964"/>
          </a:xfrm>
          <a:prstGeom prst="rect">
            <a:avLst/>
          </a:prstGeom>
          <a:gradFill flip="none" rotWithShape="1">
            <a:gsLst>
              <a:gs pos="0">
                <a:schemeClr val="accent3">
                  <a:lumMod val="40000"/>
                  <a:lumOff val="60000"/>
                  <a:alpha val="54000"/>
                </a:schemeClr>
              </a:gs>
              <a:gs pos="46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0"/>
        <p:cNvGrpSpPr/>
        <p:nvPr/>
      </p:nvGrpSpPr>
      <p:grpSpPr>
        <a:xfrm>
          <a:off x="0" y="0"/>
          <a:ext cx="0" cy="0"/>
          <a:chOff x="0" y="0"/>
          <a:chExt cx="0" cy="0"/>
        </a:xfrm>
      </p:grpSpPr>
      <p:sp>
        <p:nvSpPr>
          <p:cNvPr id="621" name="Google Shape;621;p38"/>
          <p:cNvSpPr/>
          <p:nvPr/>
        </p:nvSpPr>
        <p:spPr>
          <a:xfrm>
            <a:off x="610425" y="1183967"/>
            <a:ext cx="7808300" cy="344303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txBox="1">
            <a:spLocks noGrp="1"/>
          </p:cNvSpPr>
          <p:nvPr>
            <p:ph type="subTitle" idx="1"/>
          </p:nvPr>
        </p:nvSpPr>
        <p:spPr>
          <a:xfrm>
            <a:off x="1063499" y="1382233"/>
            <a:ext cx="6804593" cy="282986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We droped all NaN / null values, all exagurated values (like storage above 1000 GB or 0 GB, and ReleaseYear less then 1900) ,droped all duplicates and unwanted columns.</a:t>
            </a:r>
          </a:p>
          <a:p>
            <a:pPr marL="0" lvl="0" indent="0" algn="ctr" rtl="0">
              <a:spcBef>
                <a:spcPts val="0"/>
              </a:spcBef>
              <a:spcAft>
                <a:spcPts val="1600"/>
              </a:spcAft>
              <a:buNone/>
            </a:pPr>
            <a:endParaRPr dirty="0"/>
          </a:p>
        </p:txBody>
      </p:sp>
      <p:sp>
        <p:nvSpPr>
          <p:cNvPr id="624" name="Google Shape;624;p3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DROPING </a:t>
            </a:r>
            <a:r>
              <a:rPr lang="en" b="1" dirty="0">
                <a:solidFill>
                  <a:srgbClr val="002060"/>
                </a:solidFill>
              </a:rPr>
              <a:t>UNWANTED</a:t>
            </a:r>
            <a:r>
              <a:rPr lang="en" dirty="0"/>
              <a:t> VALUES</a:t>
            </a:r>
            <a:endParaRPr dirty="0"/>
          </a:p>
        </p:txBody>
      </p:sp>
      <p:pic>
        <p:nvPicPr>
          <p:cNvPr id="9" name="תמונה 8">
            <a:extLst>
              <a:ext uri="{FF2B5EF4-FFF2-40B4-BE49-F238E27FC236}">
                <a16:creationId xmlns:a16="http://schemas.microsoft.com/office/drawing/2014/main" id="{532F7608-A433-4CE8-80F4-FEF96E1C3F11}"/>
              </a:ext>
            </a:extLst>
          </p:cNvPr>
          <p:cNvPicPr>
            <a:picLocks noChangeAspect="1"/>
          </p:cNvPicPr>
          <p:nvPr/>
        </p:nvPicPr>
        <p:blipFill>
          <a:blip r:embed="rId3"/>
          <a:stretch>
            <a:fillRect/>
          </a:stretch>
        </p:blipFill>
        <p:spPr>
          <a:xfrm>
            <a:off x="2468185" y="2147777"/>
            <a:ext cx="3953576" cy="2262589"/>
          </a:xfrm>
          <a:prstGeom prst="rect">
            <a:avLst/>
          </a:prstGeom>
        </p:spPr>
      </p:pic>
      <p:sp>
        <p:nvSpPr>
          <p:cNvPr id="10" name="מלבן 9">
            <a:extLst>
              <a:ext uri="{FF2B5EF4-FFF2-40B4-BE49-F238E27FC236}">
                <a16:creationId xmlns:a16="http://schemas.microsoft.com/office/drawing/2014/main" id="{DB8FFD5C-A7F4-47A6-A1A4-98FFC174F0AC}"/>
              </a:ext>
            </a:extLst>
          </p:cNvPr>
          <p:cNvSpPr/>
          <p:nvPr/>
        </p:nvSpPr>
        <p:spPr>
          <a:xfrm>
            <a:off x="2468185" y="2147777"/>
            <a:ext cx="3953575" cy="2262588"/>
          </a:xfrm>
          <a:prstGeom prst="rect">
            <a:avLst/>
          </a:prstGeom>
          <a:gradFill flip="none" rotWithShape="1">
            <a:gsLst>
              <a:gs pos="0">
                <a:schemeClr val="accent3">
                  <a:lumMod val="40000"/>
                  <a:lumOff val="60000"/>
                  <a:alpha val="30000"/>
                </a:schemeClr>
              </a:gs>
              <a:gs pos="31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96"/>
        <p:cNvGrpSpPr/>
        <p:nvPr/>
      </p:nvGrpSpPr>
      <p:grpSpPr>
        <a:xfrm>
          <a:off x="0" y="0"/>
          <a:ext cx="0" cy="0"/>
          <a:chOff x="0" y="0"/>
          <a:chExt cx="0" cy="0"/>
        </a:xfrm>
      </p:grpSpPr>
      <p:grpSp>
        <p:nvGrpSpPr>
          <p:cNvPr id="697" name="Google Shape;697;p43"/>
          <p:cNvGrpSpPr/>
          <p:nvPr/>
        </p:nvGrpSpPr>
        <p:grpSpPr>
          <a:xfrm>
            <a:off x="-1115885" y="-1327341"/>
            <a:ext cx="10835817" cy="7361836"/>
            <a:chOff x="-2354410" y="-1327341"/>
            <a:chExt cx="10835817" cy="7361836"/>
          </a:xfrm>
        </p:grpSpPr>
        <p:sp>
          <p:nvSpPr>
            <p:cNvPr id="698" name="Google Shape;698;p43"/>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3"/>
          <p:cNvSpPr txBox="1">
            <a:spLocks noGrp="1"/>
          </p:cNvSpPr>
          <p:nvPr>
            <p:ph type="title"/>
          </p:nvPr>
        </p:nvSpPr>
        <p:spPr>
          <a:xfrm flipH="1">
            <a:off x="4097079" y="1723200"/>
            <a:ext cx="4321646" cy="202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 </a:t>
            </a:r>
            <a:r>
              <a:rPr lang="en" b="1" dirty="0">
                <a:solidFill>
                  <a:srgbClr val="002060"/>
                </a:solidFill>
              </a:rPr>
              <a:t>EDA</a:t>
            </a:r>
            <a:r>
              <a:rPr lang="en" dirty="0"/>
              <a:t> AND VISUALIZATION</a:t>
            </a:r>
            <a:endParaRPr dirty="0">
              <a:solidFill>
                <a:schemeClr val="lt2"/>
              </a:solidFill>
            </a:endParaRPr>
          </a:p>
        </p:txBody>
      </p:sp>
      <p:sp>
        <p:nvSpPr>
          <p:cNvPr id="702" name="Google Shape;702;p43"/>
          <p:cNvSpPr txBox="1">
            <a:spLocks noGrp="1"/>
          </p:cNvSpPr>
          <p:nvPr>
            <p:ph type="subTitle" idx="1"/>
          </p:nvPr>
        </p:nvSpPr>
        <p:spPr>
          <a:xfrm flipH="1">
            <a:off x="2374625" y="3795910"/>
            <a:ext cx="6044100" cy="39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Droping unwanted data and creating graphs</a:t>
            </a:r>
            <a:endParaRPr dirty="0"/>
          </a:p>
        </p:txBody>
      </p:sp>
      <p:sp>
        <p:nvSpPr>
          <p:cNvPr id="703" name="Google Shape;703;p43"/>
          <p:cNvSpPr txBox="1">
            <a:spLocks noGrp="1"/>
          </p:cNvSpPr>
          <p:nvPr>
            <p:ph type="title" idx="2"/>
          </p:nvPr>
        </p:nvSpPr>
        <p:spPr>
          <a:xfrm flipH="1">
            <a:off x="7242125" y="952809"/>
            <a:ext cx="1176600" cy="8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
        <p:nvSpPr>
          <p:cNvPr id="704" name="Google Shape;704;p43"/>
          <p:cNvSpPr/>
          <p:nvPr/>
        </p:nvSpPr>
        <p:spPr>
          <a:xfrm>
            <a:off x="3847567" y="4061536"/>
            <a:ext cx="708055" cy="134873"/>
          </a:xfrm>
          <a:custGeom>
            <a:avLst/>
            <a:gdLst/>
            <a:ahLst/>
            <a:cxnLst/>
            <a:rect l="l" t="t" r="r" b="b"/>
            <a:pathLst>
              <a:path w="20637" h="3931" extrusionOk="0">
                <a:moveTo>
                  <a:pt x="20636" y="3931"/>
                </a:moveTo>
                <a:lnTo>
                  <a:pt x="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5" name="Google Shape;705;p43"/>
          <p:cNvPicPr preferRelativeResize="0"/>
          <p:nvPr/>
        </p:nvPicPr>
        <p:blipFill rotWithShape="1">
          <a:blip r:embed="rId3">
            <a:alphaModFix/>
          </a:blip>
          <a:srcRect l="24651" t="16548" r="24646"/>
          <a:stretch/>
        </p:blipFill>
        <p:spPr>
          <a:xfrm>
            <a:off x="664105" y="1613350"/>
            <a:ext cx="3812827" cy="3530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0"/>
        <p:cNvGrpSpPr/>
        <p:nvPr/>
      </p:nvGrpSpPr>
      <p:grpSpPr>
        <a:xfrm>
          <a:off x="0" y="0"/>
          <a:ext cx="0" cy="0"/>
          <a:chOff x="0" y="0"/>
          <a:chExt cx="0" cy="0"/>
        </a:xfrm>
      </p:grpSpPr>
      <p:sp>
        <p:nvSpPr>
          <p:cNvPr id="621" name="Google Shape;621;p38"/>
          <p:cNvSpPr/>
          <p:nvPr/>
        </p:nvSpPr>
        <p:spPr>
          <a:xfrm>
            <a:off x="610425" y="1183967"/>
            <a:ext cx="7808300" cy="344303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txBox="1">
            <a:spLocks noGrp="1"/>
          </p:cNvSpPr>
          <p:nvPr>
            <p:ph type="subTitle" idx="1"/>
          </p:nvPr>
        </p:nvSpPr>
        <p:spPr>
          <a:xfrm>
            <a:off x="965940" y="1389321"/>
            <a:ext cx="3002719" cy="282986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We exported a SNS heatmap, and used ‘pearson’ corrolation to find the most corrolated columns.</a:t>
            </a:r>
          </a:p>
          <a:p>
            <a:pPr marL="0" lvl="0" indent="0" algn="l" rtl="0">
              <a:spcBef>
                <a:spcPts val="0"/>
              </a:spcBef>
              <a:spcAft>
                <a:spcPts val="1600"/>
              </a:spcAft>
              <a:buNone/>
            </a:pPr>
            <a:r>
              <a:rPr lang="en-US" dirty="0"/>
              <a:t>W</a:t>
            </a:r>
            <a:r>
              <a:rPr lang="en" dirty="0"/>
              <a:t>e found that  ‘SteamPositivePercent’ and ‘metaUsersScore’ has good corrolation, and also ‘Metascore’ and ‘metaUsersScore’, and ‘Price’ and ‘Storage(GB)’ too.</a:t>
            </a:r>
          </a:p>
          <a:p>
            <a:pPr marL="0" lvl="0" indent="0" algn="l" rtl="0">
              <a:spcBef>
                <a:spcPts val="0"/>
              </a:spcBef>
              <a:spcAft>
                <a:spcPts val="1600"/>
              </a:spcAft>
              <a:buNone/>
            </a:pPr>
            <a:r>
              <a:rPr lang="en-US" dirty="0"/>
              <a:t>T</a:t>
            </a:r>
            <a:r>
              <a:rPr lang="en" dirty="0"/>
              <a:t>hen we exported </a:t>
            </a:r>
            <a:r>
              <a:rPr lang="en-US" dirty="0"/>
              <a:t>graphs accordingly.</a:t>
            </a:r>
            <a:endParaRPr dirty="0"/>
          </a:p>
        </p:txBody>
      </p:sp>
      <p:sp>
        <p:nvSpPr>
          <p:cNvPr id="624" name="Google Shape;624;p3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READING THE </a:t>
            </a:r>
            <a:r>
              <a:rPr lang="en" b="1" dirty="0">
                <a:solidFill>
                  <a:srgbClr val="002060"/>
                </a:solidFill>
              </a:rPr>
              <a:t>HEATMAP</a:t>
            </a:r>
            <a:endParaRPr b="1" dirty="0">
              <a:solidFill>
                <a:srgbClr val="002060"/>
              </a:solidFill>
            </a:endParaRPr>
          </a:p>
        </p:txBody>
      </p:sp>
      <p:pic>
        <p:nvPicPr>
          <p:cNvPr id="4098" name="Picture 2">
            <a:extLst>
              <a:ext uri="{FF2B5EF4-FFF2-40B4-BE49-F238E27FC236}">
                <a16:creationId xmlns:a16="http://schemas.microsoft.com/office/drawing/2014/main" id="{84ACB0CF-607A-486D-8128-4EEF64CBA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6218" y="1291248"/>
            <a:ext cx="4254948" cy="330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89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83"/>
        <p:cNvGrpSpPr/>
        <p:nvPr/>
      </p:nvGrpSpPr>
      <p:grpSpPr>
        <a:xfrm>
          <a:off x="0" y="0"/>
          <a:ext cx="0" cy="0"/>
          <a:chOff x="0" y="0"/>
          <a:chExt cx="0" cy="0"/>
        </a:xfrm>
      </p:grpSpPr>
      <p:sp>
        <p:nvSpPr>
          <p:cNvPr id="484" name="Google Shape;484;p32"/>
          <p:cNvSpPr/>
          <p:nvPr/>
        </p:nvSpPr>
        <p:spPr>
          <a:xfrm>
            <a:off x="2320525" y="478650"/>
            <a:ext cx="4503000" cy="41862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txBox="1">
            <a:spLocks noGrp="1"/>
          </p:cNvSpPr>
          <p:nvPr>
            <p:ph type="ctrTitle"/>
          </p:nvPr>
        </p:nvSpPr>
        <p:spPr>
          <a:xfrm>
            <a:off x="2466723" y="664405"/>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486" name="Google Shape;486;p32"/>
          <p:cNvSpPr txBox="1">
            <a:spLocks noGrp="1"/>
          </p:cNvSpPr>
          <p:nvPr>
            <p:ph type="subTitle" idx="1"/>
          </p:nvPr>
        </p:nvSpPr>
        <p:spPr>
          <a:xfrm flipH="1">
            <a:off x="2467073" y="1050807"/>
            <a:ext cx="4215600" cy="43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describing the topic of the project and assets</a:t>
            </a:r>
            <a:endParaRPr dirty="0"/>
          </a:p>
        </p:txBody>
      </p:sp>
      <p:sp>
        <p:nvSpPr>
          <p:cNvPr id="487" name="Google Shape;487;p32"/>
          <p:cNvSpPr/>
          <p:nvPr/>
        </p:nvSpPr>
        <p:spPr>
          <a:xfrm flipH="1">
            <a:off x="3822335" y="238775"/>
            <a:ext cx="39" cy="195"/>
          </a:xfrm>
          <a:custGeom>
            <a:avLst/>
            <a:gdLst/>
            <a:ahLst/>
            <a:cxnLst/>
            <a:rect l="l" t="t" r="r" b="b"/>
            <a:pathLst>
              <a:path w="1" h="5" extrusionOk="0">
                <a:moveTo>
                  <a:pt x="1" y="0"/>
                </a:moveTo>
                <a:lnTo>
                  <a:pt x="1" y="4"/>
                </a:lnTo>
                <a:lnTo>
                  <a:pt x="1" y="4"/>
                </a:lnTo>
                <a:close/>
              </a:path>
            </a:pathLst>
          </a:custGeom>
          <a:solidFill>
            <a:srgbClr val="9FA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txBox="1">
            <a:spLocks noGrp="1"/>
          </p:cNvSpPr>
          <p:nvPr>
            <p:ph type="ctrTitle" idx="2"/>
          </p:nvPr>
        </p:nvSpPr>
        <p:spPr>
          <a:xfrm>
            <a:off x="2466723" y="1701879"/>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a:t>
            </a:r>
            <a:endParaRPr dirty="0"/>
          </a:p>
        </p:txBody>
      </p:sp>
      <p:sp>
        <p:nvSpPr>
          <p:cNvPr id="489" name="Google Shape;489;p32"/>
          <p:cNvSpPr txBox="1">
            <a:spLocks noGrp="1"/>
          </p:cNvSpPr>
          <p:nvPr>
            <p:ph type="subTitle" idx="3"/>
          </p:nvPr>
        </p:nvSpPr>
        <p:spPr>
          <a:xfrm flipH="1">
            <a:off x="2467073" y="2088281"/>
            <a:ext cx="4215600" cy="43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a:t>
            </a:r>
            <a:r>
              <a:rPr lang="en" dirty="0"/>
              <a:t>resenting our project in general</a:t>
            </a:r>
            <a:endParaRPr dirty="0"/>
          </a:p>
        </p:txBody>
      </p:sp>
      <p:sp>
        <p:nvSpPr>
          <p:cNvPr id="490" name="Google Shape;490;p32"/>
          <p:cNvSpPr txBox="1">
            <a:spLocks noGrp="1"/>
          </p:cNvSpPr>
          <p:nvPr>
            <p:ph type="ctrTitle" idx="4"/>
          </p:nvPr>
        </p:nvSpPr>
        <p:spPr>
          <a:xfrm>
            <a:off x="2466723" y="2739352"/>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ANALYSIS</a:t>
            </a:r>
            <a:endParaRPr/>
          </a:p>
        </p:txBody>
      </p:sp>
      <p:sp>
        <p:nvSpPr>
          <p:cNvPr id="491" name="Google Shape;491;p32"/>
          <p:cNvSpPr txBox="1">
            <a:spLocks noGrp="1"/>
          </p:cNvSpPr>
          <p:nvPr>
            <p:ph type="subTitle" idx="5"/>
          </p:nvPr>
        </p:nvSpPr>
        <p:spPr>
          <a:xfrm flipH="1">
            <a:off x="2467073" y="3125754"/>
            <a:ext cx="4215600" cy="43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a:t>
            </a:r>
            <a:r>
              <a:rPr lang="en-US" dirty="0">
                <a:solidFill>
                  <a:srgbClr val="FFFFFF"/>
                </a:solidFill>
              </a:rPr>
              <a:t>nalyzing</a:t>
            </a:r>
            <a:r>
              <a:rPr lang="en" dirty="0"/>
              <a:t> the final </a:t>
            </a:r>
            <a:r>
              <a:rPr lang="en-US" dirty="0"/>
              <a:t>results</a:t>
            </a:r>
            <a:endParaRPr dirty="0"/>
          </a:p>
        </p:txBody>
      </p:sp>
      <p:sp>
        <p:nvSpPr>
          <p:cNvPr id="492" name="Google Shape;492;p32"/>
          <p:cNvSpPr txBox="1">
            <a:spLocks noGrp="1"/>
          </p:cNvSpPr>
          <p:nvPr>
            <p:ph type="ctrTitle" idx="6"/>
          </p:nvPr>
        </p:nvSpPr>
        <p:spPr>
          <a:xfrm>
            <a:off x="2466723" y="3776826"/>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493" name="Google Shape;493;p32"/>
          <p:cNvSpPr txBox="1">
            <a:spLocks noGrp="1"/>
          </p:cNvSpPr>
          <p:nvPr>
            <p:ph type="subTitle" idx="7"/>
          </p:nvPr>
        </p:nvSpPr>
        <p:spPr>
          <a:xfrm flipH="1">
            <a:off x="2467073" y="4163228"/>
            <a:ext cx="4215600" cy="43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t>
            </a:r>
            <a:r>
              <a:rPr lang="en" dirty="0"/>
              <a:t>ummerizing the final conclusions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0"/>
        <p:cNvGrpSpPr/>
        <p:nvPr/>
      </p:nvGrpSpPr>
      <p:grpSpPr>
        <a:xfrm>
          <a:off x="0" y="0"/>
          <a:ext cx="0" cy="0"/>
          <a:chOff x="0" y="0"/>
          <a:chExt cx="0" cy="0"/>
        </a:xfrm>
      </p:grpSpPr>
      <p:sp>
        <p:nvSpPr>
          <p:cNvPr id="621" name="Google Shape;621;p38"/>
          <p:cNvSpPr/>
          <p:nvPr/>
        </p:nvSpPr>
        <p:spPr>
          <a:xfrm>
            <a:off x="495575" y="1183967"/>
            <a:ext cx="8038000" cy="344303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READING THE </a:t>
            </a:r>
            <a:r>
              <a:rPr lang="en" b="1" dirty="0">
                <a:solidFill>
                  <a:srgbClr val="002060"/>
                </a:solidFill>
              </a:rPr>
              <a:t>GRAPHS 01</a:t>
            </a:r>
            <a:endParaRPr b="1" dirty="0">
              <a:solidFill>
                <a:srgbClr val="002060"/>
              </a:solidFill>
            </a:endParaRPr>
          </a:p>
        </p:txBody>
      </p:sp>
      <p:sp>
        <p:nvSpPr>
          <p:cNvPr id="9" name="Google Shape;624;p38">
            <a:extLst>
              <a:ext uri="{FF2B5EF4-FFF2-40B4-BE49-F238E27FC236}">
                <a16:creationId xmlns:a16="http://schemas.microsoft.com/office/drawing/2014/main" id="{13F772C4-8AAE-4DD0-9BA9-A29385E12D39}"/>
              </a:ext>
            </a:extLst>
          </p:cNvPr>
          <p:cNvSpPr txBox="1">
            <a:spLocks/>
          </p:cNvSpPr>
          <p:nvPr/>
        </p:nvSpPr>
        <p:spPr>
          <a:xfrm>
            <a:off x="720049" y="1335986"/>
            <a:ext cx="7265400" cy="83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2400"/>
              <a:buFont typeface="Squada One"/>
              <a:buNone/>
              <a:defRPr sz="3000" b="0" i="0" u="none" strike="noStrike" cap="none">
                <a:solidFill>
                  <a:schemeClr val="accent2"/>
                </a:solidFill>
                <a:latin typeface="Squada One"/>
                <a:ea typeface="Squada One"/>
                <a:cs typeface="Squada One"/>
                <a:sym typeface="Squada One"/>
              </a:defRPr>
            </a:lvl1pPr>
            <a:lvl2pPr marR="0" lvl="1"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2pPr>
            <a:lvl3pPr marR="0" lvl="2"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3pPr>
            <a:lvl4pPr marR="0" lvl="3"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4pPr>
            <a:lvl5pPr marR="0" lvl="4"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5pPr>
            <a:lvl6pPr marR="0" lvl="5"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6pPr>
            <a:lvl7pPr marR="0" lvl="6"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7pPr>
            <a:lvl8pPr marR="0" lvl="7"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8pPr>
            <a:lvl9pPr marR="0" lvl="8"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9pPr>
          </a:lstStyle>
          <a:p>
            <a:r>
              <a:rPr lang="en-US" dirty="0"/>
              <a:t>Scatterplots</a:t>
            </a:r>
            <a:endParaRPr lang="en-US" b="1" dirty="0">
              <a:solidFill>
                <a:srgbClr val="002060"/>
              </a:solidFill>
            </a:endParaRPr>
          </a:p>
        </p:txBody>
      </p:sp>
      <p:pic>
        <p:nvPicPr>
          <p:cNvPr id="5124" name="Picture 4">
            <a:extLst>
              <a:ext uri="{FF2B5EF4-FFF2-40B4-BE49-F238E27FC236}">
                <a16:creationId xmlns:a16="http://schemas.microsoft.com/office/drawing/2014/main" id="{0383F764-A5EC-4356-BB53-A189EC783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5" y="2018867"/>
            <a:ext cx="7716482" cy="221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27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0"/>
        <p:cNvGrpSpPr/>
        <p:nvPr/>
      </p:nvGrpSpPr>
      <p:grpSpPr>
        <a:xfrm>
          <a:off x="0" y="0"/>
          <a:ext cx="0" cy="0"/>
          <a:chOff x="0" y="0"/>
          <a:chExt cx="0" cy="0"/>
        </a:xfrm>
      </p:grpSpPr>
      <p:sp>
        <p:nvSpPr>
          <p:cNvPr id="621" name="Google Shape;621;p38"/>
          <p:cNvSpPr/>
          <p:nvPr/>
        </p:nvSpPr>
        <p:spPr>
          <a:xfrm>
            <a:off x="495575" y="1183967"/>
            <a:ext cx="8038000" cy="344303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READING THE </a:t>
            </a:r>
            <a:r>
              <a:rPr lang="en" b="1" dirty="0">
                <a:solidFill>
                  <a:srgbClr val="002060"/>
                </a:solidFill>
              </a:rPr>
              <a:t>GRAPHS 02</a:t>
            </a:r>
            <a:endParaRPr b="1" dirty="0">
              <a:solidFill>
                <a:srgbClr val="002060"/>
              </a:solidFill>
            </a:endParaRPr>
          </a:p>
        </p:txBody>
      </p:sp>
      <p:pic>
        <p:nvPicPr>
          <p:cNvPr id="6148" name="Picture 4">
            <a:extLst>
              <a:ext uri="{FF2B5EF4-FFF2-40B4-BE49-F238E27FC236}">
                <a16:creationId xmlns:a16="http://schemas.microsoft.com/office/drawing/2014/main" id="{13B71AB3-7D6A-4418-B5C4-61C265B69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458" y="1743741"/>
            <a:ext cx="3734931" cy="251498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A2A667A1-CEBF-4038-880D-6C02164DE5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425" y="1743741"/>
            <a:ext cx="3760758" cy="2514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097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0"/>
        <p:cNvGrpSpPr/>
        <p:nvPr/>
      </p:nvGrpSpPr>
      <p:grpSpPr>
        <a:xfrm>
          <a:off x="0" y="0"/>
          <a:ext cx="0" cy="0"/>
          <a:chOff x="0" y="0"/>
          <a:chExt cx="0" cy="0"/>
        </a:xfrm>
      </p:grpSpPr>
      <p:sp>
        <p:nvSpPr>
          <p:cNvPr id="621" name="Google Shape;621;p38"/>
          <p:cNvSpPr/>
          <p:nvPr/>
        </p:nvSpPr>
        <p:spPr>
          <a:xfrm>
            <a:off x="495575" y="1183967"/>
            <a:ext cx="8038000" cy="344303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READING THE </a:t>
            </a:r>
            <a:r>
              <a:rPr lang="en" b="1" dirty="0">
                <a:solidFill>
                  <a:srgbClr val="002060"/>
                </a:solidFill>
              </a:rPr>
              <a:t>GRAPHS 03</a:t>
            </a:r>
            <a:endParaRPr b="1" dirty="0">
              <a:solidFill>
                <a:srgbClr val="002060"/>
              </a:solidFill>
            </a:endParaRPr>
          </a:p>
        </p:txBody>
      </p:sp>
      <p:pic>
        <p:nvPicPr>
          <p:cNvPr id="7170" name="Picture 2">
            <a:extLst>
              <a:ext uri="{FF2B5EF4-FFF2-40B4-BE49-F238E27FC236}">
                <a16:creationId xmlns:a16="http://schemas.microsoft.com/office/drawing/2014/main" id="{02A82F24-67DF-4A65-83D1-5DED466CC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5" y="1749510"/>
            <a:ext cx="7758545" cy="204277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624;p38">
            <a:extLst>
              <a:ext uri="{FF2B5EF4-FFF2-40B4-BE49-F238E27FC236}">
                <a16:creationId xmlns:a16="http://schemas.microsoft.com/office/drawing/2014/main" id="{99B8D4E1-416B-4B72-8FE2-FB601D48EECF}"/>
              </a:ext>
            </a:extLst>
          </p:cNvPr>
          <p:cNvSpPr txBox="1">
            <a:spLocks/>
          </p:cNvSpPr>
          <p:nvPr/>
        </p:nvSpPr>
        <p:spPr>
          <a:xfrm>
            <a:off x="775031" y="3657511"/>
            <a:ext cx="7265400" cy="83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2400"/>
              <a:buFont typeface="Squada One"/>
              <a:buNone/>
              <a:defRPr sz="3000" b="0" i="0" u="none" strike="noStrike" cap="none">
                <a:solidFill>
                  <a:schemeClr val="accent2"/>
                </a:solidFill>
                <a:latin typeface="Squada One"/>
                <a:ea typeface="Squada One"/>
                <a:cs typeface="Squada One"/>
                <a:sym typeface="Squada One"/>
              </a:defRPr>
            </a:lvl1pPr>
            <a:lvl2pPr marR="0" lvl="1"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2pPr>
            <a:lvl3pPr marR="0" lvl="2"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3pPr>
            <a:lvl4pPr marR="0" lvl="3"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4pPr>
            <a:lvl5pPr marR="0" lvl="4"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5pPr>
            <a:lvl6pPr marR="0" lvl="5"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6pPr>
            <a:lvl7pPr marR="0" lvl="6"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7pPr>
            <a:lvl8pPr marR="0" lvl="7"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8pPr>
            <a:lvl9pPr marR="0" lvl="8"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9pPr>
          </a:lstStyle>
          <a:p>
            <a:r>
              <a:rPr lang="en-US" sz="2400" dirty="0"/>
              <a:t>           ReleaseYear                                                 Storage(GB)</a:t>
            </a:r>
          </a:p>
        </p:txBody>
      </p:sp>
    </p:spTree>
    <p:extLst>
      <p:ext uri="{BB962C8B-B14F-4D97-AF65-F5344CB8AC3E}">
        <p14:creationId xmlns:p14="http://schemas.microsoft.com/office/powerpoint/2010/main" val="2081551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0"/>
        <p:cNvGrpSpPr/>
        <p:nvPr/>
      </p:nvGrpSpPr>
      <p:grpSpPr>
        <a:xfrm>
          <a:off x="0" y="0"/>
          <a:ext cx="0" cy="0"/>
          <a:chOff x="0" y="0"/>
          <a:chExt cx="0" cy="0"/>
        </a:xfrm>
      </p:grpSpPr>
      <p:sp>
        <p:nvSpPr>
          <p:cNvPr id="621" name="Google Shape;621;p38"/>
          <p:cNvSpPr/>
          <p:nvPr/>
        </p:nvSpPr>
        <p:spPr>
          <a:xfrm>
            <a:off x="495575" y="1183967"/>
            <a:ext cx="8038000" cy="344303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READING THE </a:t>
            </a:r>
            <a:r>
              <a:rPr lang="en" b="1" dirty="0">
                <a:solidFill>
                  <a:srgbClr val="002060"/>
                </a:solidFill>
              </a:rPr>
              <a:t>GRAPHS 04</a:t>
            </a:r>
            <a:endParaRPr b="1" dirty="0">
              <a:solidFill>
                <a:srgbClr val="002060"/>
              </a:solidFill>
            </a:endParaRPr>
          </a:p>
        </p:txBody>
      </p:sp>
      <p:sp>
        <p:nvSpPr>
          <p:cNvPr id="9" name="Google Shape;624;p38">
            <a:extLst>
              <a:ext uri="{FF2B5EF4-FFF2-40B4-BE49-F238E27FC236}">
                <a16:creationId xmlns:a16="http://schemas.microsoft.com/office/drawing/2014/main" id="{99B8D4E1-416B-4B72-8FE2-FB601D48EECF}"/>
              </a:ext>
            </a:extLst>
          </p:cNvPr>
          <p:cNvSpPr txBox="1">
            <a:spLocks/>
          </p:cNvSpPr>
          <p:nvPr/>
        </p:nvSpPr>
        <p:spPr>
          <a:xfrm>
            <a:off x="775031" y="4059181"/>
            <a:ext cx="7265400" cy="83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2400"/>
              <a:buFont typeface="Squada One"/>
              <a:buNone/>
              <a:defRPr sz="3000" b="0" i="0" u="none" strike="noStrike" cap="none">
                <a:solidFill>
                  <a:schemeClr val="accent2"/>
                </a:solidFill>
                <a:latin typeface="Squada One"/>
                <a:ea typeface="Squada One"/>
                <a:cs typeface="Squada One"/>
                <a:sym typeface="Squada One"/>
              </a:defRPr>
            </a:lvl1pPr>
            <a:lvl2pPr marR="0" lvl="1"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2pPr>
            <a:lvl3pPr marR="0" lvl="2"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3pPr>
            <a:lvl4pPr marR="0" lvl="3"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4pPr>
            <a:lvl5pPr marR="0" lvl="4"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5pPr>
            <a:lvl6pPr marR="0" lvl="5"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6pPr>
            <a:lvl7pPr marR="0" lvl="6"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7pPr>
            <a:lvl8pPr marR="0" lvl="7"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8pPr>
            <a:lvl9pPr marR="0" lvl="8"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9pPr>
          </a:lstStyle>
          <a:p>
            <a:r>
              <a:rPr lang="en-US" sz="2400" dirty="0"/>
              <a:t>                 Genres                                             Number of labels        </a:t>
            </a:r>
          </a:p>
        </p:txBody>
      </p:sp>
      <p:pic>
        <p:nvPicPr>
          <p:cNvPr id="8194" name="Picture 2">
            <a:extLst>
              <a:ext uri="{FF2B5EF4-FFF2-40B4-BE49-F238E27FC236}">
                <a16:creationId xmlns:a16="http://schemas.microsoft.com/office/drawing/2014/main" id="{5BB72958-7BF8-4C47-BA10-E5D2F663F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822" y="1362082"/>
            <a:ext cx="3408731" cy="277697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A5C3C87-376E-4B0A-8927-B92D512833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7748" y="1362082"/>
            <a:ext cx="2681841" cy="2716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84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57"/>
        <p:cNvGrpSpPr/>
        <p:nvPr/>
      </p:nvGrpSpPr>
      <p:grpSpPr>
        <a:xfrm>
          <a:off x="0" y="0"/>
          <a:ext cx="0" cy="0"/>
          <a:chOff x="0" y="0"/>
          <a:chExt cx="0" cy="0"/>
        </a:xfrm>
      </p:grpSpPr>
      <p:sp>
        <p:nvSpPr>
          <p:cNvPr id="858" name="Google Shape;858;p51"/>
          <p:cNvSpPr/>
          <p:nvPr/>
        </p:nvSpPr>
        <p:spPr>
          <a:xfrm>
            <a:off x="766297" y="1183967"/>
            <a:ext cx="7491656" cy="3441616"/>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1"/>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2060"/>
                </a:solidFill>
              </a:rPr>
              <a:t>EDA </a:t>
            </a:r>
            <a:r>
              <a:rPr lang="en" b="1" dirty="0"/>
              <a:t>AND GENERATING GRAPHS AGAIN</a:t>
            </a:r>
            <a:endParaRPr b="1" dirty="0">
              <a:solidFill>
                <a:srgbClr val="002060"/>
              </a:solidFill>
            </a:endParaRPr>
          </a:p>
        </p:txBody>
      </p:sp>
      <p:sp>
        <p:nvSpPr>
          <p:cNvPr id="860" name="Google Shape;860;p51"/>
          <p:cNvSpPr txBox="1"/>
          <p:nvPr/>
        </p:nvSpPr>
        <p:spPr>
          <a:xfrm>
            <a:off x="886047" y="1076545"/>
            <a:ext cx="7265400" cy="759343"/>
          </a:xfrm>
          <a:prstGeom prst="rect">
            <a:avLst/>
          </a:prstGeom>
          <a:noFill/>
          <a:ln>
            <a:noFill/>
          </a:ln>
        </p:spPr>
        <p:txBody>
          <a:bodyPr spcFirstLastPara="1" wrap="square" lIns="91425" tIns="182875" rIns="91425" bIns="0" anchor="ctr" anchorCtr="0">
            <a:noAutofit/>
          </a:bodyPr>
          <a:lstStyle/>
          <a:p>
            <a:pPr marL="139700" lvl="0" algn="l" rtl="0">
              <a:lnSpc>
                <a:spcPct val="115000"/>
              </a:lnSpc>
              <a:spcBef>
                <a:spcPts val="0"/>
              </a:spcBef>
              <a:spcAft>
                <a:spcPts val="0"/>
              </a:spcAft>
              <a:buClr>
                <a:schemeClr val="accent2"/>
              </a:buClr>
              <a:buSzPts val="1400"/>
            </a:pPr>
            <a:r>
              <a:rPr lang="en-US" dirty="0">
                <a:solidFill>
                  <a:schemeClr val="accent2"/>
                </a:solidFill>
                <a:latin typeface="Barlow"/>
                <a:ea typeface="Barlow"/>
                <a:cs typeface="Barlow"/>
                <a:sym typeface="Barlow"/>
              </a:rPr>
              <a:t>After getting the results of visualization we found outliers and anomalous values. We got rid of them and generated all graphs again.  </a:t>
            </a:r>
            <a:endParaRPr dirty="0">
              <a:solidFill>
                <a:schemeClr val="accent2"/>
              </a:solidFill>
              <a:latin typeface="Barlow"/>
              <a:ea typeface="Barlow"/>
              <a:cs typeface="Barlow"/>
              <a:sym typeface="Barlow"/>
            </a:endParaRPr>
          </a:p>
        </p:txBody>
      </p:sp>
      <p:pic>
        <p:nvPicPr>
          <p:cNvPr id="3" name="תמונה 2">
            <a:extLst>
              <a:ext uri="{FF2B5EF4-FFF2-40B4-BE49-F238E27FC236}">
                <a16:creationId xmlns:a16="http://schemas.microsoft.com/office/drawing/2014/main" id="{897AF2AC-22BB-40D8-B7B8-1155EE47BB3F}"/>
              </a:ext>
            </a:extLst>
          </p:cNvPr>
          <p:cNvPicPr>
            <a:picLocks noChangeAspect="1"/>
          </p:cNvPicPr>
          <p:nvPr/>
        </p:nvPicPr>
        <p:blipFill>
          <a:blip r:embed="rId3"/>
          <a:stretch>
            <a:fillRect/>
          </a:stretch>
        </p:blipFill>
        <p:spPr>
          <a:xfrm>
            <a:off x="1788282" y="2185147"/>
            <a:ext cx="5283670" cy="1954461"/>
          </a:xfrm>
          <a:prstGeom prst="rect">
            <a:avLst/>
          </a:prstGeom>
        </p:spPr>
      </p:pic>
      <p:sp>
        <p:nvSpPr>
          <p:cNvPr id="6" name="מלבן 5">
            <a:extLst>
              <a:ext uri="{FF2B5EF4-FFF2-40B4-BE49-F238E27FC236}">
                <a16:creationId xmlns:a16="http://schemas.microsoft.com/office/drawing/2014/main" id="{C2BD6856-AA43-4A17-9A16-1EDD171E9BE4}"/>
              </a:ext>
            </a:extLst>
          </p:cNvPr>
          <p:cNvSpPr/>
          <p:nvPr/>
        </p:nvSpPr>
        <p:spPr>
          <a:xfrm>
            <a:off x="1795370" y="2185147"/>
            <a:ext cx="5283670" cy="1954461"/>
          </a:xfrm>
          <a:prstGeom prst="rect">
            <a:avLst/>
          </a:prstGeom>
          <a:gradFill flip="none" rotWithShape="1">
            <a:gsLst>
              <a:gs pos="0">
                <a:schemeClr val="accent3">
                  <a:lumMod val="40000"/>
                  <a:lumOff val="60000"/>
                  <a:alpha val="30000"/>
                </a:schemeClr>
              </a:gs>
              <a:gs pos="31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3875532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57"/>
        <p:cNvGrpSpPr/>
        <p:nvPr/>
      </p:nvGrpSpPr>
      <p:grpSpPr>
        <a:xfrm>
          <a:off x="0" y="0"/>
          <a:ext cx="0" cy="0"/>
          <a:chOff x="0" y="0"/>
          <a:chExt cx="0" cy="0"/>
        </a:xfrm>
      </p:grpSpPr>
      <p:sp>
        <p:nvSpPr>
          <p:cNvPr id="858" name="Google Shape;858;p51"/>
          <p:cNvSpPr/>
          <p:nvPr/>
        </p:nvSpPr>
        <p:spPr>
          <a:xfrm>
            <a:off x="574908" y="1183967"/>
            <a:ext cx="7973666" cy="3441616"/>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1"/>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NEW </a:t>
            </a:r>
            <a:r>
              <a:rPr lang="en" b="1" dirty="0">
                <a:solidFill>
                  <a:srgbClr val="002060"/>
                </a:solidFill>
              </a:rPr>
              <a:t>SCATTERPOLTS</a:t>
            </a:r>
            <a:endParaRPr b="1" dirty="0">
              <a:solidFill>
                <a:srgbClr val="002060"/>
              </a:solidFill>
            </a:endParaRPr>
          </a:p>
        </p:txBody>
      </p:sp>
      <p:sp>
        <p:nvSpPr>
          <p:cNvPr id="860" name="Google Shape;860;p51"/>
          <p:cNvSpPr txBox="1"/>
          <p:nvPr/>
        </p:nvSpPr>
        <p:spPr>
          <a:xfrm>
            <a:off x="886047" y="1076545"/>
            <a:ext cx="7265400" cy="759343"/>
          </a:xfrm>
          <a:prstGeom prst="rect">
            <a:avLst/>
          </a:prstGeom>
          <a:noFill/>
          <a:ln>
            <a:noFill/>
          </a:ln>
        </p:spPr>
        <p:txBody>
          <a:bodyPr spcFirstLastPara="1" wrap="square" lIns="91425" tIns="182875" rIns="91425" bIns="0" anchor="ctr" anchorCtr="0">
            <a:noAutofit/>
          </a:bodyPr>
          <a:lstStyle/>
          <a:p>
            <a:pPr marL="139700" lvl="0" algn="l" rtl="0">
              <a:lnSpc>
                <a:spcPct val="115000"/>
              </a:lnSpc>
              <a:spcBef>
                <a:spcPts val="0"/>
              </a:spcBef>
              <a:spcAft>
                <a:spcPts val="0"/>
              </a:spcAft>
              <a:buClr>
                <a:schemeClr val="accent2"/>
              </a:buClr>
              <a:buSzPts val="1400"/>
            </a:pPr>
            <a:r>
              <a:rPr lang="en-US" dirty="0">
                <a:solidFill>
                  <a:schemeClr val="accent2"/>
                </a:solidFill>
                <a:latin typeface="Barlow"/>
                <a:ea typeface="Barlow"/>
                <a:cs typeface="Barlow"/>
                <a:sym typeface="Barlow"/>
              </a:rPr>
              <a:t>We  can see that the results may be clean of many outliers but by seeing that the dots are all scattered, we can assume there is no real tendency.</a:t>
            </a:r>
            <a:endParaRPr dirty="0">
              <a:solidFill>
                <a:schemeClr val="accent2"/>
              </a:solidFill>
              <a:latin typeface="Barlow"/>
              <a:ea typeface="Barlow"/>
              <a:cs typeface="Barlow"/>
              <a:sym typeface="Barlow"/>
            </a:endParaRPr>
          </a:p>
        </p:txBody>
      </p:sp>
      <p:pic>
        <p:nvPicPr>
          <p:cNvPr id="10242" name="Picture 2">
            <a:extLst>
              <a:ext uri="{FF2B5EF4-FFF2-40B4-BE49-F238E27FC236}">
                <a16:creationId xmlns:a16="http://schemas.microsoft.com/office/drawing/2014/main" id="{B9ED57C4-C35F-462C-835B-B7408707E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223" y="2171145"/>
            <a:ext cx="7357730" cy="211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10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grpSp>
        <p:nvGrpSpPr>
          <p:cNvPr id="697" name="Google Shape;697;p43"/>
          <p:cNvGrpSpPr/>
          <p:nvPr/>
        </p:nvGrpSpPr>
        <p:grpSpPr>
          <a:xfrm>
            <a:off x="-1115885" y="-1327341"/>
            <a:ext cx="10835817" cy="7361836"/>
            <a:chOff x="-2354410" y="-1327341"/>
            <a:chExt cx="10835817" cy="7361836"/>
          </a:xfrm>
        </p:grpSpPr>
        <p:sp>
          <p:nvSpPr>
            <p:cNvPr id="698" name="Google Shape;698;p43"/>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Google Shape;727;p45">
            <a:extLst>
              <a:ext uri="{FF2B5EF4-FFF2-40B4-BE49-F238E27FC236}">
                <a16:creationId xmlns:a16="http://schemas.microsoft.com/office/drawing/2014/main" id="{43A8FB49-82B4-4B66-83B1-2436F4E4E2CD}"/>
              </a:ext>
            </a:extLst>
          </p:cNvPr>
          <p:cNvPicPr preferRelativeResize="0"/>
          <p:nvPr/>
        </p:nvPicPr>
        <p:blipFill>
          <a:blip r:embed="rId3">
            <a:alphaModFix/>
          </a:blip>
          <a:stretch>
            <a:fillRect/>
          </a:stretch>
        </p:blipFill>
        <p:spPr>
          <a:xfrm>
            <a:off x="0" y="-100"/>
            <a:ext cx="9144000" cy="5143500"/>
          </a:xfrm>
          <a:prstGeom prst="rect">
            <a:avLst/>
          </a:prstGeom>
          <a:noFill/>
          <a:ln>
            <a:noFill/>
          </a:ln>
        </p:spPr>
      </p:pic>
      <p:sp>
        <p:nvSpPr>
          <p:cNvPr id="701" name="Google Shape;701;p43"/>
          <p:cNvSpPr txBox="1">
            <a:spLocks noGrp="1"/>
          </p:cNvSpPr>
          <p:nvPr>
            <p:ph type="title"/>
          </p:nvPr>
        </p:nvSpPr>
        <p:spPr>
          <a:xfrm flipH="1">
            <a:off x="-119507" y="2174709"/>
            <a:ext cx="5314018" cy="202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rgbClr val="002060"/>
                </a:solidFill>
              </a:rPr>
              <a:t>LINEAR REGRESSION </a:t>
            </a:r>
            <a:r>
              <a:rPr lang="en" dirty="0"/>
              <a:t>AND PREDICTION</a:t>
            </a:r>
            <a:endParaRPr dirty="0">
              <a:solidFill>
                <a:schemeClr val="lt2"/>
              </a:solidFill>
            </a:endParaRPr>
          </a:p>
        </p:txBody>
      </p:sp>
      <p:sp>
        <p:nvSpPr>
          <p:cNvPr id="703" name="Google Shape;703;p43"/>
          <p:cNvSpPr txBox="1">
            <a:spLocks noGrp="1"/>
          </p:cNvSpPr>
          <p:nvPr>
            <p:ph type="title" idx="2"/>
          </p:nvPr>
        </p:nvSpPr>
        <p:spPr>
          <a:xfrm flipH="1">
            <a:off x="4017911" y="622701"/>
            <a:ext cx="1176600" cy="8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04</a:t>
            </a:r>
            <a:endParaRPr dirty="0"/>
          </a:p>
        </p:txBody>
      </p:sp>
      <p:sp>
        <p:nvSpPr>
          <p:cNvPr id="704" name="Google Shape;704;p43"/>
          <p:cNvSpPr/>
          <p:nvPr/>
        </p:nvSpPr>
        <p:spPr>
          <a:xfrm>
            <a:off x="3847567" y="4061536"/>
            <a:ext cx="708055" cy="134873"/>
          </a:xfrm>
          <a:custGeom>
            <a:avLst/>
            <a:gdLst/>
            <a:ahLst/>
            <a:cxnLst/>
            <a:rect l="l" t="t" r="r" b="b"/>
            <a:pathLst>
              <a:path w="20637" h="3931" extrusionOk="0">
                <a:moveTo>
                  <a:pt x="20636" y="3931"/>
                </a:moveTo>
                <a:lnTo>
                  <a:pt x="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495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709"/>
        <p:cNvGrpSpPr/>
        <p:nvPr/>
      </p:nvGrpSpPr>
      <p:grpSpPr>
        <a:xfrm>
          <a:off x="0" y="0"/>
          <a:ext cx="0" cy="0"/>
          <a:chOff x="0" y="0"/>
          <a:chExt cx="0" cy="0"/>
        </a:xfrm>
      </p:grpSpPr>
      <p:sp>
        <p:nvSpPr>
          <p:cNvPr id="710" name="Google Shape;710;p44"/>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THE </a:t>
            </a:r>
            <a:r>
              <a:rPr lang="en" b="1" dirty="0">
                <a:solidFill>
                  <a:srgbClr val="002060"/>
                </a:solidFill>
              </a:rPr>
              <a:t>PREDICTION</a:t>
            </a:r>
            <a:r>
              <a:rPr lang="en" dirty="0">
                <a:solidFill>
                  <a:srgbClr val="FFFFFF"/>
                </a:solidFill>
              </a:rPr>
              <a:t> RESULTS 01</a:t>
            </a:r>
            <a:endParaRPr dirty="0">
              <a:solidFill>
                <a:srgbClr val="FFFFFF"/>
              </a:solidFill>
            </a:endParaRPr>
          </a:p>
        </p:txBody>
      </p:sp>
      <p:sp>
        <p:nvSpPr>
          <p:cNvPr id="711" name="Google Shape;711;p44"/>
          <p:cNvSpPr txBox="1">
            <a:spLocks noGrp="1"/>
          </p:cNvSpPr>
          <p:nvPr>
            <p:ph type="subTitle" idx="4294967295"/>
          </p:nvPr>
        </p:nvSpPr>
        <p:spPr>
          <a:xfrm>
            <a:off x="1546111" y="2842149"/>
            <a:ext cx="1911300" cy="670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dirty="0"/>
              <a:t>We used linear regression to achieve a prediction</a:t>
            </a:r>
            <a:endParaRPr dirty="0"/>
          </a:p>
        </p:txBody>
      </p:sp>
      <p:sp>
        <p:nvSpPr>
          <p:cNvPr id="712" name="Google Shape;712;p44"/>
          <p:cNvSpPr txBox="1">
            <a:spLocks noGrp="1"/>
          </p:cNvSpPr>
          <p:nvPr>
            <p:ph type="subTitle" idx="4294967295"/>
          </p:nvPr>
        </p:nvSpPr>
        <p:spPr>
          <a:xfrm>
            <a:off x="3648198" y="3597950"/>
            <a:ext cx="1911300" cy="670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dirty="0"/>
              <a:t>W</a:t>
            </a:r>
            <a:r>
              <a:rPr lang="en" dirty="0"/>
              <a:t>e saw that the value is worse then the time we didn’t use EDA</a:t>
            </a:r>
            <a:endParaRPr dirty="0"/>
          </a:p>
        </p:txBody>
      </p:sp>
      <p:sp>
        <p:nvSpPr>
          <p:cNvPr id="713" name="Google Shape;713;p44"/>
          <p:cNvSpPr txBox="1">
            <a:spLocks noGrp="1"/>
          </p:cNvSpPr>
          <p:nvPr>
            <p:ph type="subTitle" idx="4294967295"/>
          </p:nvPr>
        </p:nvSpPr>
        <p:spPr>
          <a:xfrm>
            <a:off x="5683984" y="2842149"/>
            <a:ext cx="1911300" cy="670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dirty="0"/>
              <a:t>W</a:t>
            </a:r>
            <a:r>
              <a:rPr lang="en" dirty="0"/>
              <a:t>e kept the final result as the main final data frame</a:t>
            </a:r>
            <a:endParaRPr dirty="0"/>
          </a:p>
        </p:txBody>
      </p:sp>
      <p:sp>
        <p:nvSpPr>
          <p:cNvPr id="714" name="Google Shape;714;p44"/>
          <p:cNvSpPr txBox="1"/>
          <p:nvPr/>
        </p:nvSpPr>
        <p:spPr>
          <a:xfrm>
            <a:off x="2160061" y="2322050"/>
            <a:ext cx="683400" cy="523200"/>
          </a:xfrm>
          <a:prstGeom prst="rect">
            <a:avLst/>
          </a:prstGeom>
          <a:gradFill>
            <a:gsLst>
              <a:gs pos="0">
                <a:srgbClr val="2EE6C4">
                  <a:alpha val="53725"/>
                </a:srgbClr>
              </a:gs>
              <a:gs pos="100000">
                <a:srgbClr val="FFFFFF">
                  <a:alpha val="0"/>
                </a:srgbClr>
              </a:gs>
            </a:gsLst>
            <a:lin ang="5400012" scaled="0"/>
          </a:gradFill>
          <a:ln>
            <a:noFill/>
          </a:ln>
        </p:spPr>
        <p:txBody>
          <a:bodyPr spcFirstLastPara="1" wrap="square" lIns="91425" tIns="36000" rIns="91425" bIns="36000" anchor="t" anchorCtr="0">
            <a:noAutofit/>
          </a:bodyPr>
          <a:lstStyle/>
          <a:p>
            <a:pPr marL="0" lvl="0" indent="0" algn="ctr" rtl="0">
              <a:spcBef>
                <a:spcPts val="0"/>
              </a:spcBef>
              <a:spcAft>
                <a:spcPts val="1600"/>
              </a:spcAft>
              <a:buNone/>
            </a:pPr>
            <a:r>
              <a:rPr lang="en" sz="3000">
                <a:solidFill>
                  <a:schemeClr val="accent2"/>
                </a:solidFill>
                <a:latin typeface="Squada One"/>
                <a:ea typeface="Squada One"/>
                <a:cs typeface="Squada One"/>
                <a:sym typeface="Squada One"/>
              </a:rPr>
              <a:t>01</a:t>
            </a:r>
            <a:endParaRPr sz="3000">
              <a:solidFill>
                <a:schemeClr val="accent2"/>
              </a:solidFill>
              <a:latin typeface="Squada One"/>
              <a:ea typeface="Squada One"/>
              <a:cs typeface="Squada One"/>
              <a:sym typeface="Squada One"/>
            </a:endParaRPr>
          </a:p>
        </p:txBody>
      </p:sp>
      <p:sp>
        <p:nvSpPr>
          <p:cNvPr id="715" name="Google Shape;715;p44"/>
          <p:cNvSpPr txBox="1"/>
          <p:nvPr/>
        </p:nvSpPr>
        <p:spPr>
          <a:xfrm>
            <a:off x="4247423" y="3074750"/>
            <a:ext cx="646500" cy="523200"/>
          </a:xfrm>
          <a:prstGeom prst="rect">
            <a:avLst/>
          </a:prstGeom>
          <a:gradFill>
            <a:gsLst>
              <a:gs pos="0">
                <a:srgbClr val="2EE6C4">
                  <a:alpha val="53725"/>
                </a:srgbClr>
              </a:gs>
              <a:gs pos="100000">
                <a:srgbClr val="FFFFFF">
                  <a:alpha val="0"/>
                </a:srgbClr>
              </a:gs>
            </a:gsLst>
            <a:lin ang="5400012" scaled="0"/>
          </a:gradFill>
          <a:ln>
            <a:noFill/>
          </a:ln>
        </p:spPr>
        <p:txBody>
          <a:bodyPr spcFirstLastPara="1" wrap="square" lIns="91425" tIns="36000" rIns="91425" bIns="36000" anchor="t" anchorCtr="0">
            <a:noAutofit/>
          </a:bodyPr>
          <a:lstStyle/>
          <a:p>
            <a:pPr marL="0" lvl="0" indent="0" algn="ctr" rtl="0">
              <a:spcBef>
                <a:spcPts val="0"/>
              </a:spcBef>
              <a:spcAft>
                <a:spcPts val="1600"/>
              </a:spcAft>
              <a:buNone/>
            </a:pPr>
            <a:r>
              <a:rPr lang="en" sz="3000">
                <a:solidFill>
                  <a:schemeClr val="accent2"/>
                </a:solidFill>
                <a:latin typeface="Squada One"/>
                <a:ea typeface="Squada One"/>
                <a:cs typeface="Squada One"/>
                <a:sym typeface="Squada One"/>
              </a:rPr>
              <a:t>02</a:t>
            </a:r>
            <a:endParaRPr sz="3000">
              <a:solidFill>
                <a:schemeClr val="accent2"/>
              </a:solidFill>
              <a:latin typeface="Squada One"/>
              <a:ea typeface="Squada One"/>
              <a:cs typeface="Squada One"/>
              <a:sym typeface="Squada One"/>
            </a:endParaRPr>
          </a:p>
        </p:txBody>
      </p:sp>
      <p:sp>
        <p:nvSpPr>
          <p:cNvPr id="716" name="Google Shape;716;p44"/>
          <p:cNvSpPr txBox="1"/>
          <p:nvPr/>
        </p:nvSpPr>
        <p:spPr>
          <a:xfrm>
            <a:off x="6316298" y="2322050"/>
            <a:ext cx="646500" cy="523200"/>
          </a:xfrm>
          <a:prstGeom prst="rect">
            <a:avLst/>
          </a:prstGeom>
          <a:gradFill>
            <a:gsLst>
              <a:gs pos="0">
                <a:srgbClr val="2EE6C4">
                  <a:alpha val="53725"/>
                </a:srgbClr>
              </a:gs>
              <a:gs pos="100000">
                <a:srgbClr val="FFFFFF">
                  <a:alpha val="0"/>
                </a:srgbClr>
              </a:gs>
            </a:gsLst>
            <a:lin ang="5400012" scaled="0"/>
          </a:gradFill>
          <a:ln>
            <a:noFill/>
          </a:ln>
        </p:spPr>
        <p:txBody>
          <a:bodyPr spcFirstLastPara="1" wrap="square" lIns="91425" tIns="36000" rIns="91425" bIns="36000" anchor="t" anchorCtr="0">
            <a:noAutofit/>
          </a:bodyPr>
          <a:lstStyle/>
          <a:p>
            <a:pPr marL="0" lvl="0" indent="0" algn="ctr" rtl="0">
              <a:spcBef>
                <a:spcPts val="0"/>
              </a:spcBef>
              <a:spcAft>
                <a:spcPts val="1600"/>
              </a:spcAft>
              <a:buNone/>
            </a:pPr>
            <a:r>
              <a:rPr lang="en" sz="3000">
                <a:solidFill>
                  <a:schemeClr val="accent2"/>
                </a:solidFill>
                <a:latin typeface="Squada One"/>
                <a:ea typeface="Squada One"/>
                <a:cs typeface="Squada One"/>
                <a:sym typeface="Squada One"/>
              </a:rPr>
              <a:t>03</a:t>
            </a:r>
            <a:endParaRPr sz="3000">
              <a:solidFill>
                <a:schemeClr val="accent2"/>
              </a:solidFill>
              <a:latin typeface="Squada One"/>
              <a:ea typeface="Squada One"/>
              <a:cs typeface="Squada One"/>
              <a:sym typeface="Squada One"/>
            </a:endParaRPr>
          </a:p>
        </p:txBody>
      </p:sp>
      <p:grpSp>
        <p:nvGrpSpPr>
          <p:cNvPr id="717" name="Google Shape;717;p44"/>
          <p:cNvGrpSpPr/>
          <p:nvPr/>
        </p:nvGrpSpPr>
        <p:grpSpPr>
          <a:xfrm>
            <a:off x="2417854" y="1878266"/>
            <a:ext cx="4322457" cy="915254"/>
            <a:chOff x="2386006" y="1878266"/>
            <a:chExt cx="4322457" cy="915254"/>
          </a:xfrm>
        </p:grpSpPr>
        <p:sp>
          <p:nvSpPr>
            <p:cNvPr id="718" name="Google Shape;718;p44"/>
            <p:cNvSpPr/>
            <p:nvPr/>
          </p:nvSpPr>
          <p:spPr>
            <a:xfrm>
              <a:off x="2386006" y="1878266"/>
              <a:ext cx="167813" cy="162554"/>
            </a:xfrm>
            <a:custGeom>
              <a:avLst/>
              <a:gdLst/>
              <a:ahLst/>
              <a:cxnLst/>
              <a:rect l="l" t="t" r="r" b="b"/>
              <a:pathLst>
                <a:path w="1405" h="1361" extrusionOk="0">
                  <a:moveTo>
                    <a:pt x="242" y="0"/>
                  </a:moveTo>
                  <a:cubicBezTo>
                    <a:pt x="186" y="0"/>
                    <a:pt x="129" y="20"/>
                    <a:pt x="87" y="61"/>
                  </a:cubicBezTo>
                  <a:cubicBezTo>
                    <a:pt x="1" y="147"/>
                    <a:pt x="1" y="287"/>
                    <a:pt x="87" y="373"/>
                  </a:cubicBezTo>
                  <a:lnTo>
                    <a:pt x="394" y="680"/>
                  </a:lnTo>
                  <a:lnTo>
                    <a:pt x="87" y="986"/>
                  </a:lnTo>
                  <a:cubicBezTo>
                    <a:pt x="1" y="1073"/>
                    <a:pt x="1" y="1212"/>
                    <a:pt x="87" y="1298"/>
                  </a:cubicBezTo>
                  <a:cubicBezTo>
                    <a:pt x="132" y="1338"/>
                    <a:pt x="186" y="1361"/>
                    <a:pt x="240" y="1361"/>
                  </a:cubicBezTo>
                  <a:cubicBezTo>
                    <a:pt x="299" y="1361"/>
                    <a:pt x="353" y="1338"/>
                    <a:pt x="398" y="1298"/>
                  </a:cubicBezTo>
                  <a:lnTo>
                    <a:pt x="705" y="991"/>
                  </a:lnTo>
                  <a:lnTo>
                    <a:pt x="1011" y="1298"/>
                  </a:lnTo>
                  <a:cubicBezTo>
                    <a:pt x="1053" y="1338"/>
                    <a:pt x="1111" y="1361"/>
                    <a:pt x="1165" y="1361"/>
                  </a:cubicBezTo>
                  <a:cubicBezTo>
                    <a:pt x="1219" y="1361"/>
                    <a:pt x="1278" y="1338"/>
                    <a:pt x="1319" y="1298"/>
                  </a:cubicBezTo>
                  <a:cubicBezTo>
                    <a:pt x="1405" y="1212"/>
                    <a:pt x="1405" y="1073"/>
                    <a:pt x="1319" y="986"/>
                  </a:cubicBezTo>
                  <a:lnTo>
                    <a:pt x="1011" y="680"/>
                  </a:lnTo>
                  <a:lnTo>
                    <a:pt x="1319" y="373"/>
                  </a:lnTo>
                  <a:cubicBezTo>
                    <a:pt x="1405" y="287"/>
                    <a:pt x="1405" y="147"/>
                    <a:pt x="1319" y="61"/>
                  </a:cubicBezTo>
                  <a:cubicBezTo>
                    <a:pt x="1276" y="20"/>
                    <a:pt x="1221" y="0"/>
                    <a:pt x="1166" y="0"/>
                  </a:cubicBezTo>
                  <a:cubicBezTo>
                    <a:pt x="1110" y="0"/>
                    <a:pt x="1055" y="20"/>
                    <a:pt x="1011" y="61"/>
                  </a:cubicBezTo>
                  <a:lnTo>
                    <a:pt x="705" y="369"/>
                  </a:lnTo>
                  <a:lnTo>
                    <a:pt x="398" y="61"/>
                  </a:lnTo>
                  <a:cubicBezTo>
                    <a:pt x="356" y="20"/>
                    <a:pt x="299" y="0"/>
                    <a:pt x="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454925" y="2630966"/>
              <a:ext cx="167813" cy="162554"/>
            </a:xfrm>
            <a:custGeom>
              <a:avLst/>
              <a:gdLst/>
              <a:ahLst/>
              <a:cxnLst/>
              <a:rect l="l" t="t" r="r" b="b"/>
              <a:pathLst>
                <a:path w="1405" h="1361" extrusionOk="0">
                  <a:moveTo>
                    <a:pt x="242" y="0"/>
                  </a:moveTo>
                  <a:cubicBezTo>
                    <a:pt x="186" y="0"/>
                    <a:pt x="129" y="20"/>
                    <a:pt x="87" y="61"/>
                  </a:cubicBezTo>
                  <a:cubicBezTo>
                    <a:pt x="1" y="147"/>
                    <a:pt x="1" y="287"/>
                    <a:pt x="87" y="373"/>
                  </a:cubicBezTo>
                  <a:lnTo>
                    <a:pt x="394" y="680"/>
                  </a:lnTo>
                  <a:lnTo>
                    <a:pt x="87" y="986"/>
                  </a:lnTo>
                  <a:cubicBezTo>
                    <a:pt x="1" y="1073"/>
                    <a:pt x="1" y="1212"/>
                    <a:pt x="87" y="1298"/>
                  </a:cubicBezTo>
                  <a:cubicBezTo>
                    <a:pt x="132" y="1338"/>
                    <a:pt x="186" y="1361"/>
                    <a:pt x="240" y="1361"/>
                  </a:cubicBezTo>
                  <a:cubicBezTo>
                    <a:pt x="299" y="1361"/>
                    <a:pt x="353" y="1338"/>
                    <a:pt x="398" y="1298"/>
                  </a:cubicBezTo>
                  <a:lnTo>
                    <a:pt x="705" y="991"/>
                  </a:lnTo>
                  <a:lnTo>
                    <a:pt x="1011" y="1298"/>
                  </a:lnTo>
                  <a:cubicBezTo>
                    <a:pt x="1053" y="1338"/>
                    <a:pt x="1111" y="1361"/>
                    <a:pt x="1165" y="1361"/>
                  </a:cubicBezTo>
                  <a:cubicBezTo>
                    <a:pt x="1219" y="1361"/>
                    <a:pt x="1278" y="1338"/>
                    <a:pt x="1319" y="1298"/>
                  </a:cubicBezTo>
                  <a:cubicBezTo>
                    <a:pt x="1405" y="1212"/>
                    <a:pt x="1405" y="1073"/>
                    <a:pt x="1319" y="986"/>
                  </a:cubicBezTo>
                  <a:lnTo>
                    <a:pt x="1011" y="680"/>
                  </a:lnTo>
                  <a:lnTo>
                    <a:pt x="1319" y="373"/>
                  </a:lnTo>
                  <a:cubicBezTo>
                    <a:pt x="1405" y="287"/>
                    <a:pt x="1405" y="147"/>
                    <a:pt x="1319" y="61"/>
                  </a:cubicBezTo>
                  <a:cubicBezTo>
                    <a:pt x="1276" y="20"/>
                    <a:pt x="1221" y="0"/>
                    <a:pt x="1166" y="0"/>
                  </a:cubicBezTo>
                  <a:cubicBezTo>
                    <a:pt x="1110" y="0"/>
                    <a:pt x="1055" y="20"/>
                    <a:pt x="1011" y="61"/>
                  </a:cubicBezTo>
                  <a:lnTo>
                    <a:pt x="705" y="369"/>
                  </a:lnTo>
                  <a:lnTo>
                    <a:pt x="398" y="61"/>
                  </a:lnTo>
                  <a:cubicBezTo>
                    <a:pt x="356" y="20"/>
                    <a:pt x="299" y="0"/>
                    <a:pt x="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6540650" y="1878266"/>
              <a:ext cx="167813" cy="162554"/>
            </a:xfrm>
            <a:custGeom>
              <a:avLst/>
              <a:gdLst/>
              <a:ahLst/>
              <a:cxnLst/>
              <a:rect l="l" t="t" r="r" b="b"/>
              <a:pathLst>
                <a:path w="1405" h="1361" extrusionOk="0">
                  <a:moveTo>
                    <a:pt x="242" y="0"/>
                  </a:moveTo>
                  <a:cubicBezTo>
                    <a:pt x="186" y="0"/>
                    <a:pt x="129" y="20"/>
                    <a:pt x="87" y="61"/>
                  </a:cubicBezTo>
                  <a:cubicBezTo>
                    <a:pt x="1" y="147"/>
                    <a:pt x="1" y="287"/>
                    <a:pt x="87" y="373"/>
                  </a:cubicBezTo>
                  <a:lnTo>
                    <a:pt x="394" y="680"/>
                  </a:lnTo>
                  <a:lnTo>
                    <a:pt x="87" y="986"/>
                  </a:lnTo>
                  <a:cubicBezTo>
                    <a:pt x="1" y="1073"/>
                    <a:pt x="1" y="1212"/>
                    <a:pt x="87" y="1298"/>
                  </a:cubicBezTo>
                  <a:cubicBezTo>
                    <a:pt x="132" y="1338"/>
                    <a:pt x="186" y="1361"/>
                    <a:pt x="240" y="1361"/>
                  </a:cubicBezTo>
                  <a:cubicBezTo>
                    <a:pt x="299" y="1361"/>
                    <a:pt x="353" y="1338"/>
                    <a:pt x="398" y="1298"/>
                  </a:cubicBezTo>
                  <a:lnTo>
                    <a:pt x="705" y="991"/>
                  </a:lnTo>
                  <a:lnTo>
                    <a:pt x="1011" y="1298"/>
                  </a:lnTo>
                  <a:cubicBezTo>
                    <a:pt x="1053" y="1338"/>
                    <a:pt x="1111" y="1361"/>
                    <a:pt x="1165" y="1361"/>
                  </a:cubicBezTo>
                  <a:cubicBezTo>
                    <a:pt x="1219" y="1361"/>
                    <a:pt x="1278" y="1338"/>
                    <a:pt x="1319" y="1298"/>
                  </a:cubicBezTo>
                  <a:cubicBezTo>
                    <a:pt x="1405" y="1212"/>
                    <a:pt x="1405" y="1073"/>
                    <a:pt x="1319" y="986"/>
                  </a:cubicBezTo>
                  <a:lnTo>
                    <a:pt x="1011" y="680"/>
                  </a:lnTo>
                  <a:lnTo>
                    <a:pt x="1319" y="373"/>
                  </a:lnTo>
                  <a:cubicBezTo>
                    <a:pt x="1405" y="287"/>
                    <a:pt x="1405" y="147"/>
                    <a:pt x="1319" y="61"/>
                  </a:cubicBezTo>
                  <a:cubicBezTo>
                    <a:pt x="1276" y="20"/>
                    <a:pt x="1221" y="0"/>
                    <a:pt x="1166" y="0"/>
                  </a:cubicBezTo>
                  <a:cubicBezTo>
                    <a:pt x="1110" y="0"/>
                    <a:pt x="1055" y="20"/>
                    <a:pt x="1011" y="61"/>
                  </a:cubicBezTo>
                  <a:lnTo>
                    <a:pt x="705" y="369"/>
                  </a:lnTo>
                  <a:lnTo>
                    <a:pt x="398" y="61"/>
                  </a:lnTo>
                  <a:cubicBezTo>
                    <a:pt x="356" y="20"/>
                    <a:pt x="299" y="0"/>
                    <a:pt x="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1" name="Google Shape;721;p44"/>
            <p:cNvCxnSpPr/>
            <p:nvPr/>
          </p:nvCxnSpPr>
          <p:spPr>
            <a:xfrm>
              <a:off x="2471850" y="1957950"/>
              <a:ext cx="2079600" cy="754800"/>
            </a:xfrm>
            <a:prstGeom prst="bentConnector3">
              <a:avLst>
                <a:gd name="adj1" fmla="val 50000"/>
              </a:avLst>
            </a:prstGeom>
            <a:noFill/>
            <a:ln w="19050" cap="flat" cmpd="sng">
              <a:solidFill>
                <a:schemeClr val="accent2"/>
              </a:solidFill>
              <a:prstDash val="solid"/>
              <a:round/>
              <a:headEnd type="none" w="med" len="med"/>
              <a:tailEnd type="none" w="med" len="med"/>
            </a:ln>
          </p:spPr>
        </p:cxnSp>
        <p:cxnSp>
          <p:nvCxnSpPr>
            <p:cNvPr id="722" name="Google Shape;722;p44"/>
            <p:cNvCxnSpPr/>
            <p:nvPr/>
          </p:nvCxnSpPr>
          <p:spPr>
            <a:xfrm flipH="1">
              <a:off x="4544150" y="1965350"/>
              <a:ext cx="2094300" cy="747600"/>
            </a:xfrm>
            <a:prstGeom prst="bentConnector3">
              <a:avLst>
                <a:gd name="adj1" fmla="val 50000"/>
              </a:avLst>
            </a:prstGeom>
            <a:noFill/>
            <a:ln w="19050" cap="flat" cmpd="sng">
              <a:solidFill>
                <a:schemeClr val="accent2"/>
              </a:solidFill>
              <a:prstDash val="solid"/>
              <a:round/>
              <a:headEnd type="none" w="med" len="med"/>
              <a:tailEnd type="none" w="med" len="med"/>
            </a:ln>
          </p:spPr>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709"/>
        <p:cNvGrpSpPr/>
        <p:nvPr/>
      </p:nvGrpSpPr>
      <p:grpSpPr>
        <a:xfrm>
          <a:off x="0" y="0"/>
          <a:ext cx="0" cy="0"/>
          <a:chOff x="0" y="0"/>
          <a:chExt cx="0" cy="0"/>
        </a:xfrm>
      </p:grpSpPr>
      <p:sp>
        <p:nvSpPr>
          <p:cNvPr id="710" name="Google Shape;710;p44"/>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THE </a:t>
            </a:r>
            <a:r>
              <a:rPr lang="en" b="1" dirty="0">
                <a:solidFill>
                  <a:srgbClr val="002060"/>
                </a:solidFill>
              </a:rPr>
              <a:t>PREDICTION</a:t>
            </a:r>
            <a:r>
              <a:rPr lang="en" dirty="0">
                <a:solidFill>
                  <a:srgbClr val="FFFFFF"/>
                </a:solidFill>
              </a:rPr>
              <a:t> RESULTS 02</a:t>
            </a:r>
            <a:endParaRPr dirty="0">
              <a:solidFill>
                <a:srgbClr val="FFFFFF"/>
              </a:solidFill>
            </a:endParaRPr>
          </a:p>
        </p:txBody>
      </p:sp>
      <p:sp>
        <p:nvSpPr>
          <p:cNvPr id="2" name="Google Shape;813;p47">
            <a:extLst>
              <a:ext uri="{FF2B5EF4-FFF2-40B4-BE49-F238E27FC236}">
                <a16:creationId xmlns:a16="http://schemas.microsoft.com/office/drawing/2014/main" id="{F4B956D1-B3B7-4278-922C-4CCD501124D1}"/>
              </a:ext>
            </a:extLst>
          </p:cNvPr>
          <p:cNvSpPr/>
          <p:nvPr/>
        </p:nvSpPr>
        <p:spPr>
          <a:xfrm>
            <a:off x="822975" y="1244637"/>
            <a:ext cx="7378300" cy="3469129"/>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60;p51">
            <a:extLst>
              <a:ext uri="{FF2B5EF4-FFF2-40B4-BE49-F238E27FC236}">
                <a16:creationId xmlns:a16="http://schemas.microsoft.com/office/drawing/2014/main" id="{2317FAE5-ED04-4C96-B338-68E25D8FB130}"/>
              </a:ext>
            </a:extLst>
          </p:cNvPr>
          <p:cNvSpPr txBox="1"/>
          <p:nvPr/>
        </p:nvSpPr>
        <p:spPr>
          <a:xfrm>
            <a:off x="822975" y="1400290"/>
            <a:ext cx="7265400" cy="1624125"/>
          </a:xfrm>
          <a:prstGeom prst="rect">
            <a:avLst/>
          </a:prstGeom>
          <a:noFill/>
          <a:ln>
            <a:noFill/>
          </a:ln>
        </p:spPr>
        <p:txBody>
          <a:bodyPr spcFirstLastPara="1" wrap="square" lIns="91425" tIns="182875" rIns="91425" bIns="0" anchor="ctr" anchorCtr="0">
            <a:noAutofit/>
          </a:bodyPr>
          <a:lstStyle/>
          <a:p>
            <a:pPr marL="425450" lvl="0" indent="-285750" algn="l" rtl="0">
              <a:lnSpc>
                <a:spcPct val="115000"/>
              </a:lnSpc>
              <a:spcBef>
                <a:spcPts val="0"/>
              </a:spcBef>
              <a:spcAft>
                <a:spcPts val="0"/>
              </a:spcAft>
              <a:buClr>
                <a:schemeClr val="accent2"/>
              </a:buClr>
              <a:buSzPts val="1400"/>
              <a:buFont typeface="Arial" panose="020B0604020202020204" pitchFamily="34" charset="0"/>
              <a:buChar char="•"/>
            </a:pPr>
            <a:r>
              <a:rPr lang="en-US" dirty="0">
                <a:solidFill>
                  <a:schemeClr val="accent2"/>
                </a:solidFill>
                <a:latin typeface="Barlow"/>
                <a:ea typeface="Barlow"/>
                <a:cs typeface="Barlow"/>
                <a:sym typeface="Barlow"/>
              </a:rPr>
              <a:t>We dropped more columns that stored string typed data – such as ‘</a:t>
            </a:r>
            <a:r>
              <a:rPr lang="en-US" dirty="0" err="1">
                <a:solidFill>
                  <a:schemeClr val="accent2"/>
                </a:solidFill>
                <a:latin typeface="Barlow"/>
                <a:ea typeface="Barlow"/>
                <a:cs typeface="Barlow"/>
                <a:sym typeface="Barlow"/>
              </a:rPr>
              <a:t>GameTitles</a:t>
            </a:r>
            <a:r>
              <a:rPr lang="en-US" dirty="0">
                <a:solidFill>
                  <a:schemeClr val="accent2"/>
                </a:solidFill>
                <a:latin typeface="Barlow"/>
                <a:ea typeface="Barlow"/>
                <a:cs typeface="Barlow"/>
                <a:sym typeface="Barlow"/>
              </a:rPr>
              <a:t>’,’ Publisher’, ‘Developer’  and ‘Franchise’.</a:t>
            </a:r>
          </a:p>
          <a:p>
            <a:pPr marL="425450" lvl="0" indent="-285750" algn="l" rtl="0">
              <a:lnSpc>
                <a:spcPct val="115000"/>
              </a:lnSpc>
              <a:spcBef>
                <a:spcPts val="0"/>
              </a:spcBef>
              <a:spcAft>
                <a:spcPts val="0"/>
              </a:spcAft>
              <a:buClr>
                <a:schemeClr val="accent2"/>
              </a:buClr>
              <a:buSzPts val="1400"/>
              <a:buFont typeface="Arial" panose="020B0604020202020204" pitchFamily="34" charset="0"/>
              <a:buChar char="•"/>
            </a:pPr>
            <a:r>
              <a:rPr lang="en-US" dirty="0">
                <a:solidFill>
                  <a:schemeClr val="accent2"/>
                </a:solidFill>
                <a:latin typeface="Barlow"/>
                <a:ea typeface="Barlow"/>
                <a:cs typeface="Barlow"/>
                <a:sym typeface="Barlow"/>
              </a:rPr>
              <a:t>We converted ‘Genre’ column numbers using </a:t>
            </a:r>
            <a:r>
              <a:rPr lang="en-US" dirty="0" err="1">
                <a:solidFill>
                  <a:schemeClr val="accent2"/>
                </a:solidFill>
                <a:latin typeface="Barlow"/>
                <a:ea typeface="Barlow"/>
                <a:cs typeface="Barlow"/>
                <a:sym typeface="Barlow"/>
              </a:rPr>
              <a:t>LableEncoder</a:t>
            </a:r>
            <a:r>
              <a:rPr lang="en-US" dirty="0">
                <a:solidFill>
                  <a:schemeClr val="accent2"/>
                </a:solidFill>
                <a:latin typeface="Barlow"/>
                <a:ea typeface="Barlow"/>
                <a:cs typeface="Barlow"/>
                <a:sym typeface="Barlow"/>
              </a:rPr>
              <a:t>.</a:t>
            </a:r>
          </a:p>
          <a:p>
            <a:pPr marL="425450" lvl="0" indent="-285750" algn="l" rtl="0">
              <a:lnSpc>
                <a:spcPct val="115000"/>
              </a:lnSpc>
              <a:spcBef>
                <a:spcPts val="0"/>
              </a:spcBef>
              <a:spcAft>
                <a:spcPts val="0"/>
              </a:spcAft>
              <a:buClr>
                <a:schemeClr val="accent2"/>
              </a:buClr>
              <a:buSzPts val="1400"/>
              <a:buFont typeface="Arial" panose="020B0604020202020204" pitchFamily="34" charset="0"/>
              <a:buChar char="•"/>
            </a:pPr>
            <a:r>
              <a:rPr lang="en-US" dirty="0">
                <a:solidFill>
                  <a:schemeClr val="accent2"/>
                </a:solidFill>
                <a:latin typeface="Barlow"/>
                <a:ea typeface="Barlow"/>
                <a:cs typeface="Barlow"/>
                <a:sym typeface="Barlow"/>
              </a:rPr>
              <a:t>We used linear regression on ‘</a:t>
            </a:r>
            <a:r>
              <a:rPr lang="en-US" dirty="0" err="1">
                <a:solidFill>
                  <a:schemeClr val="accent2"/>
                </a:solidFill>
                <a:latin typeface="Barlow"/>
                <a:ea typeface="Barlow"/>
                <a:cs typeface="Barlow"/>
                <a:sym typeface="Barlow"/>
              </a:rPr>
              <a:t>metaUsersScore</a:t>
            </a:r>
            <a:r>
              <a:rPr lang="en-US" dirty="0">
                <a:solidFill>
                  <a:schemeClr val="accent2"/>
                </a:solidFill>
                <a:latin typeface="Barlow"/>
                <a:ea typeface="Barlow"/>
                <a:cs typeface="Barlow"/>
                <a:sym typeface="Barlow"/>
              </a:rPr>
              <a:t>’, creating x and y train, and x and y test parameters.</a:t>
            </a:r>
          </a:p>
          <a:p>
            <a:pPr marL="425450" lvl="0" indent="-285750" algn="l" rtl="0">
              <a:lnSpc>
                <a:spcPct val="115000"/>
              </a:lnSpc>
              <a:spcBef>
                <a:spcPts val="0"/>
              </a:spcBef>
              <a:spcAft>
                <a:spcPts val="0"/>
              </a:spcAft>
              <a:buClr>
                <a:schemeClr val="accent2"/>
              </a:buClr>
              <a:buSzPts val="1400"/>
              <a:buFont typeface="Arial" panose="020B0604020202020204" pitchFamily="34" charset="0"/>
              <a:buChar char="•"/>
            </a:pPr>
            <a:r>
              <a:rPr lang="en-US" dirty="0">
                <a:solidFill>
                  <a:schemeClr val="accent2"/>
                </a:solidFill>
                <a:latin typeface="Barlow"/>
                <a:ea typeface="Barlow"/>
                <a:cs typeface="Barlow"/>
                <a:sym typeface="Barlow"/>
              </a:rPr>
              <a:t>After the EDA, our final score was about 0.28.</a:t>
            </a:r>
          </a:p>
          <a:p>
            <a:pPr marL="425450" lvl="0" indent="-285750" algn="l" rtl="0">
              <a:lnSpc>
                <a:spcPct val="115000"/>
              </a:lnSpc>
              <a:spcBef>
                <a:spcPts val="0"/>
              </a:spcBef>
              <a:spcAft>
                <a:spcPts val="0"/>
              </a:spcAft>
              <a:buClr>
                <a:schemeClr val="accent2"/>
              </a:buClr>
              <a:buSzPts val="1400"/>
              <a:buFont typeface="Arial" panose="020B0604020202020204" pitchFamily="34" charset="0"/>
              <a:buChar char="•"/>
            </a:pPr>
            <a:r>
              <a:rPr lang="en-US" dirty="0">
                <a:solidFill>
                  <a:schemeClr val="accent2"/>
                </a:solidFill>
                <a:latin typeface="Barlow"/>
                <a:ea typeface="Barlow"/>
                <a:cs typeface="Barlow"/>
                <a:sym typeface="Barlow"/>
              </a:rPr>
              <a:t>Here our final results after the predictions without EDA.</a:t>
            </a:r>
            <a:br>
              <a:rPr lang="en-US" dirty="0">
                <a:solidFill>
                  <a:schemeClr val="accent2"/>
                </a:solidFill>
                <a:latin typeface="Barlow"/>
                <a:ea typeface="Barlow"/>
                <a:cs typeface="Barlow"/>
                <a:sym typeface="Barlow"/>
              </a:rPr>
            </a:br>
            <a:endParaRPr lang="en-US" dirty="0">
              <a:solidFill>
                <a:schemeClr val="accent2"/>
              </a:solidFill>
              <a:latin typeface="Barlow"/>
              <a:ea typeface="Barlow"/>
              <a:cs typeface="Barlow"/>
              <a:sym typeface="Barlow"/>
            </a:endParaRPr>
          </a:p>
        </p:txBody>
      </p:sp>
      <p:pic>
        <p:nvPicPr>
          <p:cNvPr id="7" name="תמונה 6">
            <a:extLst>
              <a:ext uri="{FF2B5EF4-FFF2-40B4-BE49-F238E27FC236}">
                <a16:creationId xmlns:a16="http://schemas.microsoft.com/office/drawing/2014/main" id="{0A302FE4-84F7-47B1-94E5-8ECD97F7B182}"/>
              </a:ext>
            </a:extLst>
          </p:cNvPr>
          <p:cNvPicPr>
            <a:picLocks noChangeAspect="1"/>
          </p:cNvPicPr>
          <p:nvPr/>
        </p:nvPicPr>
        <p:blipFill>
          <a:blip r:embed="rId3"/>
          <a:stretch>
            <a:fillRect/>
          </a:stretch>
        </p:blipFill>
        <p:spPr>
          <a:xfrm>
            <a:off x="2229781" y="3200162"/>
            <a:ext cx="4260113" cy="1316591"/>
          </a:xfrm>
          <a:prstGeom prst="rect">
            <a:avLst/>
          </a:prstGeom>
        </p:spPr>
      </p:pic>
      <p:sp>
        <p:nvSpPr>
          <p:cNvPr id="8" name="מלבן 7">
            <a:extLst>
              <a:ext uri="{FF2B5EF4-FFF2-40B4-BE49-F238E27FC236}">
                <a16:creationId xmlns:a16="http://schemas.microsoft.com/office/drawing/2014/main" id="{1B178291-88CB-45F3-841F-A4DE854C6DFE}"/>
              </a:ext>
            </a:extLst>
          </p:cNvPr>
          <p:cNvSpPr/>
          <p:nvPr/>
        </p:nvSpPr>
        <p:spPr>
          <a:xfrm>
            <a:off x="2229781" y="3200162"/>
            <a:ext cx="4260113" cy="1316591"/>
          </a:xfrm>
          <a:prstGeom prst="rect">
            <a:avLst/>
          </a:prstGeom>
          <a:gradFill flip="none" rotWithShape="1">
            <a:gsLst>
              <a:gs pos="0">
                <a:schemeClr val="accent3">
                  <a:lumMod val="40000"/>
                  <a:lumOff val="60000"/>
                  <a:alpha val="30000"/>
                </a:schemeClr>
              </a:gs>
              <a:gs pos="31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3316040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1025"/>
        <p:cNvGrpSpPr/>
        <p:nvPr/>
      </p:nvGrpSpPr>
      <p:grpSpPr>
        <a:xfrm>
          <a:off x="0" y="0"/>
          <a:ext cx="0" cy="0"/>
          <a:chOff x="0" y="0"/>
          <a:chExt cx="0" cy="0"/>
        </a:xfrm>
      </p:grpSpPr>
      <p:sp>
        <p:nvSpPr>
          <p:cNvPr id="1026" name="Google Shape;1026;p54"/>
          <p:cNvSpPr/>
          <p:nvPr/>
        </p:nvSpPr>
        <p:spPr>
          <a:xfrm>
            <a:off x="623777" y="1183967"/>
            <a:ext cx="4954771" cy="346708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4"/>
          <p:cNvSpPr txBox="1">
            <a:spLocks noGrp="1"/>
          </p:cNvSpPr>
          <p:nvPr>
            <p:ph type="subTitle" idx="1"/>
          </p:nvPr>
        </p:nvSpPr>
        <p:spPr>
          <a:xfrm>
            <a:off x="831666" y="1273993"/>
            <a:ext cx="4612204" cy="3270328"/>
          </a:xfrm>
          <a:prstGeom prst="rect">
            <a:avLst/>
          </a:prstGeom>
        </p:spPr>
        <p:txBody>
          <a:bodyPr spcFirstLastPara="1" wrap="square" lIns="91425" tIns="91425" rIns="91425" bIns="0" anchor="ctr" anchorCtr="0">
            <a:noAutofit/>
          </a:bodyPr>
          <a:lstStyle/>
          <a:p>
            <a:pPr marL="342900" lvl="0" indent="-342900" algn="l" rtl="0">
              <a:spcBef>
                <a:spcPts val="0"/>
              </a:spcBef>
              <a:spcAft>
                <a:spcPts val="1600"/>
              </a:spcAft>
              <a:buFont typeface="+mj-lt"/>
              <a:buAutoNum type="arabicPeriod"/>
            </a:pPr>
            <a:r>
              <a:rPr lang="en" dirty="0"/>
              <a:t>We might have needed more data and more columns to achieve a better prediction.</a:t>
            </a:r>
          </a:p>
          <a:p>
            <a:pPr marL="342900" lvl="0" indent="-342900" algn="l" rtl="0">
              <a:spcBef>
                <a:spcPts val="0"/>
              </a:spcBef>
              <a:spcAft>
                <a:spcPts val="1600"/>
              </a:spcAft>
              <a:buFont typeface="+mj-lt"/>
              <a:buAutoNum type="arabicPeriod"/>
            </a:pPr>
            <a:r>
              <a:rPr lang="en" dirty="0"/>
              <a:t>We might have needed more gaming websites for more rows in the final data frame and more information for the linear regression.</a:t>
            </a:r>
          </a:p>
          <a:p>
            <a:pPr marL="342900" lvl="0" indent="-342900" algn="l" rtl="0">
              <a:spcBef>
                <a:spcPts val="0"/>
              </a:spcBef>
              <a:spcAft>
                <a:spcPts val="1600"/>
              </a:spcAft>
              <a:buFont typeface="+mj-lt"/>
              <a:buAutoNum type="arabicPeriod"/>
            </a:pPr>
            <a:r>
              <a:rPr lang="en" dirty="0"/>
              <a:t>We might have needed to use user’s reviews, label encode all the positive and negetive words to improve predicction.</a:t>
            </a:r>
          </a:p>
          <a:p>
            <a:pPr marL="342900" lvl="0" indent="-342900" algn="l" rtl="0">
              <a:spcBef>
                <a:spcPts val="0"/>
              </a:spcBef>
              <a:spcAft>
                <a:spcPts val="1600"/>
              </a:spcAft>
              <a:buFont typeface="+mj-lt"/>
              <a:buAutoNum type="arabicPeriod"/>
            </a:pPr>
            <a:r>
              <a:rPr lang="en-US" dirty="0"/>
              <a:t>U</a:t>
            </a:r>
            <a:r>
              <a:rPr lang="en" dirty="0"/>
              <a:t>sing EDA did not help us, and even made our result worse - </a:t>
            </a:r>
            <a:r>
              <a:rPr lang="en-US" dirty="0"/>
              <a:t>T</a:t>
            </a:r>
            <a:r>
              <a:rPr lang="en" dirty="0"/>
              <a:t>hat could be because of underfitting.</a:t>
            </a:r>
          </a:p>
        </p:txBody>
      </p:sp>
      <p:pic>
        <p:nvPicPr>
          <p:cNvPr id="1033" name="Google Shape;1033;p54"/>
          <p:cNvPicPr preferRelativeResize="0"/>
          <p:nvPr/>
        </p:nvPicPr>
        <p:blipFill rotWithShape="1">
          <a:blip r:embed="rId3">
            <a:alphaModFix/>
          </a:blip>
          <a:srcRect l="60704"/>
          <a:stretch/>
        </p:blipFill>
        <p:spPr>
          <a:xfrm>
            <a:off x="5825359" y="1183967"/>
            <a:ext cx="2347541" cy="3360354"/>
          </a:xfrm>
          <a:prstGeom prst="rect">
            <a:avLst/>
          </a:prstGeom>
          <a:noFill/>
          <a:ln>
            <a:noFill/>
          </a:ln>
        </p:spPr>
      </p:pic>
      <p:sp>
        <p:nvSpPr>
          <p:cNvPr id="1034" name="Google Shape;1034;p54"/>
          <p:cNvSpPr txBox="1">
            <a:spLocks noGrp="1"/>
          </p:cNvSpPr>
          <p:nvPr>
            <p:ph type="ctrTitle" idx="2"/>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a:t>
            </a:r>
            <a:r>
              <a:rPr lang="en-US" b="1" dirty="0">
                <a:solidFill>
                  <a:srgbClr val="002060"/>
                </a:solidFill>
              </a:rPr>
              <a:t>CONCLUSIONS</a:t>
            </a:r>
            <a:br>
              <a:rPr lang="en-US" dirty="0">
                <a:solidFill>
                  <a:srgbClr val="002060"/>
                </a:solidFill>
              </a:rPr>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77"/>
        <p:cNvGrpSpPr/>
        <p:nvPr/>
      </p:nvGrpSpPr>
      <p:grpSpPr>
        <a:xfrm>
          <a:off x="0" y="0"/>
          <a:ext cx="0" cy="0"/>
          <a:chOff x="0" y="0"/>
          <a:chExt cx="0" cy="0"/>
        </a:xfrm>
      </p:grpSpPr>
      <p:sp>
        <p:nvSpPr>
          <p:cNvPr id="478" name="Google Shape;478;p31"/>
          <p:cNvSpPr txBox="1">
            <a:spLocks noGrp="1"/>
          </p:cNvSpPr>
          <p:nvPr>
            <p:ph type="body" idx="1"/>
          </p:nvPr>
        </p:nvSpPr>
        <p:spPr>
          <a:xfrm>
            <a:off x="663343" y="1659087"/>
            <a:ext cx="7703700" cy="31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Steam is </a:t>
            </a:r>
            <a:r>
              <a:rPr lang="en-US" b="1" dirty="0">
                <a:solidFill>
                  <a:srgbClr val="002060"/>
                </a:solidFill>
              </a:rPr>
              <a:t>a video game digital distribution service </a:t>
            </a:r>
            <a:r>
              <a:rPr lang="en-US" dirty="0"/>
              <a:t>and storefront by Valve. Steam was launched as a software client in September 2003 as a way for Valve to provide automatic updates for their games, and expanded to distributing and offering third-party game publishers' titles in late 2005. </a:t>
            </a:r>
          </a:p>
          <a:p>
            <a:pPr marL="0" lvl="0" indent="0" algn="l" rtl="0">
              <a:spcBef>
                <a:spcPts val="0"/>
              </a:spcBef>
              <a:spcAft>
                <a:spcPts val="0"/>
              </a:spcAft>
              <a:buClr>
                <a:schemeClr val="dk1"/>
              </a:buClr>
              <a:buSzPts val="1100"/>
              <a:buFont typeface="Arial"/>
              <a:buNone/>
            </a:pPr>
            <a:r>
              <a:rPr lang="en-US" dirty="0"/>
              <a:t>Steam offers various features, like digital rights management (DRM), game server matchmaking and anti-cheat measures, and social networking and game streaming services. It provides the user with automatic game updating, saved game cloud synchronization, and community features such as friends messaging, in-game chat and a community market.</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The Steam platform is the </a:t>
            </a:r>
            <a:r>
              <a:rPr lang="en-US" b="1" dirty="0">
                <a:solidFill>
                  <a:srgbClr val="002060"/>
                </a:solidFill>
              </a:rPr>
              <a:t>largest digital distribution platform for PC gaming</a:t>
            </a:r>
            <a:r>
              <a:rPr lang="en-US" dirty="0"/>
              <a:t>, estimated around 75% of the market share in 2013 according to IHS Screen Digest .By 2017, users purchasing games through Steam totaled approximately US$4.3 billion, representing at least 18% of global PC game sales according to Steam Spy.</a:t>
            </a:r>
          </a:p>
          <a:p>
            <a:pPr marL="0" lvl="0" indent="0" algn="l" rtl="0">
              <a:spcBef>
                <a:spcPts val="0"/>
              </a:spcBef>
              <a:spcAft>
                <a:spcPts val="0"/>
              </a:spcAft>
              <a:buClr>
                <a:schemeClr val="dk1"/>
              </a:buClr>
              <a:buSzPts val="1100"/>
              <a:buFont typeface="Arial"/>
              <a:buNone/>
            </a:pPr>
            <a:r>
              <a:rPr lang="en-US" dirty="0"/>
              <a:t>By 2019, the service had over 34,000 games with </a:t>
            </a:r>
            <a:r>
              <a:rPr lang="en-US" b="1" dirty="0">
                <a:solidFill>
                  <a:srgbClr val="002060"/>
                </a:solidFill>
              </a:rPr>
              <a:t>over 95 million monthly active users</a:t>
            </a:r>
            <a:r>
              <a:rPr lang="en-US" dirty="0"/>
              <a:t>. </a:t>
            </a:r>
          </a:p>
        </p:txBody>
      </p:sp>
      <p:sp>
        <p:nvSpPr>
          <p:cNvPr id="479" name="Google Shape;479;p31"/>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STEAM</a:t>
            </a:r>
            <a:endParaRPr dirty="0"/>
          </a:p>
        </p:txBody>
      </p:sp>
      <p:pic>
        <p:nvPicPr>
          <p:cNvPr id="3" name="תמונה 2">
            <a:extLst>
              <a:ext uri="{FF2B5EF4-FFF2-40B4-BE49-F238E27FC236}">
                <a16:creationId xmlns:a16="http://schemas.microsoft.com/office/drawing/2014/main" id="{26949125-6BF9-4C52-9776-5E47FBC53E39}"/>
              </a:ext>
            </a:extLst>
          </p:cNvPr>
          <p:cNvPicPr>
            <a:picLocks noChangeAspect="1"/>
          </p:cNvPicPr>
          <p:nvPr/>
        </p:nvPicPr>
        <p:blipFill>
          <a:blip r:embed="rId3"/>
          <a:stretch>
            <a:fillRect/>
          </a:stretch>
        </p:blipFill>
        <p:spPr>
          <a:xfrm>
            <a:off x="6054798" y="301214"/>
            <a:ext cx="1185087" cy="118508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1063"/>
        <p:cNvGrpSpPr/>
        <p:nvPr/>
      </p:nvGrpSpPr>
      <p:grpSpPr>
        <a:xfrm>
          <a:off x="0" y="0"/>
          <a:ext cx="0" cy="0"/>
          <a:chOff x="0" y="0"/>
          <a:chExt cx="0" cy="0"/>
        </a:xfrm>
      </p:grpSpPr>
      <p:sp>
        <p:nvSpPr>
          <p:cNvPr id="1064" name="Google Shape;1064;p57"/>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sp>
        <p:nvSpPr>
          <p:cNvPr id="1065" name="Google Shape;1065;p57"/>
          <p:cNvSpPr txBox="1"/>
          <p:nvPr/>
        </p:nvSpPr>
        <p:spPr>
          <a:xfrm>
            <a:off x="1189200" y="2885082"/>
            <a:ext cx="3382800" cy="523200"/>
          </a:xfrm>
          <a:prstGeom prst="rect">
            <a:avLst/>
          </a:prstGeom>
          <a:noFill/>
          <a:ln>
            <a:noFill/>
          </a:ln>
        </p:spPr>
        <p:txBody>
          <a:bodyPr spcFirstLastPara="1" wrap="square" lIns="91425" tIns="36000" rIns="91425" bIns="36000" anchor="t" anchorCtr="0">
            <a:noAutofit/>
          </a:bodyPr>
          <a:lstStyle/>
          <a:p>
            <a:pPr marL="0" lvl="0" indent="0" algn="ctr" rtl="0">
              <a:spcBef>
                <a:spcPts val="0"/>
              </a:spcBef>
              <a:spcAft>
                <a:spcPts val="1600"/>
              </a:spcAft>
              <a:buNone/>
            </a:pPr>
            <a:r>
              <a:rPr lang="en" sz="2400" dirty="0">
                <a:solidFill>
                  <a:schemeClr val="accent2"/>
                </a:solidFill>
                <a:latin typeface="Squada One"/>
                <a:ea typeface="Squada One"/>
                <a:cs typeface="Squada One"/>
                <a:sym typeface="Squada One"/>
              </a:rPr>
              <a:t>LIOR FRIDMAN, 25</a:t>
            </a:r>
            <a:endParaRPr sz="2400" dirty="0">
              <a:solidFill>
                <a:schemeClr val="accent2"/>
              </a:solidFill>
              <a:latin typeface="Squada One"/>
              <a:ea typeface="Squada One"/>
              <a:cs typeface="Squada One"/>
              <a:sym typeface="Squada One"/>
            </a:endParaRPr>
          </a:p>
        </p:txBody>
      </p:sp>
      <p:sp>
        <p:nvSpPr>
          <p:cNvPr id="1066" name="Google Shape;1066;p57"/>
          <p:cNvSpPr txBox="1"/>
          <p:nvPr/>
        </p:nvSpPr>
        <p:spPr>
          <a:xfrm>
            <a:off x="4572000" y="2885075"/>
            <a:ext cx="3382800" cy="523200"/>
          </a:xfrm>
          <a:prstGeom prst="rect">
            <a:avLst/>
          </a:prstGeom>
          <a:noFill/>
          <a:ln>
            <a:noFill/>
          </a:ln>
        </p:spPr>
        <p:txBody>
          <a:bodyPr spcFirstLastPara="1" wrap="square" lIns="91425" tIns="36000" rIns="91425" bIns="36000" anchor="t" anchorCtr="0">
            <a:noAutofit/>
          </a:bodyPr>
          <a:lstStyle/>
          <a:p>
            <a:pPr marL="0" lvl="0" indent="0" algn="ctr" rtl="0">
              <a:spcBef>
                <a:spcPts val="0"/>
              </a:spcBef>
              <a:spcAft>
                <a:spcPts val="1600"/>
              </a:spcAft>
              <a:buNone/>
            </a:pPr>
            <a:r>
              <a:rPr lang="en" sz="2400" dirty="0">
                <a:solidFill>
                  <a:schemeClr val="accent2"/>
                </a:solidFill>
                <a:latin typeface="Squada One"/>
                <a:ea typeface="Squada One"/>
                <a:cs typeface="Squada One"/>
                <a:sym typeface="Squada One"/>
              </a:rPr>
              <a:t>SAAR NAGARY, 24</a:t>
            </a:r>
            <a:endParaRPr sz="2400" dirty="0">
              <a:solidFill>
                <a:schemeClr val="accent2"/>
              </a:solidFill>
              <a:latin typeface="Squada One"/>
              <a:ea typeface="Squada One"/>
              <a:cs typeface="Squada One"/>
              <a:sym typeface="Squada One"/>
            </a:endParaRPr>
          </a:p>
        </p:txBody>
      </p:sp>
      <p:sp>
        <p:nvSpPr>
          <p:cNvPr id="1067" name="Google Shape;1067;p57"/>
          <p:cNvSpPr txBox="1"/>
          <p:nvPr/>
        </p:nvSpPr>
        <p:spPr>
          <a:xfrm>
            <a:off x="1836500" y="3368850"/>
            <a:ext cx="2088300" cy="8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accent2"/>
                </a:solidFill>
                <a:latin typeface="Barlow"/>
                <a:ea typeface="Barlow"/>
                <a:cs typeface="Barlow"/>
                <a:sym typeface="Barlow"/>
              </a:rPr>
              <a:t>Data Science student</a:t>
            </a:r>
            <a:endParaRPr dirty="0">
              <a:solidFill>
                <a:schemeClr val="accent2"/>
              </a:solidFill>
              <a:latin typeface="Barlow"/>
              <a:ea typeface="Barlow"/>
              <a:cs typeface="Barlow"/>
              <a:sym typeface="Barlow"/>
            </a:endParaRPr>
          </a:p>
        </p:txBody>
      </p:sp>
      <p:sp>
        <p:nvSpPr>
          <p:cNvPr id="1068" name="Google Shape;1068;p57"/>
          <p:cNvSpPr txBox="1"/>
          <p:nvPr/>
        </p:nvSpPr>
        <p:spPr>
          <a:xfrm>
            <a:off x="5219200" y="3368850"/>
            <a:ext cx="2088300" cy="8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chemeClr val="accent2"/>
                </a:solidFill>
                <a:latin typeface="Barlow"/>
                <a:ea typeface="Barlow"/>
                <a:cs typeface="Barlow"/>
                <a:sym typeface="Barlow"/>
              </a:rPr>
              <a:t>Data Science student</a:t>
            </a:r>
          </a:p>
        </p:txBody>
      </p:sp>
      <p:sp>
        <p:nvSpPr>
          <p:cNvPr id="1069" name="Google Shape;1069;p57"/>
          <p:cNvSpPr/>
          <p:nvPr/>
        </p:nvSpPr>
        <p:spPr>
          <a:xfrm>
            <a:off x="1324700" y="1588050"/>
            <a:ext cx="6490500" cy="10581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57"/>
          <p:cNvGrpSpPr/>
          <p:nvPr/>
        </p:nvGrpSpPr>
        <p:grpSpPr>
          <a:xfrm>
            <a:off x="2656322" y="1976382"/>
            <a:ext cx="448674" cy="600074"/>
            <a:chOff x="4907159" y="3346936"/>
            <a:chExt cx="264845" cy="354214"/>
          </a:xfrm>
        </p:grpSpPr>
        <p:sp>
          <p:nvSpPr>
            <p:cNvPr id="1071" name="Google Shape;1071;p57"/>
            <p:cNvSpPr/>
            <p:nvPr/>
          </p:nvSpPr>
          <p:spPr>
            <a:xfrm>
              <a:off x="5015061" y="3556752"/>
              <a:ext cx="43402" cy="15777"/>
            </a:xfrm>
            <a:custGeom>
              <a:avLst/>
              <a:gdLst/>
              <a:ahLst/>
              <a:cxnLst/>
              <a:rect l="l" t="t" r="r" b="b"/>
              <a:pathLst>
                <a:path w="1370" h="498" extrusionOk="0">
                  <a:moveTo>
                    <a:pt x="173" y="0"/>
                  </a:moveTo>
                  <a:cubicBezTo>
                    <a:pt x="131" y="0"/>
                    <a:pt x="89" y="15"/>
                    <a:pt x="60" y="45"/>
                  </a:cubicBezTo>
                  <a:cubicBezTo>
                    <a:pt x="0" y="104"/>
                    <a:pt x="0" y="212"/>
                    <a:pt x="60" y="271"/>
                  </a:cubicBezTo>
                  <a:cubicBezTo>
                    <a:pt x="203" y="402"/>
                    <a:pt x="441" y="497"/>
                    <a:pt x="703" y="497"/>
                  </a:cubicBezTo>
                  <a:cubicBezTo>
                    <a:pt x="953" y="497"/>
                    <a:pt x="1191" y="402"/>
                    <a:pt x="1346" y="271"/>
                  </a:cubicBezTo>
                  <a:cubicBezTo>
                    <a:pt x="1369" y="212"/>
                    <a:pt x="1369" y="104"/>
                    <a:pt x="1310" y="45"/>
                  </a:cubicBezTo>
                  <a:cubicBezTo>
                    <a:pt x="1280" y="15"/>
                    <a:pt x="1241" y="0"/>
                    <a:pt x="1203" y="0"/>
                  </a:cubicBezTo>
                  <a:cubicBezTo>
                    <a:pt x="1164" y="0"/>
                    <a:pt x="1125" y="15"/>
                    <a:pt x="1096" y="45"/>
                  </a:cubicBezTo>
                  <a:cubicBezTo>
                    <a:pt x="1036" y="104"/>
                    <a:pt x="881" y="188"/>
                    <a:pt x="691" y="188"/>
                  </a:cubicBezTo>
                  <a:cubicBezTo>
                    <a:pt x="500" y="188"/>
                    <a:pt x="345" y="104"/>
                    <a:pt x="286" y="45"/>
                  </a:cubicBezTo>
                  <a:cubicBezTo>
                    <a:pt x="256" y="15"/>
                    <a:pt x="214"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7"/>
            <p:cNvSpPr/>
            <p:nvPr/>
          </p:nvSpPr>
          <p:spPr>
            <a:xfrm>
              <a:off x="4907159" y="3346936"/>
              <a:ext cx="264845" cy="354214"/>
            </a:xfrm>
            <a:custGeom>
              <a:avLst/>
              <a:gdLst/>
              <a:ahLst/>
              <a:cxnLst/>
              <a:rect l="l" t="t" r="r" b="b"/>
              <a:pathLst>
                <a:path w="8360" h="11181" extrusionOk="0">
                  <a:moveTo>
                    <a:pt x="4240" y="334"/>
                  </a:moveTo>
                  <a:cubicBezTo>
                    <a:pt x="4418" y="334"/>
                    <a:pt x="4597" y="405"/>
                    <a:pt x="4716" y="560"/>
                  </a:cubicBezTo>
                  <a:lnTo>
                    <a:pt x="5287" y="1227"/>
                  </a:lnTo>
                  <a:cubicBezTo>
                    <a:pt x="5311" y="1274"/>
                    <a:pt x="5335" y="1310"/>
                    <a:pt x="5335" y="1358"/>
                  </a:cubicBezTo>
                  <a:cubicBezTo>
                    <a:pt x="5335" y="1405"/>
                    <a:pt x="5299" y="1465"/>
                    <a:pt x="5252" y="1489"/>
                  </a:cubicBezTo>
                  <a:lnTo>
                    <a:pt x="5156" y="1584"/>
                  </a:lnTo>
                  <a:lnTo>
                    <a:pt x="5013" y="1310"/>
                  </a:lnTo>
                  <a:cubicBezTo>
                    <a:pt x="4979" y="1259"/>
                    <a:pt x="4926" y="1219"/>
                    <a:pt x="4864" y="1219"/>
                  </a:cubicBezTo>
                  <a:cubicBezTo>
                    <a:pt x="4840" y="1219"/>
                    <a:pt x="4814" y="1225"/>
                    <a:pt x="4787" y="1239"/>
                  </a:cubicBezTo>
                  <a:cubicBezTo>
                    <a:pt x="4716" y="1286"/>
                    <a:pt x="4668" y="1370"/>
                    <a:pt x="4716" y="1465"/>
                  </a:cubicBezTo>
                  <a:lnTo>
                    <a:pt x="5549" y="3156"/>
                  </a:lnTo>
                  <a:lnTo>
                    <a:pt x="2573" y="3156"/>
                  </a:lnTo>
                  <a:lnTo>
                    <a:pt x="3680" y="703"/>
                  </a:lnTo>
                  <a:cubicBezTo>
                    <a:pt x="3787" y="477"/>
                    <a:pt x="4001" y="334"/>
                    <a:pt x="4240" y="334"/>
                  </a:cubicBezTo>
                  <a:close/>
                  <a:moveTo>
                    <a:pt x="5799" y="3453"/>
                  </a:moveTo>
                  <a:cubicBezTo>
                    <a:pt x="5799" y="3453"/>
                    <a:pt x="5823" y="3453"/>
                    <a:pt x="5823" y="3477"/>
                  </a:cubicBezTo>
                  <a:lnTo>
                    <a:pt x="5823" y="3834"/>
                  </a:lnTo>
                  <a:lnTo>
                    <a:pt x="5466" y="3834"/>
                  </a:lnTo>
                  <a:cubicBezTo>
                    <a:pt x="5371" y="3834"/>
                    <a:pt x="5299" y="3906"/>
                    <a:pt x="5299" y="3989"/>
                  </a:cubicBezTo>
                  <a:cubicBezTo>
                    <a:pt x="5299" y="4084"/>
                    <a:pt x="5371" y="4156"/>
                    <a:pt x="5466" y="4156"/>
                  </a:cubicBezTo>
                  <a:lnTo>
                    <a:pt x="5942" y="4156"/>
                  </a:lnTo>
                  <a:lnTo>
                    <a:pt x="7585" y="5049"/>
                  </a:lnTo>
                  <a:lnTo>
                    <a:pt x="537" y="5049"/>
                  </a:lnTo>
                  <a:lnTo>
                    <a:pt x="2192" y="4156"/>
                  </a:lnTo>
                  <a:lnTo>
                    <a:pt x="4763" y="4156"/>
                  </a:lnTo>
                  <a:cubicBezTo>
                    <a:pt x="4847" y="4156"/>
                    <a:pt x="4930" y="4084"/>
                    <a:pt x="4930" y="3989"/>
                  </a:cubicBezTo>
                  <a:cubicBezTo>
                    <a:pt x="4930" y="3906"/>
                    <a:pt x="4847" y="3834"/>
                    <a:pt x="4763" y="3834"/>
                  </a:cubicBezTo>
                  <a:lnTo>
                    <a:pt x="2311" y="3834"/>
                  </a:lnTo>
                  <a:lnTo>
                    <a:pt x="2311" y="3477"/>
                  </a:lnTo>
                  <a:cubicBezTo>
                    <a:pt x="2311" y="3477"/>
                    <a:pt x="2311" y="3453"/>
                    <a:pt x="2323" y="3453"/>
                  </a:cubicBezTo>
                  <a:close/>
                  <a:moveTo>
                    <a:pt x="6621" y="5394"/>
                  </a:moveTo>
                  <a:cubicBezTo>
                    <a:pt x="6776" y="5394"/>
                    <a:pt x="6895" y="5513"/>
                    <a:pt x="6895" y="5656"/>
                  </a:cubicBezTo>
                  <a:cubicBezTo>
                    <a:pt x="6883" y="5811"/>
                    <a:pt x="6752" y="5930"/>
                    <a:pt x="6609" y="5930"/>
                  </a:cubicBezTo>
                  <a:lnTo>
                    <a:pt x="6502" y="5930"/>
                  </a:lnTo>
                  <a:lnTo>
                    <a:pt x="6502" y="5918"/>
                  </a:lnTo>
                  <a:cubicBezTo>
                    <a:pt x="6502" y="5823"/>
                    <a:pt x="6430" y="5751"/>
                    <a:pt x="6347" y="5751"/>
                  </a:cubicBezTo>
                  <a:cubicBezTo>
                    <a:pt x="6252" y="5751"/>
                    <a:pt x="6180" y="5823"/>
                    <a:pt x="6180" y="5918"/>
                  </a:cubicBezTo>
                  <a:cubicBezTo>
                    <a:pt x="6180" y="7073"/>
                    <a:pt x="5240" y="8013"/>
                    <a:pt x="4085" y="8013"/>
                  </a:cubicBezTo>
                  <a:cubicBezTo>
                    <a:pt x="2918" y="8013"/>
                    <a:pt x="1977" y="7073"/>
                    <a:pt x="1977" y="5918"/>
                  </a:cubicBezTo>
                  <a:cubicBezTo>
                    <a:pt x="1977" y="5823"/>
                    <a:pt x="1906" y="5751"/>
                    <a:pt x="1823" y="5751"/>
                  </a:cubicBezTo>
                  <a:cubicBezTo>
                    <a:pt x="1727" y="5751"/>
                    <a:pt x="1656" y="5823"/>
                    <a:pt x="1656" y="5918"/>
                  </a:cubicBezTo>
                  <a:lnTo>
                    <a:pt x="1656" y="5930"/>
                  </a:lnTo>
                  <a:lnTo>
                    <a:pt x="1549" y="5930"/>
                  </a:lnTo>
                  <a:cubicBezTo>
                    <a:pt x="1406" y="5930"/>
                    <a:pt x="1287" y="5811"/>
                    <a:pt x="1287" y="5656"/>
                  </a:cubicBezTo>
                  <a:cubicBezTo>
                    <a:pt x="1287" y="5513"/>
                    <a:pt x="1406" y="5394"/>
                    <a:pt x="1549" y="5394"/>
                  </a:cubicBezTo>
                  <a:lnTo>
                    <a:pt x="2870" y="5394"/>
                  </a:lnTo>
                  <a:lnTo>
                    <a:pt x="2870" y="5632"/>
                  </a:lnTo>
                  <a:cubicBezTo>
                    <a:pt x="2870" y="5715"/>
                    <a:pt x="2954" y="5799"/>
                    <a:pt x="3037" y="5799"/>
                  </a:cubicBezTo>
                  <a:cubicBezTo>
                    <a:pt x="3132" y="5799"/>
                    <a:pt x="3204" y="5715"/>
                    <a:pt x="3204" y="5632"/>
                  </a:cubicBezTo>
                  <a:lnTo>
                    <a:pt x="3204" y="5394"/>
                  </a:lnTo>
                  <a:lnTo>
                    <a:pt x="4978" y="5394"/>
                  </a:lnTo>
                  <a:lnTo>
                    <a:pt x="4978" y="5632"/>
                  </a:lnTo>
                  <a:cubicBezTo>
                    <a:pt x="4978" y="5715"/>
                    <a:pt x="5049" y="5799"/>
                    <a:pt x="5133" y="5799"/>
                  </a:cubicBezTo>
                  <a:cubicBezTo>
                    <a:pt x="5228" y="5799"/>
                    <a:pt x="5299" y="5715"/>
                    <a:pt x="5299" y="5632"/>
                  </a:cubicBezTo>
                  <a:lnTo>
                    <a:pt x="5299" y="5394"/>
                  </a:lnTo>
                  <a:close/>
                  <a:moveTo>
                    <a:pt x="6537" y="6251"/>
                  </a:moveTo>
                  <a:cubicBezTo>
                    <a:pt x="6561" y="6596"/>
                    <a:pt x="6657" y="7525"/>
                    <a:pt x="6537" y="8549"/>
                  </a:cubicBezTo>
                  <a:lnTo>
                    <a:pt x="6323" y="8549"/>
                  </a:lnTo>
                  <a:cubicBezTo>
                    <a:pt x="6299" y="8549"/>
                    <a:pt x="6252" y="8549"/>
                    <a:pt x="6228" y="8561"/>
                  </a:cubicBezTo>
                  <a:cubicBezTo>
                    <a:pt x="6061" y="8418"/>
                    <a:pt x="5704" y="8120"/>
                    <a:pt x="5514" y="7882"/>
                  </a:cubicBezTo>
                  <a:cubicBezTo>
                    <a:pt x="6026" y="7501"/>
                    <a:pt x="6383" y="6930"/>
                    <a:pt x="6478" y="6251"/>
                  </a:cubicBezTo>
                  <a:close/>
                  <a:moveTo>
                    <a:pt x="4954" y="8180"/>
                  </a:moveTo>
                  <a:lnTo>
                    <a:pt x="4954" y="8561"/>
                  </a:lnTo>
                  <a:cubicBezTo>
                    <a:pt x="4954" y="8632"/>
                    <a:pt x="4966" y="8692"/>
                    <a:pt x="4990" y="8775"/>
                  </a:cubicBezTo>
                  <a:lnTo>
                    <a:pt x="4442" y="9037"/>
                  </a:lnTo>
                  <a:cubicBezTo>
                    <a:pt x="4347" y="8954"/>
                    <a:pt x="4216" y="8894"/>
                    <a:pt x="4073" y="8894"/>
                  </a:cubicBezTo>
                  <a:cubicBezTo>
                    <a:pt x="3942" y="8894"/>
                    <a:pt x="3811" y="8954"/>
                    <a:pt x="3716" y="9037"/>
                  </a:cubicBezTo>
                  <a:lnTo>
                    <a:pt x="3168" y="8775"/>
                  </a:lnTo>
                  <a:cubicBezTo>
                    <a:pt x="3180" y="8716"/>
                    <a:pt x="3204" y="8632"/>
                    <a:pt x="3204" y="8561"/>
                  </a:cubicBezTo>
                  <a:lnTo>
                    <a:pt x="3204" y="8180"/>
                  </a:lnTo>
                  <a:cubicBezTo>
                    <a:pt x="3466" y="8275"/>
                    <a:pt x="3763" y="8335"/>
                    <a:pt x="4073" y="8335"/>
                  </a:cubicBezTo>
                  <a:cubicBezTo>
                    <a:pt x="4394" y="8335"/>
                    <a:pt x="4692" y="8275"/>
                    <a:pt x="4954" y="8180"/>
                  </a:cubicBezTo>
                  <a:close/>
                  <a:moveTo>
                    <a:pt x="5287" y="8097"/>
                  </a:moveTo>
                  <a:cubicBezTo>
                    <a:pt x="5478" y="8335"/>
                    <a:pt x="5775" y="8597"/>
                    <a:pt x="5942" y="8728"/>
                  </a:cubicBezTo>
                  <a:cubicBezTo>
                    <a:pt x="5883" y="8811"/>
                    <a:pt x="5835" y="8930"/>
                    <a:pt x="5835" y="9049"/>
                  </a:cubicBezTo>
                  <a:lnTo>
                    <a:pt x="5835" y="9132"/>
                  </a:lnTo>
                  <a:lnTo>
                    <a:pt x="5645" y="9049"/>
                  </a:lnTo>
                  <a:cubicBezTo>
                    <a:pt x="5430" y="8978"/>
                    <a:pt x="5287" y="8775"/>
                    <a:pt x="5287" y="8549"/>
                  </a:cubicBezTo>
                  <a:lnTo>
                    <a:pt x="5287" y="8097"/>
                  </a:lnTo>
                  <a:close/>
                  <a:moveTo>
                    <a:pt x="2870" y="8132"/>
                  </a:moveTo>
                  <a:lnTo>
                    <a:pt x="2870" y="8561"/>
                  </a:lnTo>
                  <a:cubicBezTo>
                    <a:pt x="2870" y="8787"/>
                    <a:pt x="2727" y="8990"/>
                    <a:pt x="2513" y="9073"/>
                  </a:cubicBezTo>
                  <a:lnTo>
                    <a:pt x="2323" y="9144"/>
                  </a:lnTo>
                  <a:lnTo>
                    <a:pt x="2323" y="9073"/>
                  </a:lnTo>
                  <a:cubicBezTo>
                    <a:pt x="2323" y="8954"/>
                    <a:pt x="2275" y="8847"/>
                    <a:pt x="2216" y="8751"/>
                  </a:cubicBezTo>
                  <a:cubicBezTo>
                    <a:pt x="2382" y="8620"/>
                    <a:pt x="2680" y="8370"/>
                    <a:pt x="2870" y="8132"/>
                  </a:cubicBezTo>
                  <a:close/>
                  <a:moveTo>
                    <a:pt x="1823" y="8871"/>
                  </a:moveTo>
                  <a:cubicBezTo>
                    <a:pt x="1918" y="8871"/>
                    <a:pt x="2001" y="8966"/>
                    <a:pt x="2001" y="9049"/>
                  </a:cubicBezTo>
                  <a:cubicBezTo>
                    <a:pt x="2001" y="9144"/>
                    <a:pt x="1918" y="9228"/>
                    <a:pt x="1823" y="9228"/>
                  </a:cubicBezTo>
                  <a:lnTo>
                    <a:pt x="1644" y="9228"/>
                  </a:lnTo>
                  <a:cubicBezTo>
                    <a:pt x="1537" y="9228"/>
                    <a:pt x="1465" y="9144"/>
                    <a:pt x="1465" y="9049"/>
                  </a:cubicBezTo>
                  <a:cubicBezTo>
                    <a:pt x="1465" y="8966"/>
                    <a:pt x="1549" y="8871"/>
                    <a:pt x="1644" y="8871"/>
                  </a:cubicBezTo>
                  <a:close/>
                  <a:moveTo>
                    <a:pt x="6526" y="8871"/>
                  </a:moveTo>
                  <a:cubicBezTo>
                    <a:pt x="6621" y="8871"/>
                    <a:pt x="6704" y="8966"/>
                    <a:pt x="6704" y="9049"/>
                  </a:cubicBezTo>
                  <a:cubicBezTo>
                    <a:pt x="6704" y="9144"/>
                    <a:pt x="6621" y="9228"/>
                    <a:pt x="6526" y="9228"/>
                  </a:cubicBezTo>
                  <a:lnTo>
                    <a:pt x="6347" y="9228"/>
                  </a:lnTo>
                  <a:cubicBezTo>
                    <a:pt x="6240" y="9228"/>
                    <a:pt x="6156" y="9144"/>
                    <a:pt x="6156" y="9049"/>
                  </a:cubicBezTo>
                  <a:cubicBezTo>
                    <a:pt x="6156" y="8966"/>
                    <a:pt x="6252" y="8871"/>
                    <a:pt x="6347" y="8871"/>
                  </a:cubicBezTo>
                  <a:close/>
                  <a:moveTo>
                    <a:pt x="4073" y="9228"/>
                  </a:moveTo>
                  <a:cubicBezTo>
                    <a:pt x="4180" y="9228"/>
                    <a:pt x="4263" y="9323"/>
                    <a:pt x="4263" y="9406"/>
                  </a:cubicBezTo>
                  <a:cubicBezTo>
                    <a:pt x="4263" y="9502"/>
                    <a:pt x="4180" y="9585"/>
                    <a:pt x="4073" y="9585"/>
                  </a:cubicBezTo>
                  <a:cubicBezTo>
                    <a:pt x="3978" y="9585"/>
                    <a:pt x="3894" y="9502"/>
                    <a:pt x="3894" y="9406"/>
                  </a:cubicBezTo>
                  <a:cubicBezTo>
                    <a:pt x="3894" y="9323"/>
                    <a:pt x="3990" y="9228"/>
                    <a:pt x="4073" y="9228"/>
                  </a:cubicBezTo>
                  <a:close/>
                  <a:moveTo>
                    <a:pt x="4299" y="0"/>
                  </a:moveTo>
                  <a:cubicBezTo>
                    <a:pt x="3930" y="0"/>
                    <a:pt x="3585" y="227"/>
                    <a:pt x="3442" y="572"/>
                  </a:cubicBezTo>
                  <a:lnTo>
                    <a:pt x="2299" y="3156"/>
                  </a:lnTo>
                  <a:cubicBezTo>
                    <a:pt x="2156" y="3203"/>
                    <a:pt x="2073" y="3322"/>
                    <a:pt x="2073" y="3465"/>
                  </a:cubicBezTo>
                  <a:lnTo>
                    <a:pt x="2073" y="3906"/>
                  </a:lnTo>
                  <a:lnTo>
                    <a:pt x="311" y="4834"/>
                  </a:lnTo>
                  <a:cubicBezTo>
                    <a:pt x="191" y="4894"/>
                    <a:pt x="132" y="5037"/>
                    <a:pt x="180" y="5168"/>
                  </a:cubicBezTo>
                  <a:cubicBezTo>
                    <a:pt x="215" y="5299"/>
                    <a:pt x="334" y="5370"/>
                    <a:pt x="465" y="5370"/>
                  </a:cubicBezTo>
                  <a:lnTo>
                    <a:pt x="1108" y="5370"/>
                  </a:lnTo>
                  <a:cubicBezTo>
                    <a:pt x="1061" y="5453"/>
                    <a:pt x="1049" y="5549"/>
                    <a:pt x="1049" y="5644"/>
                  </a:cubicBezTo>
                  <a:cubicBezTo>
                    <a:pt x="1049" y="5882"/>
                    <a:pt x="1180" y="6084"/>
                    <a:pt x="1382" y="6180"/>
                  </a:cubicBezTo>
                  <a:cubicBezTo>
                    <a:pt x="1382" y="6239"/>
                    <a:pt x="1370" y="6311"/>
                    <a:pt x="1358" y="6418"/>
                  </a:cubicBezTo>
                  <a:cubicBezTo>
                    <a:pt x="1346" y="6501"/>
                    <a:pt x="1418" y="6585"/>
                    <a:pt x="1501" y="6596"/>
                  </a:cubicBezTo>
                  <a:lnTo>
                    <a:pt x="1513" y="6596"/>
                  </a:lnTo>
                  <a:cubicBezTo>
                    <a:pt x="1608" y="6596"/>
                    <a:pt x="1668" y="6537"/>
                    <a:pt x="1680" y="6442"/>
                  </a:cubicBezTo>
                  <a:cubicBezTo>
                    <a:pt x="1680" y="6370"/>
                    <a:pt x="1692" y="6299"/>
                    <a:pt x="1692" y="6251"/>
                  </a:cubicBezTo>
                  <a:lnTo>
                    <a:pt x="1751" y="6251"/>
                  </a:lnTo>
                  <a:cubicBezTo>
                    <a:pt x="1846" y="6906"/>
                    <a:pt x="2204" y="7489"/>
                    <a:pt x="2727" y="7870"/>
                  </a:cubicBezTo>
                  <a:cubicBezTo>
                    <a:pt x="2549" y="8120"/>
                    <a:pt x="2168" y="8430"/>
                    <a:pt x="1989" y="8561"/>
                  </a:cubicBezTo>
                  <a:cubicBezTo>
                    <a:pt x="1965" y="8561"/>
                    <a:pt x="1918" y="8549"/>
                    <a:pt x="1894" y="8549"/>
                  </a:cubicBezTo>
                  <a:lnTo>
                    <a:pt x="1680" y="8549"/>
                  </a:lnTo>
                  <a:cubicBezTo>
                    <a:pt x="1632" y="8097"/>
                    <a:pt x="1608" y="7620"/>
                    <a:pt x="1620" y="7144"/>
                  </a:cubicBezTo>
                  <a:cubicBezTo>
                    <a:pt x="1620" y="7061"/>
                    <a:pt x="1549" y="6977"/>
                    <a:pt x="1454" y="6977"/>
                  </a:cubicBezTo>
                  <a:cubicBezTo>
                    <a:pt x="1370" y="6977"/>
                    <a:pt x="1299" y="7061"/>
                    <a:pt x="1299" y="7144"/>
                  </a:cubicBezTo>
                  <a:cubicBezTo>
                    <a:pt x="1275" y="7680"/>
                    <a:pt x="1311" y="8204"/>
                    <a:pt x="1370" y="8680"/>
                  </a:cubicBezTo>
                  <a:cubicBezTo>
                    <a:pt x="1263" y="8763"/>
                    <a:pt x="1203" y="8906"/>
                    <a:pt x="1203" y="9061"/>
                  </a:cubicBezTo>
                  <a:cubicBezTo>
                    <a:pt x="1203" y="9216"/>
                    <a:pt x="1275" y="9359"/>
                    <a:pt x="1382" y="9454"/>
                  </a:cubicBezTo>
                  <a:lnTo>
                    <a:pt x="1382" y="9513"/>
                  </a:lnTo>
                  <a:lnTo>
                    <a:pt x="799" y="9716"/>
                  </a:lnTo>
                  <a:cubicBezTo>
                    <a:pt x="322" y="9883"/>
                    <a:pt x="1" y="10347"/>
                    <a:pt x="1" y="10871"/>
                  </a:cubicBezTo>
                  <a:lnTo>
                    <a:pt x="1" y="11002"/>
                  </a:lnTo>
                  <a:cubicBezTo>
                    <a:pt x="1" y="11097"/>
                    <a:pt x="72" y="11168"/>
                    <a:pt x="168" y="11168"/>
                  </a:cubicBezTo>
                  <a:cubicBezTo>
                    <a:pt x="251" y="11168"/>
                    <a:pt x="322" y="11097"/>
                    <a:pt x="322" y="11002"/>
                  </a:cubicBezTo>
                  <a:lnTo>
                    <a:pt x="322" y="10871"/>
                  </a:lnTo>
                  <a:cubicBezTo>
                    <a:pt x="322" y="10502"/>
                    <a:pt x="561" y="10156"/>
                    <a:pt x="918" y="10037"/>
                  </a:cubicBezTo>
                  <a:lnTo>
                    <a:pt x="1394" y="9871"/>
                  </a:lnTo>
                  <a:lnTo>
                    <a:pt x="1394" y="11002"/>
                  </a:lnTo>
                  <a:cubicBezTo>
                    <a:pt x="1394" y="11097"/>
                    <a:pt x="1477" y="11168"/>
                    <a:pt x="1561" y="11168"/>
                  </a:cubicBezTo>
                  <a:cubicBezTo>
                    <a:pt x="1656" y="11168"/>
                    <a:pt x="1727" y="11097"/>
                    <a:pt x="1727" y="11002"/>
                  </a:cubicBezTo>
                  <a:lnTo>
                    <a:pt x="1727" y="9609"/>
                  </a:lnTo>
                  <a:lnTo>
                    <a:pt x="1977" y="9609"/>
                  </a:lnTo>
                  <a:cubicBezTo>
                    <a:pt x="2096" y="9823"/>
                    <a:pt x="2466" y="10502"/>
                    <a:pt x="2620" y="11049"/>
                  </a:cubicBezTo>
                  <a:cubicBezTo>
                    <a:pt x="2632" y="11121"/>
                    <a:pt x="2704" y="11168"/>
                    <a:pt x="2787" y="11168"/>
                  </a:cubicBezTo>
                  <a:lnTo>
                    <a:pt x="2823" y="11168"/>
                  </a:lnTo>
                  <a:cubicBezTo>
                    <a:pt x="2918" y="11145"/>
                    <a:pt x="2966" y="11061"/>
                    <a:pt x="2942" y="10978"/>
                  </a:cubicBezTo>
                  <a:cubicBezTo>
                    <a:pt x="2811" y="10454"/>
                    <a:pt x="2501" y="9859"/>
                    <a:pt x="2335" y="9549"/>
                  </a:cubicBezTo>
                  <a:lnTo>
                    <a:pt x="2727" y="9406"/>
                  </a:lnTo>
                  <a:cubicBezTo>
                    <a:pt x="2882" y="9347"/>
                    <a:pt x="3037" y="9252"/>
                    <a:pt x="3144" y="9097"/>
                  </a:cubicBezTo>
                  <a:lnTo>
                    <a:pt x="3680" y="9359"/>
                  </a:lnTo>
                  <a:lnTo>
                    <a:pt x="3680" y="9442"/>
                  </a:lnTo>
                  <a:cubicBezTo>
                    <a:pt x="3680" y="9656"/>
                    <a:pt x="3823" y="9859"/>
                    <a:pt x="4013" y="9930"/>
                  </a:cubicBezTo>
                  <a:lnTo>
                    <a:pt x="4013" y="11014"/>
                  </a:lnTo>
                  <a:cubicBezTo>
                    <a:pt x="4013" y="11109"/>
                    <a:pt x="4097" y="11180"/>
                    <a:pt x="4180" y="11180"/>
                  </a:cubicBezTo>
                  <a:cubicBezTo>
                    <a:pt x="4275" y="11180"/>
                    <a:pt x="4347" y="11109"/>
                    <a:pt x="4347" y="11014"/>
                  </a:cubicBezTo>
                  <a:lnTo>
                    <a:pt x="4347" y="9930"/>
                  </a:lnTo>
                  <a:cubicBezTo>
                    <a:pt x="4549" y="9859"/>
                    <a:pt x="4692" y="9680"/>
                    <a:pt x="4692" y="9442"/>
                  </a:cubicBezTo>
                  <a:lnTo>
                    <a:pt x="4692" y="9359"/>
                  </a:lnTo>
                  <a:lnTo>
                    <a:pt x="5228" y="9097"/>
                  </a:lnTo>
                  <a:cubicBezTo>
                    <a:pt x="5323" y="9228"/>
                    <a:pt x="5466" y="9347"/>
                    <a:pt x="5645" y="9406"/>
                  </a:cubicBezTo>
                  <a:lnTo>
                    <a:pt x="6026" y="9549"/>
                  </a:lnTo>
                  <a:cubicBezTo>
                    <a:pt x="5859" y="9847"/>
                    <a:pt x="5549" y="10454"/>
                    <a:pt x="5418" y="10978"/>
                  </a:cubicBezTo>
                  <a:cubicBezTo>
                    <a:pt x="5406" y="11061"/>
                    <a:pt x="5442" y="11157"/>
                    <a:pt x="5537" y="11168"/>
                  </a:cubicBezTo>
                  <a:lnTo>
                    <a:pt x="5585" y="11168"/>
                  </a:lnTo>
                  <a:cubicBezTo>
                    <a:pt x="5656" y="11168"/>
                    <a:pt x="5716" y="11121"/>
                    <a:pt x="5740" y="11049"/>
                  </a:cubicBezTo>
                  <a:cubicBezTo>
                    <a:pt x="5883" y="10502"/>
                    <a:pt x="6252" y="9811"/>
                    <a:pt x="6383" y="9609"/>
                  </a:cubicBezTo>
                  <a:lnTo>
                    <a:pt x="6633" y="9609"/>
                  </a:lnTo>
                  <a:lnTo>
                    <a:pt x="6633" y="11002"/>
                  </a:lnTo>
                  <a:cubicBezTo>
                    <a:pt x="6633" y="11097"/>
                    <a:pt x="6716" y="11168"/>
                    <a:pt x="6799" y="11168"/>
                  </a:cubicBezTo>
                  <a:cubicBezTo>
                    <a:pt x="6895" y="11168"/>
                    <a:pt x="6966" y="11097"/>
                    <a:pt x="6966" y="11002"/>
                  </a:cubicBezTo>
                  <a:lnTo>
                    <a:pt x="6966" y="9871"/>
                  </a:lnTo>
                  <a:lnTo>
                    <a:pt x="7442" y="10037"/>
                  </a:lnTo>
                  <a:cubicBezTo>
                    <a:pt x="7800" y="10156"/>
                    <a:pt x="8038" y="10502"/>
                    <a:pt x="8038" y="10871"/>
                  </a:cubicBezTo>
                  <a:lnTo>
                    <a:pt x="8038" y="11002"/>
                  </a:lnTo>
                  <a:cubicBezTo>
                    <a:pt x="8038" y="11097"/>
                    <a:pt x="8109" y="11168"/>
                    <a:pt x="8204" y="11168"/>
                  </a:cubicBezTo>
                  <a:cubicBezTo>
                    <a:pt x="8288" y="11168"/>
                    <a:pt x="8359" y="11097"/>
                    <a:pt x="8359" y="11002"/>
                  </a:cubicBezTo>
                  <a:lnTo>
                    <a:pt x="8359" y="10871"/>
                  </a:lnTo>
                  <a:cubicBezTo>
                    <a:pt x="8240" y="10323"/>
                    <a:pt x="7919" y="9871"/>
                    <a:pt x="7442" y="9692"/>
                  </a:cubicBezTo>
                  <a:lnTo>
                    <a:pt x="6859" y="9490"/>
                  </a:lnTo>
                  <a:lnTo>
                    <a:pt x="6859" y="9430"/>
                  </a:lnTo>
                  <a:cubicBezTo>
                    <a:pt x="6966" y="9335"/>
                    <a:pt x="7038" y="9192"/>
                    <a:pt x="7038" y="9037"/>
                  </a:cubicBezTo>
                  <a:cubicBezTo>
                    <a:pt x="7038" y="8894"/>
                    <a:pt x="6978" y="8751"/>
                    <a:pt x="6883" y="8656"/>
                  </a:cubicBezTo>
                  <a:cubicBezTo>
                    <a:pt x="7014" y="7525"/>
                    <a:pt x="6918" y="6513"/>
                    <a:pt x="6895" y="6168"/>
                  </a:cubicBezTo>
                  <a:cubicBezTo>
                    <a:pt x="7085" y="6061"/>
                    <a:pt x="7216" y="5870"/>
                    <a:pt x="7216" y="5632"/>
                  </a:cubicBezTo>
                  <a:cubicBezTo>
                    <a:pt x="7216" y="5525"/>
                    <a:pt x="7192" y="5442"/>
                    <a:pt x="7157" y="5358"/>
                  </a:cubicBezTo>
                  <a:lnTo>
                    <a:pt x="7800" y="5358"/>
                  </a:lnTo>
                  <a:cubicBezTo>
                    <a:pt x="7931" y="5358"/>
                    <a:pt x="8038" y="5275"/>
                    <a:pt x="8085" y="5156"/>
                  </a:cubicBezTo>
                  <a:cubicBezTo>
                    <a:pt x="8109" y="5025"/>
                    <a:pt x="8050" y="4894"/>
                    <a:pt x="7942" y="4822"/>
                  </a:cubicBezTo>
                  <a:lnTo>
                    <a:pt x="6192" y="3894"/>
                  </a:lnTo>
                  <a:lnTo>
                    <a:pt x="6192" y="3477"/>
                  </a:lnTo>
                  <a:cubicBezTo>
                    <a:pt x="6192" y="3322"/>
                    <a:pt x="6109" y="3203"/>
                    <a:pt x="5966" y="3156"/>
                  </a:cubicBezTo>
                  <a:lnTo>
                    <a:pt x="5335" y="1870"/>
                  </a:lnTo>
                  <a:lnTo>
                    <a:pt x="5490" y="1751"/>
                  </a:lnTo>
                  <a:cubicBezTo>
                    <a:pt x="5609" y="1655"/>
                    <a:pt x="5680" y="1536"/>
                    <a:pt x="5704" y="1393"/>
                  </a:cubicBezTo>
                  <a:cubicBezTo>
                    <a:pt x="5716" y="1251"/>
                    <a:pt x="5668" y="1108"/>
                    <a:pt x="5585" y="1000"/>
                  </a:cubicBezTo>
                  <a:lnTo>
                    <a:pt x="5013" y="334"/>
                  </a:lnTo>
                  <a:cubicBezTo>
                    <a:pt x="4835" y="119"/>
                    <a:pt x="4573" y="0"/>
                    <a:pt x="4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57"/>
          <p:cNvGrpSpPr/>
          <p:nvPr/>
        </p:nvGrpSpPr>
        <p:grpSpPr>
          <a:xfrm>
            <a:off x="6026876" y="2040023"/>
            <a:ext cx="472932" cy="606139"/>
            <a:chOff x="5801485" y="1969046"/>
            <a:chExt cx="279164" cy="357794"/>
          </a:xfrm>
        </p:grpSpPr>
        <p:sp>
          <p:nvSpPr>
            <p:cNvPr id="1074" name="Google Shape;1074;p57"/>
            <p:cNvSpPr/>
            <p:nvPr/>
          </p:nvSpPr>
          <p:spPr>
            <a:xfrm>
              <a:off x="5901436" y="2092408"/>
              <a:ext cx="10613" cy="16252"/>
            </a:xfrm>
            <a:custGeom>
              <a:avLst/>
              <a:gdLst/>
              <a:ahLst/>
              <a:cxnLst/>
              <a:rect l="l" t="t" r="r" b="b"/>
              <a:pathLst>
                <a:path w="335" h="513" extrusionOk="0">
                  <a:moveTo>
                    <a:pt x="168" y="0"/>
                  </a:moveTo>
                  <a:cubicBezTo>
                    <a:pt x="84" y="0"/>
                    <a:pt x="1" y="72"/>
                    <a:pt x="1" y="167"/>
                  </a:cubicBezTo>
                  <a:lnTo>
                    <a:pt x="1" y="346"/>
                  </a:lnTo>
                  <a:cubicBezTo>
                    <a:pt x="1" y="429"/>
                    <a:pt x="84" y="512"/>
                    <a:pt x="168" y="512"/>
                  </a:cubicBezTo>
                  <a:cubicBezTo>
                    <a:pt x="263" y="512"/>
                    <a:pt x="334" y="429"/>
                    <a:pt x="334" y="346"/>
                  </a:cubicBezTo>
                  <a:lnTo>
                    <a:pt x="334" y="167"/>
                  </a:lnTo>
                  <a:cubicBezTo>
                    <a:pt x="334" y="72"/>
                    <a:pt x="263"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7"/>
            <p:cNvSpPr/>
            <p:nvPr/>
          </p:nvSpPr>
          <p:spPr>
            <a:xfrm>
              <a:off x="5968597" y="2092408"/>
              <a:ext cx="10581" cy="16252"/>
            </a:xfrm>
            <a:custGeom>
              <a:avLst/>
              <a:gdLst/>
              <a:ahLst/>
              <a:cxnLst/>
              <a:rect l="l" t="t" r="r" b="b"/>
              <a:pathLst>
                <a:path w="334" h="513" extrusionOk="0">
                  <a:moveTo>
                    <a:pt x="167" y="0"/>
                  </a:moveTo>
                  <a:cubicBezTo>
                    <a:pt x="72" y="0"/>
                    <a:pt x="0" y="72"/>
                    <a:pt x="0" y="167"/>
                  </a:cubicBezTo>
                  <a:lnTo>
                    <a:pt x="0" y="346"/>
                  </a:lnTo>
                  <a:cubicBezTo>
                    <a:pt x="0" y="429"/>
                    <a:pt x="72" y="512"/>
                    <a:pt x="167" y="512"/>
                  </a:cubicBezTo>
                  <a:cubicBezTo>
                    <a:pt x="250" y="512"/>
                    <a:pt x="322" y="429"/>
                    <a:pt x="322" y="346"/>
                  </a:cubicBezTo>
                  <a:lnTo>
                    <a:pt x="322" y="167"/>
                  </a:lnTo>
                  <a:cubicBezTo>
                    <a:pt x="334" y="72"/>
                    <a:pt x="262"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7"/>
            <p:cNvSpPr/>
            <p:nvPr/>
          </p:nvSpPr>
          <p:spPr>
            <a:xfrm>
              <a:off x="5801485" y="1969046"/>
              <a:ext cx="279164" cy="357636"/>
            </a:xfrm>
            <a:custGeom>
              <a:avLst/>
              <a:gdLst/>
              <a:ahLst/>
              <a:cxnLst/>
              <a:rect l="l" t="t" r="r" b="b"/>
              <a:pathLst>
                <a:path w="8812" h="11289" extrusionOk="0">
                  <a:moveTo>
                    <a:pt x="1739" y="1025"/>
                  </a:moveTo>
                  <a:cubicBezTo>
                    <a:pt x="1834" y="1037"/>
                    <a:pt x="1929" y="1132"/>
                    <a:pt x="1929" y="1227"/>
                  </a:cubicBezTo>
                  <a:lnTo>
                    <a:pt x="1929" y="1275"/>
                  </a:lnTo>
                  <a:cubicBezTo>
                    <a:pt x="1858" y="1323"/>
                    <a:pt x="1822" y="1370"/>
                    <a:pt x="1775" y="1406"/>
                  </a:cubicBezTo>
                  <a:lnTo>
                    <a:pt x="1739" y="1406"/>
                  </a:lnTo>
                  <a:cubicBezTo>
                    <a:pt x="1644" y="1406"/>
                    <a:pt x="1548" y="1323"/>
                    <a:pt x="1548" y="1215"/>
                  </a:cubicBezTo>
                  <a:cubicBezTo>
                    <a:pt x="1548" y="1108"/>
                    <a:pt x="1644" y="1025"/>
                    <a:pt x="1739" y="1025"/>
                  </a:cubicBezTo>
                  <a:close/>
                  <a:moveTo>
                    <a:pt x="7064" y="1048"/>
                  </a:moveTo>
                  <a:cubicBezTo>
                    <a:pt x="7143" y="1048"/>
                    <a:pt x="7228" y="1137"/>
                    <a:pt x="7228" y="1227"/>
                  </a:cubicBezTo>
                  <a:cubicBezTo>
                    <a:pt x="7228" y="1334"/>
                    <a:pt x="7133" y="1430"/>
                    <a:pt x="7025" y="1430"/>
                  </a:cubicBezTo>
                  <a:lnTo>
                    <a:pt x="7002" y="1430"/>
                  </a:lnTo>
                  <a:cubicBezTo>
                    <a:pt x="6954" y="1382"/>
                    <a:pt x="6894" y="1334"/>
                    <a:pt x="6847" y="1287"/>
                  </a:cubicBezTo>
                  <a:lnTo>
                    <a:pt x="6847" y="1251"/>
                  </a:lnTo>
                  <a:cubicBezTo>
                    <a:pt x="6847" y="1144"/>
                    <a:pt x="6942" y="1049"/>
                    <a:pt x="7049" y="1049"/>
                  </a:cubicBezTo>
                  <a:cubicBezTo>
                    <a:pt x="7054" y="1048"/>
                    <a:pt x="7059" y="1048"/>
                    <a:pt x="7064" y="1048"/>
                  </a:cubicBezTo>
                  <a:close/>
                  <a:moveTo>
                    <a:pt x="7025" y="334"/>
                  </a:moveTo>
                  <a:cubicBezTo>
                    <a:pt x="7514" y="334"/>
                    <a:pt x="7918" y="739"/>
                    <a:pt x="7918" y="1227"/>
                  </a:cubicBezTo>
                  <a:cubicBezTo>
                    <a:pt x="7918" y="1549"/>
                    <a:pt x="7764" y="1846"/>
                    <a:pt x="7490" y="1989"/>
                  </a:cubicBezTo>
                  <a:cubicBezTo>
                    <a:pt x="7418" y="1882"/>
                    <a:pt x="7335" y="1787"/>
                    <a:pt x="7252" y="1692"/>
                  </a:cubicBezTo>
                  <a:cubicBezTo>
                    <a:pt x="7418" y="1608"/>
                    <a:pt x="7537" y="1430"/>
                    <a:pt x="7537" y="1227"/>
                  </a:cubicBezTo>
                  <a:cubicBezTo>
                    <a:pt x="7537" y="953"/>
                    <a:pt x="7299" y="715"/>
                    <a:pt x="7013" y="715"/>
                  </a:cubicBezTo>
                  <a:cubicBezTo>
                    <a:pt x="6787" y="715"/>
                    <a:pt x="6609" y="846"/>
                    <a:pt x="6537" y="1037"/>
                  </a:cubicBezTo>
                  <a:cubicBezTo>
                    <a:pt x="6430" y="965"/>
                    <a:pt x="6323" y="906"/>
                    <a:pt x="6204" y="834"/>
                  </a:cubicBezTo>
                  <a:cubicBezTo>
                    <a:pt x="6371" y="537"/>
                    <a:pt x="6692" y="334"/>
                    <a:pt x="7025" y="334"/>
                  </a:cubicBezTo>
                  <a:close/>
                  <a:moveTo>
                    <a:pt x="1727" y="334"/>
                  </a:moveTo>
                  <a:cubicBezTo>
                    <a:pt x="2072" y="334"/>
                    <a:pt x="2382" y="537"/>
                    <a:pt x="2537" y="846"/>
                  </a:cubicBezTo>
                  <a:cubicBezTo>
                    <a:pt x="2430" y="906"/>
                    <a:pt x="2310" y="977"/>
                    <a:pt x="2203" y="1049"/>
                  </a:cubicBezTo>
                  <a:cubicBezTo>
                    <a:pt x="2132" y="858"/>
                    <a:pt x="1941" y="727"/>
                    <a:pt x="1727" y="727"/>
                  </a:cubicBezTo>
                  <a:cubicBezTo>
                    <a:pt x="1441" y="727"/>
                    <a:pt x="1215" y="965"/>
                    <a:pt x="1215" y="1239"/>
                  </a:cubicBezTo>
                  <a:cubicBezTo>
                    <a:pt x="1215" y="1453"/>
                    <a:pt x="1334" y="1620"/>
                    <a:pt x="1489" y="1704"/>
                  </a:cubicBezTo>
                  <a:cubicBezTo>
                    <a:pt x="1406" y="1799"/>
                    <a:pt x="1334" y="1906"/>
                    <a:pt x="1251" y="2001"/>
                  </a:cubicBezTo>
                  <a:cubicBezTo>
                    <a:pt x="1001" y="1823"/>
                    <a:pt x="834" y="1549"/>
                    <a:pt x="834" y="1227"/>
                  </a:cubicBezTo>
                  <a:cubicBezTo>
                    <a:pt x="834" y="739"/>
                    <a:pt x="1239" y="334"/>
                    <a:pt x="1727" y="334"/>
                  </a:cubicBezTo>
                  <a:close/>
                  <a:moveTo>
                    <a:pt x="4382" y="691"/>
                  </a:moveTo>
                  <a:cubicBezTo>
                    <a:pt x="6287" y="691"/>
                    <a:pt x="7835" y="2239"/>
                    <a:pt x="7835" y="4144"/>
                  </a:cubicBezTo>
                  <a:cubicBezTo>
                    <a:pt x="7847" y="6049"/>
                    <a:pt x="6287" y="7597"/>
                    <a:pt x="4382" y="7597"/>
                  </a:cubicBezTo>
                  <a:cubicBezTo>
                    <a:pt x="2477" y="7597"/>
                    <a:pt x="929" y="6049"/>
                    <a:pt x="929" y="4144"/>
                  </a:cubicBezTo>
                  <a:cubicBezTo>
                    <a:pt x="929" y="2239"/>
                    <a:pt x="2477" y="691"/>
                    <a:pt x="4382" y="691"/>
                  </a:cubicBezTo>
                  <a:close/>
                  <a:moveTo>
                    <a:pt x="1739" y="1"/>
                  </a:moveTo>
                  <a:cubicBezTo>
                    <a:pt x="1072" y="1"/>
                    <a:pt x="525" y="549"/>
                    <a:pt x="525" y="1215"/>
                  </a:cubicBezTo>
                  <a:cubicBezTo>
                    <a:pt x="525" y="1644"/>
                    <a:pt x="751" y="2037"/>
                    <a:pt x="1108" y="2263"/>
                  </a:cubicBezTo>
                  <a:cubicBezTo>
                    <a:pt x="786" y="2811"/>
                    <a:pt x="608" y="3454"/>
                    <a:pt x="608" y="4132"/>
                  </a:cubicBezTo>
                  <a:cubicBezTo>
                    <a:pt x="608" y="5621"/>
                    <a:pt x="1477" y="6918"/>
                    <a:pt x="2739" y="7538"/>
                  </a:cubicBezTo>
                  <a:lnTo>
                    <a:pt x="882" y="8097"/>
                  </a:lnTo>
                  <a:cubicBezTo>
                    <a:pt x="358" y="8240"/>
                    <a:pt x="1" y="8728"/>
                    <a:pt x="1" y="9264"/>
                  </a:cubicBezTo>
                  <a:lnTo>
                    <a:pt x="1" y="11133"/>
                  </a:lnTo>
                  <a:cubicBezTo>
                    <a:pt x="1" y="11217"/>
                    <a:pt x="72" y="11288"/>
                    <a:pt x="167" y="11288"/>
                  </a:cubicBezTo>
                  <a:cubicBezTo>
                    <a:pt x="251" y="11288"/>
                    <a:pt x="334" y="11217"/>
                    <a:pt x="334" y="11133"/>
                  </a:cubicBezTo>
                  <a:lnTo>
                    <a:pt x="334" y="9264"/>
                  </a:lnTo>
                  <a:cubicBezTo>
                    <a:pt x="334" y="8871"/>
                    <a:pt x="596" y="8526"/>
                    <a:pt x="965" y="8407"/>
                  </a:cubicBezTo>
                  <a:lnTo>
                    <a:pt x="2834" y="7859"/>
                  </a:lnTo>
                  <a:cubicBezTo>
                    <a:pt x="2930" y="7823"/>
                    <a:pt x="3025" y="7764"/>
                    <a:pt x="3108" y="7692"/>
                  </a:cubicBezTo>
                  <a:cubicBezTo>
                    <a:pt x="3513" y="7835"/>
                    <a:pt x="3965" y="7919"/>
                    <a:pt x="4406" y="7919"/>
                  </a:cubicBezTo>
                  <a:cubicBezTo>
                    <a:pt x="4858" y="7919"/>
                    <a:pt x="5299" y="7835"/>
                    <a:pt x="5704" y="7692"/>
                  </a:cubicBezTo>
                  <a:cubicBezTo>
                    <a:pt x="5775" y="7764"/>
                    <a:pt x="5882" y="7811"/>
                    <a:pt x="5990" y="7859"/>
                  </a:cubicBezTo>
                  <a:lnTo>
                    <a:pt x="7847" y="8407"/>
                  </a:lnTo>
                  <a:cubicBezTo>
                    <a:pt x="8216" y="8514"/>
                    <a:pt x="8490" y="8871"/>
                    <a:pt x="8490" y="9264"/>
                  </a:cubicBezTo>
                  <a:lnTo>
                    <a:pt x="8490" y="11133"/>
                  </a:lnTo>
                  <a:cubicBezTo>
                    <a:pt x="8490" y="11217"/>
                    <a:pt x="8561" y="11288"/>
                    <a:pt x="8645" y="11288"/>
                  </a:cubicBezTo>
                  <a:cubicBezTo>
                    <a:pt x="8740" y="11288"/>
                    <a:pt x="8811" y="11217"/>
                    <a:pt x="8811" y="11133"/>
                  </a:cubicBezTo>
                  <a:lnTo>
                    <a:pt x="8811" y="9264"/>
                  </a:lnTo>
                  <a:cubicBezTo>
                    <a:pt x="8787" y="8728"/>
                    <a:pt x="8430" y="8252"/>
                    <a:pt x="7906" y="8097"/>
                  </a:cubicBezTo>
                  <a:lnTo>
                    <a:pt x="6049" y="7538"/>
                  </a:lnTo>
                  <a:cubicBezTo>
                    <a:pt x="7299" y="6918"/>
                    <a:pt x="8180" y="5633"/>
                    <a:pt x="8180" y="4132"/>
                  </a:cubicBezTo>
                  <a:cubicBezTo>
                    <a:pt x="8180" y="3454"/>
                    <a:pt x="7990" y="2811"/>
                    <a:pt x="7680" y="2263"/>
                  </a:cubicBezTo>
                  <a:cubicBezTo>
                    <a:pt x="8037" y="2037"/>
                    <a:pt x="8264" y="1644"/>
                    <a:pt x="8264" y="1215"/>
                  </a:cubicBezTo>
                  <a:cubicBezTo>
                    <a:pt x="8264" y="549"/>
                    <a:pt x="7716" y="1"/>
                    <a:pt x="7049" y="1"/>
                  </a:cubicBezTo>
                  <a:cubicBezTo>
                    <a:pt x="6573" y="1"/>
                    <a:pt x="6156" y="263"/>
                    <a:pt x="5942" y="680"/>
                  </a:cubicBezTo>
                  <a:cubicBezTo>
                    <a:pt x="5466" y="477"/>
                    <a:pt x="4942" y="358"/>
                    <a:pt x="4394" y="358"/>
                  </a:cubicBezTo>
                  <a:cubicBezTo>
                    <a:pt x="3846" y="358"/>
                    <a:pt x="3323" y="477"/>
                    <a:pt x="2846" y="680"/>
                  </a:cubicBezTo>
                  <a:cubicBezTo>
                    <a:pt x="2632" y="263"/>
                    <a:pt x="2215" y="1"/>
                    <a:pt x="1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7"/>
            <p:cNvSpPr/>
            <p:nvPr/>
          </p:nvSpPr>
          <p:spPr>
            <a:xfrm>
              <a:off x="5895797" y="2075427"/>
              <a:ext cx="21891" cy="10581"/>
            </a:xfrm>
            <a:custGeom>
              <a:avLst/>
              <a:gdLst/>
              <a:ahLst/>
              <a:cxnLst/>
              <a:rect l="l" t="t" r="r" b="b"/>
              <a:pathLst>
                <a:path w="691" h="334" extrusionOk="0">
                  <a:moveTo>
                    <a:pt x="167" y="0"/>
                  </a:moveTo>
                  <a:cubicBezTo>
                    <a:pt x="84" y="0"/>
                    <a:pt x="0" y="72"/>
                    <a:pt x="0" y="167"/>
                  </a:cubicBezTo>
                  <a:cubicBezTo>
                    <a:pt x="0" y="251"/>
                    <a:pt x="84" y="334"/>
                    <a:pt x="167" y="334"/>
                  </a:cubicBezTo>
                  <a:lnTo>
                    <a:pt x="524" y="334"/>
                  </a:lnTo>
                  <a:cubicBezTo>
                    <a:pt x="619" y="334"/>
                    <a:pt x="691" y="251"/>
                    <a:pt x="691" y="167"/>
                  </a:cubicBezTo>
                  <a:cubicBezTo>
                    <a:pt x="691" y="72"/>
                    <a:pt x="619" y="0"/>
                    <a:pt x="5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7"/>
            <p:cNvSpPr/>
            <p:nvPr/>
          </p:nvSpPr>
          <p:spPr>
            <a:xfrm>
              <a:off x="5962927" y="2075427"/>
              <a:ext cx="21542" cy="10581"/>
            </a:xfrm>
            <a:custGeom>
              <a:avLst/>
              <a:gdLst/>
              <a:ahLst/>
              <a:cxnLst/>
              <a:rect l="l" t="t" r="r" b="b"/>
              <a:pathLst>
                <a:path w="680" h="334" extrusionOk="0">
                  <a:moveTo>
                    <a:pt x="155" y="0"/>
                  </a:moveTo>
                  <a:cubicBezTo>
                    <a:pt x="72" y="0"/>
                    <a:pt x="1" y="72"/>
                    <a:pt x="1" y="167"/>
                  </a:cubicBezTo>
                  <a:cubicBezTo>
                    <a:pt x="1" y="251"/>
                    <a:pt x="72" y="334"/>
                    <a:pt x="155" y="334"/>
                  </a:cubicBezTo>
                  <a:lnTo>
                    <a:pt x="513" y="334"/>
                  </a:lnTo>
                  <a:cubicBezTo>
                    <a:pt x="608" y="334"/>
                    <a:pt x="679" y="251"/>
                    <a:pt x="679" y="167"/>
                  </a:cubicBezTo>
                  <a:cubicBezTo>
                    <a:pt x="679" y="72"/>
                    <a:pt x="608"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7"/>
            <p:cNvSpPr/>
            <p:nvPr/>
          </p:nvSpPr>
          <p:spPr>
            <a:xfrm>
              <a:off x="5845615" y="2282868"/>
              <a:ext cx="10233" cy="43813"/>
            </a:xfrm>
            <a:custGeom>
              <a:avLst/>
              <a:gdLst/>
              <a:ahLst/>
              <a:cxnLst/>
              <a:rect l="l" t="t" r="r" b="b"/>
              <a:pathLst>
                <a:path w="323" h="1383" extrusionOk="0">
                  <a:moveTo>
                    <a:pt x="155" y="1"/>
                  </a:moveTo>
                  <a:cubicBezTo>
                    <a:pt x="72" y="1"/>
                    <a:pt x="1" y="72"/>
                    <a:pt x="1" y="168"/>
                  </a:cubicBezTo>
                  <a:lnTo>
                    <a:pt x="1" y="1227"/>
                  </a:lnTo>
                  <a:cubicBezTo>
                    <a:pt x="1" y="1311"/>
                    <a:pt x="72" y="1382"/>
                    <a:pt x="155" y="1382"/>
                  </a:cubicBezTo>
                  <a:cubicBezTo>
                    <a:pt x="251" y="1382"/>
                    <a:pt x="322" y="1311"/>
                    <a:pt x="322" y="1227"/>
                  </a:cubicBezTo>
                  <a:lnTo>
                    <a:pt x="322" y="168"/>
                  </a:lnTo>
                  <a:cubicBezTo>
                    <a:pt x="322" y="72"/>
                    <a:pt x="251"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7"/>
            <p:cNvSpPr/>
            <p:nvPr/>
          </p:nvSpPr>
          <p:spPr>
            <a:xfrm>
              <a:off x="6024798" y="2282868"/>
              <a:ext cx="10201" cy="43813"/>
            </a:xfrm>
            <a:custGeom>
              <a:avLst/>
              <a:gdLst/>
              <a:ahLst/>
              <a:cxnLst/>
              <a:rect l="l" t="t" r="r" b="b"/>
              <a:pathLst>
                <a:path w="322" h="1383" extrusionOk="0">
                  <a:moveTo>
                    <a:pt x="155" y="1"/>
                  </a:moveTo>
                  <a:cubicBezTo>
                    <a:pt x="72" y="1"/>
                    <a:pt x="0" y="72"/>
                    <a:pt x="0" y="168"/>
                  </a:cubicBezTo>
                  <a:lnTo>
                    <a:pt x="0" y="1227"/>
                  </a:lnTo>
                  <a:cubicBezTo>
                    <a:pt x="0" y="1311"/>
                    <a:pt x="72" y="1382"/>
                    <a:pt x="155" y="1382"/>
                  </a:cubicBezTo>
                  <a:cubicBezTo>
                    <a:pt x="250" y="1382"/>
                    <a:pt x="322" y="1311"/>
                    <a:pt x="322" y="1227"/>
                  </a:cubicBezTo>
                  <a:lnTo>
                    <a:pt x="322" y="168"/>
                  </a:lnTo>
                  <a:cubicBezTo>
                    <a:pt x="322" y="72"/>
                    <a:pt x="250"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7"/>
            <p:cNvSpPr/>
            <p:nvPr/>
          </p:nvSpPr>
          <p:spPr>
            <a:xfrm>
              <a:off x="5868267" y="2260248"/>
              <a:ext cx="144112" cy="66591"/>
            </a:xfrm>
            <a:custGeom>
              <a:avLst/>
              <a:gdLst/>
              <a:ahLst/>
              <a:cxnLst/>
              <a:rect l="l" t="t" r="r" b="b"/>
              <a:pathLst>
                <a:path w="4549" h="2102" extrusionOk="0">
                  <a:moveTo>
                    <a:pt x="2274" y="1"/>
                  </a:moveTo>
                  <a:cubicBezTo>
                    <a:pt x="1715" y="1"/>
                    <a:pt x="1203" y="191"/>
                    <a:pt x="786" y="548"/>
                  </a:cubicBezTo>
                  <a:cubicBezTo>
                    <a:pt x="381" y="894"/>
                    <a:pt x="95" y="1382"/>
                    <a:pt x="12" y="1906"/>
                  </a:cubicBezTo>
                  <a:cubicBezTo>
                    <a:pt x="0" y="2001"/>
                    <a:pt x="48" y="2084"/>
                    <a:pt x="143" y="2096"/>
                  </a:cubicBezTo>
                  <a:cubicBezTo>
                    <a:pt x="155" y="2100"/>
                    <a:pt x="168" y="2101"/>
                    <a:pt x="181" y="2101"/>
                  </a:cubicBezTo>
                  <a:cubicBezTo>
                    <a:pt x="253" y="2101"/>
                    <a:pt x="323" y="2046"/>
                    <a:pt x="333" y="1965"/>
                  </a:cubicBezTo>
                  <a:cubicBezTo>
                    <a:pt x="500" y="1024"/>
                    <a:pt x="1310" y="334"/>
                    <a:pt x="2262" y="334"/>
                  </a:cubicBezTo>
                  <a:cubicBezTo>
                    <a:pt x="3215" y="334"/>
                    <a:pt x="4024" y="1013"/>
                    <a:pt x="4179" y="1965"/>
                  </a:cubicBezTo>
                  <a:cubicBezTo>
                    <a:pt x="4191" y="2036"/>
                    <a:pt x="4263" y="2096"/>
                    <a:pt x="4346" y="2096"/>
                  </a:cubicBezTo>
                  <a:lnTo>
                    <a:pt x="4370" y="2096"/>
                  </a:lnTo>
                  <a:cubicBezTo>
                    <a:pt x="4489" y="2084"/>
                    <a:pt x="4548" y="2001"/>
                    <a:pt x="4536" y="1906"/>
                  </a:cubicBezTo>
                  <a:cubicBezTo>
                    <a:pt x="4441" y="1382"/>
                    <a:pt x="4179" y="894"/>
                    <a:pt x="3762" y="548"/>
                  </a:cubicBezTo>
                  <a:cubicBezTo>
                    <a:pt x="3346" y="191"/>
                    <a:pt x="2822" y="1"/>
                    <a:pt x="2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7"/>
            <p:cNvSpPr/>
            <p:nvPr/>
          </p:nvSpPr>
          <p:spPr>
            <a:xfrm>
              <a:off x="5890126" y="2013556"/>
              <a:ext cx="10581" cy="10613"/>
            </a:xfrm>
            <a:custGeom>
              <a:avLst/>
              <a:gdLst/>
              <a:ahLst/>
              <a:cxnLst/>
              <a:rect l="l" t="t" r="r" b="b"/>
              <a:pathLst>
                <a:path w="334" h="335" extrusionOk="0">
                  <a:moveTo>
                    <a:pt x="167" y="1"/>
                  </a:moveTo>
                  <a:cubicBezTo>
                    <a:pt x="84" y="1"/>
                    <a:pt x="1" y="84"/>
                    <a:pt x="1" y="168"/>
                  </a:cubicBezTo>
                  <a:cubicBezTo>
                    <a:pt x="1" y="263"/>
                    <a:pt x="84" y="334"/>
                    <a:pt x="167" y="334"/>
                  </a:cubicBezTo>
                  <a:cubicBezTo>
                    <a:pt x="251" y="334"/>
                    <a:pt x="334" y="263"/>
                    <a:pt x="334" y="168"/>
                  </a:cubicBezTo>
                  <a:cubicBezTo>
                    <a:pt x="334" y="84"/>
                    <a:pt x="263"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7"/>
            <p:cNvSpPr/>
            <p:nvPr/>
          </p:nvSpPr>
          <p:spPr>
            <a:xfrm>
              <a:off x="5979907" y="2013556"/>
              <a:ext cx="10201" cy="10613"/>
            </a:xfrm>
            <a:custGeom>
              <a:avLst/>
              <a:gdLst/>
              <a:ahLst/>
              <a:cxnLst/>
              <a:rect l="l" t="t" r="r" b="b"/>
              <a:pathLst>
                <a:path w="322" h="335" extrusionOk="0">
                  <a:moveTo>
                    <a:pt x="167" y="1"/>
                  </a:moveTo>
                  <a:cubicBezTo>
                    <a:pt x="72" y="1"/>
                    <a:pt x="0" y="84"/>
                    <a:pt x="0" y="168"/>
                  </a:cubicBezTo>
                  <a:cubicBezTo>
                    <a:pt x="0" y="263"/>
                    <a:pt x="72" y="334"/>
                    <a:pt x="167" y="334"/>
                  </a:cubicBezTo>
                  <a:cubicBezTo>
                    <a:pt x="250" y="334"/>
                    <a:pt x="322" y="263"/>
                    <a:pt x="322" y="168"/>
                  </a:cubicBezTo>
                  <a:cubicBezTo>
                    <a:pt x="322" y="84"/>
                    <a:pt x="250"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7"/>
            <p:cNvSpPr/>
            <p:nvPr/>
          </p:nvSpPr>
          <p:spPr>
            <a:xfrm>
              <a:off x="5861455" y="2002247"/>
              <a:ext cx="127892" cy="155454"/>
            </a:xfrm>
            <a:custGeom>
              <a:avLst/>
              <a:gdLst/>
              <a:ahLst/>
              <a:cxnLst/>
              <a:rect l="l" t="t" r="r" b="b"/>
              <a:pathLst>
                <a:path w="4037" h="4907" extrusionOk="0">
                  <a:moveTo>
                    <a:pt x="2489" y="346"/>
                  </a:moveTo>
                  <a:cubicBezTo>
                    <a:pt x="2596" y="346"/>
                    <a:pt x="2680" y="441"/>
                    <a:pt x="2680" y="536"/>
                  </a:cubicBezTo>
                  <a:cubicBezTo>
                    <a:pt x="2680" y="644"/>
                    <a:pt x="2596" y="739"/>
                    <a:pt x="2489" y="739"/>
                  </a:cubicBezTo>
                  <a:cubicBezTo>
                    <a:pt x="2382" y="739"/>
                    <a:pt x="2299" y="644"/>
                    <a:pt x="2299" y="536"/>
                  </a:cubicBezTo>
                  <a:cubicBezTo>
                    <a:pt x="2311" y="441"/>
                    <a:pt x="2382" y="346"/>
                    <a:pt x="2489" y="346"/>
                  </a:cubicBezTo>
                  <a:close/>
                  <a:moveTo>
                    <a:pt x="2954" y="715"/>
                  </a:moveTo>
                  <a:cubicBezTo>
                    <a:pt x="3084" y="775"/>
                    <a:pt x="3192" y="894"/>
                    <a:pt x="3192" y="1060"/>
                  </a:cubicBezTo>
                  <a:cubicBezTo>
                    <a:pt x="3204" y="1275"/>
                    <a:pt x="3037" y="1429"/>
                    <a:pt x="2846" y="1429"/>
                  </a:cubicBezTo>
                  <a:lnTo>
                    <a:pt x="2132" y="1429"/>
                  </a:lnTo>
                  <a:cubicBezTo>
                    <a:pt x="1918" y="1429"/>
                    <a:pt x="1763" y="1275"/>
                    <a:pt x="1763" y="1060"/>
                  </a:cubicBezTo>
                  <a:cubicBezTo>
                    <a:pt x="1763" y="917"/>
                    <a:pt x="1858" y="775"/>
                    <a:pt x="2001" y="715"/>
                  </a:cubicBezTo>
                  <a:cubicBezTo>
                    <a:pt x="2072" y="917"/>
                    <a:pt x="2263" y="1048"/>
                    <a:pt x="2477" y="1048"/>
                  </a:cubicBezTo>
                  <a:cubicBezTo>
                    <a:pt x="2692" y="1048"/>
                    <a:pt x="2870" y="917"/>
                    <a:pt x="2954" y="715"/>
                  </a:cubicBezTo>
                  <a:close/>
                  <a:moveTo>
                    <a:pt x="2501" y="1"/>
                  </a:moveTo>
                  <a:cubicBezTo>
                    <a:pt x="2263" y="1"/>
                    <a:pt x="2072" y="155"/>
                    <a:pt x="2013" y="370"/>
                  </a:cubicBezTo>
                  <a:cubicBezTo>
                    <a:pt x="1703" y="429"/>
                    <a:pt x="1453" y="715"/>
                    <a:pt x="1453" y="1060"/>
                  </a:cubicBezTo>
                  <a:lnTo>
                    <a:pt x="1453" y="1132"/>
                  </a:lnTo>
                  <a:cubicBezTo>
                    <a:pt x="1203" y="1251"/>
                    <a:pt x="965" y="1418"/>
                    <a:pt x="763" y="1632"/>
                  </a:cubicBezTo>
                  <a:cubicBezTo>
                    <a:pt x="346" y="2049"/>
                    <a:pt x="84" y="2596"/>
                    <a:pt x="48" y="3192"/>
                  </a:cubicBezTo>
                  <a:cubicBezTo>
                    <a:pt x="1" y="3763"/>
                    <a:pt x="167" y="4346"/>
                    <a:pt x="501" y="4823"/>
                  </a:cubicBezTo>
                  <a:cubicBezTo>
                    <a:pt x="537" y="4870"/>
                    <a:pt x="596" y="4906"/>
                    <a:pt x="644" y="4906"/>
                  </a:cubicBezTo>
                  <a:cubicBezTo>
                    <a:pt x="668" y="4906"/>
                    <a:pt x="715" y="4882"/>
                    <a:pt x="739" y="4870"/>
                  </a:cubicBezTo>
                  <a:cubicBezTo>
                    <a:pt x="822" y="4811"/>
                    <a:pt x="834" y="4704"/>
                    <a:pt x="775" y="4632"/>
                  </a:cubicBezTo>
                  <a:cubicBezTo>
                    <a:pt x="477" y="4227"/>
                    <a:pt x="334" y="3727"/>
                    <a:pt x="370" y="3215"/>
                  </a:cubicBezTo>
                  <a:cubicBezTo>
                    <a:pt x="406" y="2715"/>
                    <a:pt x="632" y="2227"/>
                    <a:pt x="1001" y="1858"/>
                  </a:cubicBezTo>
                  <a:cubicBezTo>
                    <a:pt x="1156" y="1703"/>
                    <a:pt x="1358" y="1548"/>
                    <a:pt x="1584" y="1465"/>
                  </a:cubicBezTo>
                  <a:cubicBezTo>
                    <a:pt x="1703" y="1656"/>
                    <a:pt x="1918" y="1775"/>
                    <a:pt x="2156" y="1775"/>
                  </a:cubicBezTo>
                  <a:lnTo>
                    <a:pt x="2870" y="1775"/>
                  </a:lnTo>
                  <a:cubicBezTo>
                    <a:pt x="3108" y="1775"/>
                    <a:pt x="3335" y="1656"/>
                    <a:pt x="3454" y="1465"/>
                  </a:cubicBezTo>
                  <a:cubicBezTo>
                    <a:pt x="3573" y="1525"/>
                    <a:pt x="3680" y="1584"/>
                    <a:pt x="3787" y="1656"/>
                  </a:cubicBezTo>
                  <a:cubicBezTo>
                    <a:pt x="3811" y="1668"/>
                    <a:pt x="3846" y="1679"/>
                    <a:pt x="3882" y="1679"/>
                  </a:cubicBezTo>
                  <a:cubicBezTo>
                    <a:pt x="3930" y="1679"/>
                    <a:pt x="3989" y="1656"/>
                    <a:pt x="4025" y="1608"/>
                  </a:cubicBezTo>
                  <a:cubicBezTo>
                    <a:pt x="4037" y="1537"/>
                    <a:pt x="4013" y="1429"/>
                    <a:pt x="3942" y="1370"/>
                  </a:cubicBezTo>
                  <a:cubicBezTo>
                    <a:pt x="3811" y="1287"/>
                    <a:pt x="3680" y="1191"/>
                    <a:pt x="3537" y="1132"/>
                  </a:cubicBezTo>
                  <a:lnTo>
                    <a:pt x="3537" y="1060"/>
                  </a:lnTo>
                  <a:cubicBezTo>
                    <a:pt x="3537" y="739"/>
                    <a:pt x="3311" y="453"/>
                    <a:pt x="2989" y="370"/>
                  </a:cubicBezTo>
                  <a:cubicBezTo>
                    <a:pt x="2930" y="167"/>
                    <a:pt x="2727" y="1"/>
                    <a:pt x="2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7"/>
            <p:cNvSpPr/>
            <p:nvPr/>
          </p:nvSpPr>
          <p:spPr>
            <a:xfrm>
              <a:off x="5890886" y="2060633"/>
              <a:ext cx="128652" cy="127227"/>
            </a:xfrm>
            <a:custGeom>
              <a:avLst/>
              <a:gdLst/>
              <a:ahLst/>
              <a:cxnLst/>
              <a:rect l="l" t="t" r="r" b="b"/>
              <a:pathLst>
                <a:path w="4061" h="4016" extrusionOk="0">
                  <a:moveTo>
                    <a:pt x="3421" y="1"/>
                  </a:moveTo>
                  <a:cubicBezTo>
                    <a:pt x="3385" y="1"/>
                    <a:pt x="3346" y="13"/>
                    <a:pt x="3310" y="39"/>
                  </a:cubicBezTo>
                  <a:cubicBezTo>
                    <a:pt x="3239" y="98"/>
                    <a:pt x="3227" y="206"/>
                    <a:pt x="3287" y="277"/>
                  </a:cubicBezTo>
                  <a:cubicBezTo>
                    <a:pt x="3584" y="682"/>
                    <a:pt x="3727" y="1182"/>
                    <a:pt x="3691" y="1694"/>
                  </a:cubicBezTo>
                  <a:cubicBezTo>
                    <a:pt x="3656" y="2194"/>
                    <a:pt x="3429" y="2682"/>
                    <a:pt x="3060" y="3039"/>
                  </a:cubicBezTo>
                  <a:cubicBezTo>
                    <a:pt x="2703" y="3396"/>
                    <a:pt x="2215" y="3623"/>
                    <a:pt x="1703" y="3670"/>
                  </a:cubicBezTo>
                  <a:cubicBezTo>
                    <a:pt x="1665" y="3672"/>
                    <a:pt x="1626" y="3673"/>
                    <a:pt x="1588" y="3673"/>
                  </a:cubicBezTo>
                  <a:cubicBezTo>
                    <a:pt x="1125" y="3673"/>
                    <a:pt x="661" y="3540"/>
                    <a:pt x="298" y="3265"/>
                  </a:cubicBezTo>
                  <a:cubicBezTo>
                    <a:pt x="263" y="3241"/>
                    <a:pt x="227" y="3228"/>
                    <a:pt x="191" y="3228"/>
                  </a:cubicBezTo>
                  <a:cubicBezTo>
                    <a:pt x="142" y="3228"/>
                    <a:pt x="95" y="3253"/>
                    <a:pt x="60" y="3301"/>
                  </a:cubicBezTo>
                  <a:cubicBezTo>
                    <a:pt x="0" y="3373"/>
                    <a:pt x="12" y="3480"/>
                    <a:pt x="84" y="3539"/>
                  </a:cubicBezTo>
                  <a:cubicBezTo>
                    <a:pt x="501" y="3849"/>
                    <a:pt x="1024" y="4016"/>
                    <a:pt x="1548" y="4016"/>
                  </a:cubicBezTo>
                  <a:lnTo>
                    <a:pt x="1727" y="4016"/>
                  </a:lnTo>
                  <a:cubicBezTo>
                    <a:pt x="2322" y="3968"/>
                    <a:pt x="2870" y="3718"/>
                    <a:pt x="3287" y="3301"/>
                  </a:cubicBezTo>
                  <a:cubicBezTo>
                    <a:pt x="3703" y="2884"/>
                    <a:pt x="3953" y="2325"/>
                    <a:pt x="4001" y="1730"/>
                  </a:cubicBezTo>
                  <a:cubicBezTo>
                    <a:pt x="4060" y="1122"/>
                    <a:pt x="3894" y="539"/>
                    <a:pt x="3549" y="63"/>
                  </a:cubicBezTo>
                  <a:cubicBezTo>
                    <a:pt x="3515" y="22"/>
                    <a:pt x="3469" y="1"/>
                    <a:pt x="34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7"/>
            <p:cNvSpPr/>
            <p:nvPr/>
          </p:nvSpPr>
          <p:spPr>
            <a:xfrm>
              <a:off x="5910116" y="2122947"/>
              <a:ext cx="61142" cy="33232"/>
            </a:xfrm>
            <a:custGeom>
              <a:avLst/>
              <a:gdLst/>
              <a:ahLst/>
              <a:cxnLst/>
              <a:rect l="l" t="t" r="r" b="b"/>
              <a:pathLst>
                <a:path w="1930" h="1049" extrusionOk="0">
                  <a:moveTo>
                    <a:pt x="1560" y="346"/>
                  </a:moveTo>
                  <a:cubicBezTo>
                    <a:pt x="1477" y="560"/>
                    <a:pt x="1239" y="715"/>
                    <a:pt x="953" y="715"/>
                  </a:cubicBezTo>
                  <a:cubicBezTo>
                    <a:pt x="667" y="715"/>
                    <a:pt x="429" y="548"/>
                    <a:pt x="358" y="346"/>
                  </a:cubicBezTo>
                  <a:close/>
                  <a:moveTo>
                    <a:pt x="167" y="1"/>
                  </a:moveTo>
                  <a:cubicBezTo>
                    <a:pt x="72" y="1"/>
                    <a:pt x="1" y="84"/>
                    <a:pt x="1" y="167"/>
                  </a:cubicBezTo>
                  <a:cubicBezTo>
                    <a:pt x="1" y="644"/>
                    <a:pt x="429" y="1048"/>
                    <a:pt x="965" y="1048"/>
                  </a:cubicBezTo>
                  <a:cubicBezTo>
                    <a:pt x="1501" y="1048"/>
                    <a:pt x="1929" y="656"/>
                    <a:pt x="1929" y="167"/>
                  </a:cubicBezTo>
                  <a:cubicBezTo>
                    <a:pt x="1918" y="84"/>
                    <a:pt x="1846" y="1"/>
                    <a:pt x="1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oogle Shape;1092;p58">
            <a:extLst>
              <a:ext uri="{FF2B5EF4-FFF2-40B4-BE49-F238E27FC236}">
                <a16:creationId xmlns:a16="http://schemas.microsoft.com/office/drawing/2014/main" id="{531F753F-33C3-4492-9173-574D2ECC3D33}"/>
              </a:ext>
            </a:extLst>
          </p:cNvPr>
          <p:cNvSpPr txBox="1">
            <a:spLocks/>
          </p:cNvSpPr>
          <p:nvPr/>
        </p:nvSpPr>
        <p:spPr>
          <a:xfrm>
            <a:off x="718375" y="519417"/>
            <a:ext cx="5511300" cy="138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2400"/>
              <a:buFont typeface="Squada One"/>
              <a:buNone/>
              <a:defRPr sz="3000" b="0" i="0" u="none" strike="noStrike" cap="none">
                <a:solidFill>
                  <a:schemeClr val="accent2"/>
                </a:solidFill>
                <a:latin typeface="Squada One"/>
                <a:ea typeface="Squada One"/>
                <a:cs typeface="Squada One"/>
                <a:sym typeface="Squada One"/>
              </a:defRPr>
            </a:lvl1pPr>
            <a:lvl2pPr marR="0" lvl="1"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2pPr>
            <a:lvl3pPr marR="0" lvl="2"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3pPr>
            <a:lvl4pPr marR="0" lvl="3"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4pPr>
            <a:lvl5pPr marR="0" lvl="4"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5pPr>
            <a:lvl6pPr marR="0" lvl="5"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6pPr>
            <a:lvl7pPr marR="0" lvl="6"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7pPr>
            <a:lvl8pPr marR="0" lvl="7"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8pPr>
            <a:lvl9pPr marR="0" lvl="8"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9pPr>
          </a:lstStyle>
          <a:p>
            <a:r>
              <a:rPr lang="en-US" sz="8800" dirty="0"/>
              <a:t>THANKS!</a:t>
            </a:r>
          </a:p>
        </p:txBody>
      </p:sp>
      <p:grpSp>
        <p:nvGrpSpPr>
          <p:cNvPr id="45" name="Google Shape;1109;p58">
            <a:extLst>
              <a:ext uri="{FF2B5EF4-FFF2-40B4-BE49-F238E27FC236}">
                <a16:creationId xmlns:a16="http://schemas.microsoft.com/office/drawing/2014/main" id="{94629044-8A2F-462B-8D14-C30D8010D3FE}"/>
              </a:ext>
            </a:extLst>
          </p:cNvPr>
          <p:cNvGrpSpPr/>
          <p:nvPr/>
        </p:nvGrpSpPr>
        <p:grpSpPr>
          <a:xfrm>
            <a:off x="317250" y="100236"/>
            <a:ext cx="8509400" cy="5119132"/>
            <a:chOff x="317250" y="100236"/>
            <a:chExt cx="8509400" cy="5119132"/>
          </a:xfrm>
        </p:grpSpPr>
        <p:sp>
          <p:nvSpPr>
            <p:cNvPr id="46" name="Google Shape;1110;p58">
              <a:extLst>
                <a:ext uri="{FF2B5EF4-FFF2-40B4-BE49-F238E27FC236}">
                  <a16:creationId xmlns:a16="http://schemas.microsoft.com/office/drawing/2014/main" id="{652D544B-5E7B-4B96-B008-6FCFD1B9F968}"/>
                </a:ext>
              </a:extLst>
            </p:cNvPr>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1;p58">
              <a:extLst>
                <a:ext uri="{FF2B5EF4-FFF2-40B4-BE49-F238E27FC236}">
                  <a16:creationId xmlns:a16="http://schemas.microsoft.com/office/drawing/2014/main" id="{48A6CE28-3DFF-47D4-8BE8-91AF6042D3C3}"/>
                </a:ext>
              </a:extLst>
            </p:cNvPr>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12;p58">
              <a:extLst>
                <a:ext uri="{FF2B5EF4-FFF2-40B4-BE49-F238E27FC236}">
                  <a16:creationId xmlns:a16="http://schemas.microsoft.com/office/drawing/2014/main" id="{940FB856-65C9-4296-8157-43F8BDCEBA37}"/>
                </a:ext>
              </a:extLst>
            </p:cNvPr>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13;p58">
              <a:extLst>
                <a:ext uri="{FF2B5EF4-FFF2-40B4-BE49-F238E27FC236}">
                  <a16:creationId xmlns:a16="http://schemas.microsoft.com/office/drawing/2014/main" id="{0FFE18E0-6CD0-4EFA-B9D4-D8B3FD0378A6}"/>
                </a:ext>
              </a:extLst>
            </p:cNvPr>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1114;p58">
              <a:extLst>
                <a:ext uri="{FF2B5EF4-FFF2-40B4-BE49-F238E27FC236}">
                  <a16:creationId xmlns:a16="http://schemas.microsoft.com/office/drawing/2014/main" id="{9529E4EF-B6F2-42AA-ADB8-A12BFA15817E}"/>
                </a:ext>
              </a:extLst>
            </p:cNvPr>
            <p:cNvGrpSpPr/>
            <p:nvPr/>
          </p:nvGrpSpPr>
          <p:grpSpPr>
            <a:xfrm>
              <a:off x="317250" y="268825"/>
              <a:ext cx="8509400" cy="4605850"/>
              <a:chOff x="317250" y="268825"/>
              <a:chExt cx="8509400" cy="4605850"/>
            </a:xfrm>
          </p:grpSpPr>
          <p:sp>
            <p:nvSpPr>
              <p:cNvPr id="53" name="Google Shape;1115;p58">
                <a:extLst>
                  <a:ext uri="{FF2B5EF4-FFF2-40B4-BE49-F238E27FC236}">
                    <a16:creationId xmlns:a16="http://schemas.microsoft.com/office/drawing/2014/main" id="{C2F418AB-6174-4493-AA1C-427F2C50C7E6}"/>
                  </a:ext>
                </a:extLst>
              </p:cNvPr>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6;p58">
                <a:extLst>
                  <a:ext uri="{FF2B5EF4-FFF2-40B4-BE49-F238E27FC236}">
                    <a16:creationId xmlns:a16="http://schemas.microsoft.com/office/drawing/2014/main" id="{6C51D28A-95EB-45C7-9F29-CFA87F06FA6C}"/>
                  </a:ext>
                </a:extLst>
              </p:cNvPr>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117;p58">
              <a:extLst>
                <a:ext uri="{FF2B5EF4-FFF2-40B4-BE49-F238E27FC236}">
                  <a16:creationId xmlns:a16="http://schemas.microsoft.com/office/drawing/2014/main" id="{944FFF3D-CFBD-4FAF-91DE-6D410A4D7EB3}"/>
                </a:ext>
              </a:extLst>
            </p:cNvPr>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18;p58">
              <a:extLst>
                <a:ext uri="{FF2B5EF4-FFF2-40B4-BE49-F238E27FC236}">
                  <a16:creationId xmlns:a16="http://schemas.microsoft.com/office/drawing/2014/main" id="{645BB0A6-43CF-4EE4-8E90-39D3E1A41F3D}"/>
                </a:ext>
              </a:extLst>
            </p:cNvPr>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 name="Google Shape;1216;p59">
            <a:extLst>
              <a:ext uri="{FF2B5EF4-FFF2-40B4-BE49-F238E27FC236}">
                <a16:creationId xmlns:a16="http://schemas.microsoft.com/office/drawing/2014/main" id="{47A28088-5257-4A72-8620-E00F9DC282EF}"/>
              </a:ext>
            </a:extLst>
          </p:cNvPr>
          <p:cNvPicPr preferRelativeResize="0"/>
          <p:nvPr/>
        </p:nvPicPr>
        <p:blipFill>
          <a:blip r:embed="rId2">
            <a:alphaModFix/>
          </a:blip>
          <a:stretch>
            <a:fillRect/>
          </a:stretch>
        </p:blipFill>
        <p:spPr>
          <a:xfrm>
            <a:off x="0" y="49619"/>
            <a:ext cx="9144000" cy="5093881"/>
          </a:xfrm>
          <a:prstGeom prst="rect">
            <a:avLst/>
          </a:prstGeom>
          <a:noFill/>
          <a:ln>
            <a:noFill/>
          </a:ln>
        </p:spPr>
      </p:pic>
    </p:spTree>
    <p:extLst>
      <p:ext uri="{BB962C8B-B14F-4D97-AF65-F5344CB8AC3E}">
        <p14:creationId xmlns:p14="http://schemas.microsoft.com/office/powerpoint/2010/main" val="360817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77"/>
        <p:cNvGrpSpPr/>
        <p:nvPr/>
      </p:nvGrpSpPr>
      <p:grpSpPr>
        <a:xfrm>
          <a:off x="0" y="0"/>
          <a:ext cx="0" cy="0"/>
          <a:chOff x="0" y="0"/>
          <a:chExt cx="0" cy="0"/>
        </a:xfrm>
      </p:grpSpPr>
      <p:sp>
        <p:nvSpPr>
          <p:cNvPr id="478" name="Google Shape;478;p31"/>
          <p:cNvSpPr txBox="1">
            <a:spLocks noGrp="1"/>
          </p:cNvSpPr>
          <p:nvPr>
            <p:ph type="body" idx="1"/>
          </p:nvPr>
        </p:nvSpPr>
        <p:spPr>
          <a:xfrm>
            <a:off x="720050" y="1698108"/>
            <a:ext cx="7703700" cy="2455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Metacritic is a </a:t>
            </a:r>
            <a:r>
              <a:rPr lang="en-US" b="1" dirty="0">
                <a:solidFill>
                  <a:srgbClr val="002060"/>
                </a:solidFill>
              </a:rPr>
              <a:t>website that aggregates reviews of films, TV shows, music albums, video games </a:t>
            </a:r>
            <a:r>
              <a:rPr lang="en-US" dirty="0"/>
              <a:t>and formerly, books. For each product, the scores from each review are averaged (a weighted average). It is regarded as </a:t>
            </a:r>
            <a:r>
              <a:rPr lang="en-US" b="1" dirty="0">
                <a:solidFill>
                  <a:srgbClr val="002060"/>
                </a:solidFill>
              </a:rPr>
              <a:t>the foremost online review aggregation site for the video game industry</a:t>
            </a:r>
            <a:r>
              <a:rPr lang="en-US" dirty="0"/>
              <a:t>.</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Metacritic's scoring converts each review into a percentage, either mathematically from the mark given, or what the site decides subjectively from a qualitative review. Before being averaged, the scores are weighted according to the critic's fame, stature, and volume of reviews. The website won two Webby Awards for excellence as an aggregation website.</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a </a:t>
            </a:r>
            <a:r>
              <a:rPr lang="en-US" b="1" dirty="0">
                <a:solidFill>
                  <a:srgbClr val="002060"/>
                </a:solidFill>
              </a:rPr>
              <a:t>METASCORE</a:t>
            </a:r>
            <a:r>
              <a:rPr lang="en-US" dirty="0"/>
              <a:t> is a weighted average of reviews from top critics and publications for a given movie, TV show, video game, or album.</a:t>
            </a:r>
            <a:endParaRPr dirty="0"/>
          </a:p>
        </p:txBody>
      </p:sp>
      <p:sp>
        <p:nvSpPr>
          <p:cNvPr id="479" name="Google Shape;479;p31"/>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METACRITIC</a:t>
            </a:r>
            <a:endParaRPr dirty="0"/>
          </a:p>
        </p:txBody>
      </p:sp>
      <p:pic>
        <p:nvPicPr>
          <p:cNvPr id="1028" name="Picture 4">
            <a:extLst>
              <a:ext uri="{FF2B5EF4-FFF2-40B4-BE49-F238E27FC236}">
                <a16:creationId xmlns:a16="http://schemas.microsoft.com/office/drawing/2014/main" id="{B89BE690-2670-4B77-B3F2-ED80A637B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489" y="634268"/>
            <a:ext cx="3580164" cy="83490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64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0"/>
        <p:cNvGrpSpPr/>
        <p:nvPr/>
      </p:nvGrpSpPr>
      <p:grpSpPr>
        <a:xfrm>
          <a:off x="0" y="0"/>
          <a:ext cx="0" cy="0"/>
          <a:chOff x="0" y="0"/>
          <a:chExt cx="0" cy="0"/>
        </a:xfrm>
      </p:grpSpPr>
      <p:sp>
        <p:nvSpPr>
          <p:cNvPr id="551" name="Google Shape;551;p35"/>
          <p:cNvSpPr/>
          <p:nvPr/>
        </p:nvSpPr>
        <p:spPr>
          <a:xfrm>
            <a:off x="558775" y="1939000"/>
            <a:ext cx="8033400" cy="26880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txBox="1">
            <a:spLocks noGrp="1"/>
          </p:cNvSpPr>
          <p:nvPr>
            <p:ph type="subTitle" idx="1"/>
          </p:nvPr>
        </p:nvSpPr>
        <p:spPr>
          <a:xfrm flipH="1">
            <a:off x="838850" y="2336175"/>
            <a:ext cx="6806100" cy="210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FFFFF"/>
                </a:solidFill>
              </a:rPr>
              <a:t>We will try to figure out if we could predict the final users score in ‘Metacritic’ that is presented in ‘Steam’</a:t>
            </a:r>
            <a:br>
              <a:rPr lang="en-US" dirty="0">
                <a:solidFill>
                  <a:srgbClr val="FFFFFF"/>
                </a:solidFill>
              </a:rPr>
            </a:br>
            <a:endParaRPr dirty="0">
              <a:solidFill>
                <a:srgbClr val="FFFFFF"/>
              </a:solidFill>
            </a:endParaRPr>
          </a:p>
          <a:p>
            <a:pPr marL="457200" lvl="0" indent="-317500" algn="l" rtl="0">
              <a:spcBef>
                <a:spcPts val="0"/>
              </a:spcBef>
              <a:spcAft>
                <a:spcPts val="0"/>
              </a:spcAft>
              <a:buClr>
                <a:schemeClr val="lt2"/>
              </a:buClr>
              <a:buSzPts val="1400"/>
              <a:buFont typeface="Barlow Light"/>
              <a:buChar char="●"/>
            </a:pPr>
            <a:r>
              <a:rPr lang="en-US" dirty="0">
                <a:solidFill>
                  <a:srgbClr val="FFFFFF"/>
                </a:solidFill>
              </a:rPr>
              <a:t>By using a list of games from Steam with all relevant information</a:t>
            </a:r>
            <a:endParaRPr dirty="0">
              <a:solidFill>
                <a:srgbClr val="FFFFFF"/>
              </a:solidFill>
            </a:endParaRPr>
          </a:p>
          <a:p>
            <a:pPr marL="457200" lvl="0" indent="-317500" algn="l" rtl="0">
              <a:spcBef>
                <a:spcPts val="0"/>
              </a:spcBef>
              <a:spcAft>
                <a:spcPts val="0"/>
              </a:spcAft>
              <a:buClr>
                <a:schemeClr val="lt2"/>
              </a:buClr>
              <a:buSzPts val="1400"/>
              <a:buFont typeface="Barlow Light"/>
              <a:buChar char="●"/>
            </a:pPr>
            <a:r>
              <a:rPr lang="en-US" dirty="0">
                <a:solidFill>
                  <a:srgbClr val="FFFFFF"/>
                </a:solidFill>
              </a:rPr>
              <a:t>By using a list of criticized games from Metacritic with all grades</a:t>
            </a:r>
            <a:endParaRPr dirty="0">
              <a:solidFill>
                <a:srgbClr val="FFFFFF"/>
              </a:solidFill>
            </a:endParaRPr>
          </a:p>
          <a:p>
            <a:pPr marL="457200" lvl="0" indent="-317500" algn="l" rtl="0">
              <a:spcBef>
                <a:spcPts val="0"/>
              </a:spcBef>
              <a:spcAft>
                <a:spcPts val="0"/>
              </a:spcAft>
              <a:buClr>
                <a:schemeClr val="lt2"/>
              </a:buClr>
              <a:buSzPts val="1400"/>
              <a:buFont typeface="Barlow Light"/>
              <a:buChar char="●"/>
            </a:pPr>
            <a:r>
              <a:rPr lang="en-US" dirty="0">
                <a:solidFill>
                  <a:srgbClr val="FFFFFF"/>
                </a:solidFill>
              </a:rPr>
              <a:t>By merging the two data frames and analyzing the results</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US" dirty="0">
                <a:solidFill>
                  <a:srgbClr val="FFFFFF"/>
                </a:solidFill>
              </a:rPr>
              <a:t>F</a:t>
            </a:r>
            <a:r>
              <a:rPr lang="en" dirty="0">
                <a:solidFill>
                  <a:srgbClr val="FFFFFF"/>
                </a:solidFill>
              </a:rPr>
              <a:t>inally we will use Linear regresion to predict the users game score</a:t>
            </a:r>
            <a:endParaRPr dirty="0">
              <a:solidFill>
                <a:srgbClr val="FFFFFF"/>
              </a:solidFill>
            </a:endParaRPr>
          </a:p>
        </p:txBody>
      </p:sp>
      <p:sp>
        <p:nvSpPr>
          <p:cNvPr id="553" name="Google Shape;553;p35"/>
          <p:cNvSpPr txBox="1">
            <a:spLocks noGrp="1"/>
          </p:cNvSpPr>
          <p:nvPr>
            <p:ph type="title"/>
          </p:nvPr>
        </p:nvSpPr>
        <p:spPr>
          <a:xfrm>
            <a:off x="2960300" y="540250"/>
            <a:ext cx="5470800" cy="158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rPr>
              <a:t>W</a:t>
            </a:r>
            <a:r>
              <a:rPr lang="en" dirty="0">
                <a:solidFill>
                  <a:srgbClr val="FFFFFF"/>
                </a:solidFill>
              </a:rPr>
              <a:t>hat are we </a:t>
            </a:r>
            <a:r>
              <a:rPr lang="en" b="1" dirty="0">
                <a:solidFill>
                  <a:srgbClr val="002060"/>
                </a:solidFill>
              </a:rPr>
              <a:t>trying</a:t>
            </a:r>
            <a:r>
              <a:rPr lang="en" dirty="0">
                <a:solidFill>
                  <a:srgbClr val="FFFFFF"/>
                </a:solidFill>
              </a:rPr>
              <a:t> to achieve?</a:t>
            </a:r>
            <a:endParaRPr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7"/>
        <p:cNvGrpSpPr/>
        <p:nvPr/>
      </p:nvGrpSpPr>
      <p:grpSpPr>
        <a:xfrm>
          <a:off x="0" y="0"/>
          <a:ext cx="0" cy="0"/>
          <a:chOff x="0" y="0"/>
          <a:chExt cx="0" cy="0"/>
        </a:xfrm>
      </p:grpSpPr>
      <p:sp>
        <p:nvSpPr>
          <p:cNvPr id="558" name="Google Shape;558;p36"/>
          <p:cNvSpPr txBox="1">
            <a:spLocks noGrp="1"/>
          </p:cNvSpPr>
          <p:nvPr>
            <p:ph type="title"/>
          </p:nvPr>
        </p:nvSpPr>
        <p:spPr>
          <a:xfrm>
            <a:off x="725275" y="1723200"/>
            <a:ext cx="3863100" cy="202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a:t>
            </a:r>
            <a:r>
              <a:rPr lang="en" b="1" dirty="0">
                <a:solidFill>
                  <a:srgbClr val="002060"/>
                </a:solidFill>
              </a:rPr>
              <a:t>ACQUSITION</a:t>
            </a:r>
            <a:endParaRPr b="1" dirty="0">
              <a:solidFill>
                <a:srgbClr val="002060"/>
              </a:solidFill>
            </a:endParaRPr>
          </a:p>
        </p:txBody>
      </p:sp>
      <p:sp>
        <p:nvSpPr>
          <p:cNvPr id="559" name="Google Shape;559;p36"/>
          <p:cNvSpPr txBox="1">
            <a:spLocks noGrp="1"/>
          </p:cNvSpPr>
          <p:nvPr>
            <p:ph type="subTitle" idx="1"/>
          </p:nvPr>
        </p:nvSpPr>
        <p:spPr>
          <a:xfrm>
            <a:off x="725275" y="3795910"/>
            <a:ext cx="6044100" cy="3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Selenium , time , bs4 , pandas , </a:t>
            </a:r>
            <a:r>
              <a:rPr lang="en-US" dirty="0"/>
              <a:t>R</a:t>
            </a:r>
            <a:r>
              <a:rPr lang="en" dirty="0"/>
              <a:t>eq</a:t>
            </a:r>
            <a:endParaRPr dirty="0"/>
          </a:p>
        </p:txBody>
      </p:sp>
      <p:grpSp>
        <p:nvGrpSpPr>
          <p:cNvPr id="560" name="Google Shape;560;p36"/>
          <p:cNvGrpSpPr/>
          <p:nvPr/>
        </p:nvGrpSpPr>
        <p:grpSpPr>
          <a:xfrm rot="1637668">
            <a:off x="5423388" y="2512361"/>
            <a:ext cx="2842312" cy="1976906"/>
            <a:chOff x="164875" y="299500"/>
            <a:chExt cx="7355425" cy="5115900"/>
          </a:xfrm>
        </p:grpSpPr>
        <p:sp>
          <p:nvSpPr>
            <p:cNvPr id="561" name="Google Shape;561;p36"/>
            <p:cNvSpPr/>
            <p:nvPr/>
          </p:nvSpPr>
          <p:spPr>
            <a:xfrm>
              <a:off x="1356375" y="670525"/>
              <a:ext cx="3923175" cy="2683600"/>
            </a:xfrm>
            <a:custGeom>
              <a:avLst/>
              <a:gdLst/>
              <a:ahLst/>
              <a:cxnLst/>
              <a:rect l="l" t="t" r="r" b="b"/>
              <a:pathLst>
                <a:path w="156927" h="107344" extrusionOk="0">
                  <a:moveTo>
                    <a:pt x="139314" y="0"/>
                  </a:moveTo>
                  <a:lnTo>
                    <a:pt x="0" y="32997"/>
                  </a:lnTo>
                  <a:lnTo>
                    <a:pt x="17612" y="107344"/>
                  </a:lnTo>
                  <a:lnTo>
                    <a:pt x="156926" y="74340"/>
                  </a:lnTo>
                  <a:lnTo>
                    <a:pt x="139314" y="0"/>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2364775" y="803500"/>
              <a:ext cx="1913000" cy="453100"/>
            </a:xfrm>
            <a:custGeom>
              <a:avLst/>
              <a:gdLst/>
              <a:ahLst/>
              <a:cxnLst/>
              <a:rect l="l" t="t" r="r" b="b"/>
              <a:pathLst>
                <a:path w="76520" h="18124" extrusionOk="0">
                  <a:moveTo>
                    <a:pt x="76520" y="1"/>
                  </a:moveTo>
                  <a:lnTo>
                    <a:pt x="0" y="18124"/>
                  </a:lnTo>
                  <a:lnTo>
                    <a:pt x="0" y="18124"/>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2364775" y="803500"/>
              <a:ext cx="1961200" cy="1505475"/>
            </a:xfrm>
            <a:custGeom>
              <a:avLst/>
              <a:gdLst/>
              <a:ahLst/>
              <a:cxnLst/>
              <a:rect l="l" t="t" r="r" b="b"/>
              <a:pathLst>
                <a:path w="78448" h="60219" extrusionOk="0">
                  <a:moveTo>
                    <a:pt x="76520" y="1"/>
                  </a:moveTo>
                  <a:lnTo>
                    <a:pt x="0" y="18124"/>
                  </a:lnTo>
                  <a:cubicBezTo>
                    <a:pt x="4070" y="21085"/>
                    <a:pt x="8229" y="24308"/>
                    <a:pt x="12410" y="27817"/>
                  </a:cubicBezTo>
                  <a:cubicBezTo>
                    <a:pt x="31268" y="43618"/>
                    <a:pt x="49295" y="59605"/>
                    <a:pt x="75104" y="60219"/>
                  </a:cubicBezTo>
                  <a:cubicBezTo>
                    <a:pt x="72440" y="56122"/>
                    <a:pt x="70427" y="51505"/>
                    <a:pt x="69234" y="46484"/>
                  </a:cubicBezTo>
                  <a:cubicBezTo>
                    <a:pt x="65911" y="32439"/>
                    <a:pt x="69778" y="18374"/>
                    <a:pt x="78447" y="8154"/>
                  </a:cubicBezTo>
                  <a:lnTo>
                    <a:pt x="76520"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803575" y="1149050"/>
              <a:ext cx="985550" cy="419075"/>
            </a:xfrm>
            <a:custGeom>
              <a:avLst/>
              <a:gdLst/>
              <a:ahLst/>
              <a:cxnLst/>
              <a:rect l="l" t="t" r="r" b="b"/>
              <a:pathLst>
                <a:path w="39422" h="16763" extrusionOk="0">
                  <a:moveTo>
                    <a:pt x="34870" y="1"/>
                  </a:moveTo>
                  <a:cubicBezTo>
                    <a:pt x="34588" y="1"/>
                    <a:pt x="34301" y="33"/>
                    <a:pt x="34015" y="101"/>
                  </a:cubicBezTo>
                  <a:lnTo>
                    <a:pt x="3211" y="7401"/>
                  </a:lnTo>
                  <a:cubicBezTo>
                    <a:pt x="1225" y="7870"/>
                    <a:pt x="0" y="9857"/>
                    <a:pt x="469" y="11838"/>
                  </a:cubicBezTo>
                  <a:lnTo>
                    <a:pt x="964" y="13925"/>
                  </a:lnTo>
                  <a:cubicBezTo>
                    <a:pt x="1365" y="15621"/>
                    <a:pt x="2878" y="16763"/>
                    <a:pt x="4551" y="16763"/>
                  </a:cubicBezTo>
                  <a:cubicBezTo>
                    <a:pt x="4833" y="16763"/>
                    <a:pt x="5119" y="16731"/>
                    <a:pt x="5406" y="16663"/>
                  </a:cubicBezTo>
                  <a:lnTo>
                    <a:pt x="36209" y="9367"/>
                  </a:lnTo>
                  <a:cubicBezTo>
                    <a:pt x="38195" y="8898"/>
                    <a:pt x="39421" y="6907"/>
                    <a:pt x="38952" y="4926"/>
                  </a:cubicBezTo>
                  <a:lnTo>
                    <a:pt x="38456" y="2844"/>
                  </a:lnTo>
                  <a:cubicBezTo>
                    <a:pt x="38056" y="1143"/>
                    <a:pt x="36543" y="1"/>
                    <a:pt x="34870"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303200" y="299500"/>
              <a:ext cx="1004175" cy="455775"/>
            </a:xfrm>
            <a:custGeom>
              <a:avLst/>
              <a:gdLst/>
              <a:ahLst/>
              <a:cxnLst/>
              <a:rect l="l" t="t" r="r" b="b"/>
              <a:pathLst>
                <a:path w="40167" h="18231" extrusionOk="0">
                  <a:moveTo>
                    <a:pt x="37918" y="1"/>
                  </a:moveTo>
                  <a:cubicBezTo>
                    <a:pt x="37911" y="1"/>
                    <a:pt x="37904" y="2"/>
                    <a:pt x="37898" y="3"/>
                  </a:cubicBezTo>
                  <a:lnTo>
                    <a:pt x="75" y="8962"/>
                  </a:lnTo>
                  <a:cubicBezTo>
                    <a:pt x="32" y="8972"/>
                    <a:pt x="0" y="9019"/>
                    <a:pt x="11" y="9063"/>
                  </a:cubicBezTo>
                  <a:lnTo>
                    <a:pt x="2168" y="18164"/>
                  </a:lnTo>
                  <a:cubicBezTo>
                    <a:pt x="2177" y="18205"/>
                    <a:pt x="2213" y="18231"/>
                    <a:pt x="2250" y="18231"/>
                  </a:cubicBezTo>
                  <a:cubicBezTo>
                    <a:pt x="2257" y="18231"/>
                    <a:pt x="2263" y="18230"/>
                    <a:pt x="2269" y="18228"/>
                  </a:cubicBezTo>
                  <a:lnTo>
                    <a:pt x="40091" y="9270"/>
                  </a:lnTo>
                  <a:cubicBezTo>
                    <a:pt x="40140" y="9260"/>
                    <a:pt x="40166" y="9211"/>
                    <a:pt x="40155" y="9169"/>
                  </a:cubicBezTo>
                  <a:lnTo>
                    <a:pt x="37999" y="67"/>
                  </a:lnTo>
                  <a:cubicBezTo>
                    <a:pt x="37990" y="26"/>
                    <a:pt x="37957" y="1"/>
                    <a:pt x="37918"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761775" y="1209225"/>
              <a:ext cx="1231050" cy="767875"/>
            </a:xfrm>
            <a:custGeom>
              <a:avLst/>
              <a:gdLst/>
              <a:ahLst/>
              <a:cxnLst/>
              <a:rect l="l" t="t" r="r" b="b"/>
              <a:pathLst>
                <a:path w="49242" h="30715" extrusionOk="0">
                  <a:moveTo>
                    <a:pt x="40517" y="1"/>
                  </a:moveTo>
                  <a:cubicBezTo>
                    <a:pt x="40103" y="1"/>
                    <a:pt x="39681" y="49"/>
                    <a:pt x="39260" y="149"/>
                  </a:cubicBezTo>
                  <a:lnTo>
                    <a:pt x="4713" y="8329"/>
                  </a:lnTo>
                  <a:cubicBezTo>
                    <a:pt x="1800" y="9021"/>
                    <a:pt x="0" y="11940"/>
                    <a:pt x="687" y="14853"/>
                  </a:cubicBezTo>
                  <a:lnTo>
                    <a:pt x="3462" y="26543"/>
                  </a:lnTo>
                  <a:cubicBezTo>
                    <a:pt x="4049" y="29037"/>
                    <a:pt x="6274" y="30715"/>
                    <a:pt x="8730" y="30715"/>
                  </a:cubicBezTo>
                  <a:cubicBezTo>
                    <a:pt x="9143" y="30715"/>
                    <a:pt x="9562" y="30668"/>
                    <a:pt x="9980" y="30569"/>
                  </a:cubicBezTo>
                  <a:lnTo>
                    <a:pt x="44528" y="22382"/>
                  </a:lnTo>
                  <a:cubicBezTo>
                    <a:pt x="47441" y="21696"/>
                    <a:pt x="49241" y="18778"/>
                    <a:pt x="48549" y="15864"/>
                  </a:cubicBezTo>
                  <a:lnTo>
                    <a:pt x="45779" y="4169"/>
                  </a:lnTo>
                  <a:cubicBezTo>
                    <a:pt x="45192" y="1678"/>
                    <a:pt x="42968" y="1"/>
                    <a:pt x="40517"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4235175" y="356200"/>
              <a:ext cx="1258325" cy="821825"/>
            </a:xfrm>
            <a:custGeom>
              <a:avLst/>
              <a:gdLst/>
              <a:ahLst/>
              <a:cxnLst/>
              <a:rect l="l" t="t" r="r" b="b"/>
              <a:pathLst>
                <a:path w="50333" h="32873" extrusionOk="0">
                  <a:moveTo>
                    <a:pt x="44986" y="1"/>
                  </a:moveTo>
                  <a:cubicBezTo>
                    <a:pt x="44977" y="1"/>
                    <a:pt x="44968" y="2"/>
                    <a:pt x="44959" y="4"/>
                  </a:cubicBezTo>
                  <a:lnTo>
                    <a:pt x="106" y="10629"/>
                  </a:lnTo>
                  <a:cubicBezTo>
                    <a:pt x="42" y="10644"/>
                    <a:pt x="0" y="10714"/>
                    <a:pt x="16" y="10777"/>
                  </a:cubicBezTo>
                  <a:lnTo>
                    <a:pt x="5229" y="32778"/>
                  </a:lnTo>
                  <a:cubicBezTo>
                    <a:pt x="5243" y="32833"/>
                    <a:pt x="5293" y="32872"/>
                    <a:pt x="5347" y="32872"/>
                  </a:cubicBezTo>
                  <a:cubicBezTo>
                    <a:pt x="5356" y="32872"/>
                    <a:pt x="5365" y="32871"/>
                    <a:pt x="5374" y="32869"/>
                  </a:cubicBezTo>
                  <a:lnTo>
                    <a:pt x="50225" y="22244"/>
                  </a:lnTo>
                  <a:cubicBezTo>
                    <a:pt x="50289" y="22228"/>
                    <a:pt x="50333" y="22159"/>
                    <a:pt x="50316" y="22095"/>
                  </a:cubicBezTo>
                  <a:lnTo>
                    <a:pt x="45108" y="100"/>
                  </a:lnTo>
                  <a:cubicBezTo>
                    <a:pt x="45094" y="40"/>
                    <a:pt x="45041" y="1"/>
                    <a:pt x="44986"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4320100" y="945500"/>
              <a:ext cx="3200200" cy="3120850"/>
            </a:xfrm>
            <a:custGeom>
              <a:avLst/>
              <a:gdLst/>
              <a:ahLst/>
              <a:cxnLst/>
              <a:rect l="l" t="t" r="r" b="b"/>
              <a:pathLst>
                <a:path w="128008" h="124834" extrusionOk="0">
                  <a:moveTo>
                    <a:pt x="36869" y="1"/>
                  </a:moveTo>
                  <a:cubicBezTo>
                    <a:pt x="28665" y="1"/>
                    <a:pt x="20445" y="3011"/>
                    <a:pt x="14007" y="9084"/>
                  </a:cubicBezTo>
                  <a:cubicBezTo>
                    <a:pt x="618" y="21711"/>
                    <a:pt x="1" y="42805"/>
                    <a:pt x="12627" y="56194"/>
                  </a:cubicBezTo>
                  <a:lnTo>
                    <a:pt x="67509" y="114377"/>
                  </a:lnTo>
                  <a:cubicBezTo>
                    <a:pt x="74066" y="121327"/>
                    <a:pt x="82902" y="124834"/>
                    <a:pt x="91757" y="124834"/>
                  </a:cubicBezTo>
                  <a:cubicBezTo>
                    <a:pt x="99960" y="124834"/>
                    <a:pt x="108180" y="121823"/>
                    <a:pt x="114619" y="115751"/>
                  </a:cubicBezTo>
                  <a:cubicBezTo>
                    <a:pt x="128008" y="103124"/>
                    <a:pt x="122699" y="85842"/>
                    <a:pt x="110072" y="72453"/>
                  </a:cubicBezTo>
                  <a:lnTo>
                    <a:pt x="61118" y="10458"/>
                  </a:lnTo>
                  <a:cubicBezTo>
                    <a:pt x="54560" y="3508"/>
                    <a:pt x="45724" y="1"/>
                    <a:pt x="36869"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123350" y="3906750"/>
              <a:ext cx="316800" cy="141325"/>
            </a:xfrm>
            <a:custGeom>
              <a:avLst/>
              <a:gdLst/>
              <a:ahLst/>
              <a:cxnLst/>
              <a:rect l="l" t="t" r="r" b="b"/>
              <a:pathLst>
                <a:path w="12672" h="5653" extrusionOk="0">
                  <a:moveTo>
                    <a:pt x="0" y="1"/>
                  </a:moveTo>
                  <a:lnTo>
                    <a:pt x="0" y="1"/>
                  </a:lnTo>
                  <a:cubicBezTo>
                    <a:pt x="3851" y="2813"/>
                    <a:pt x="8176" y="4700"/>
                    <a:pt x="12671" y="5652"/>
                  </a:cubicBezTo>
                  <a:cubicBezTo>
                    <a:pt x="8182" y="4700"/>
                    <a:pt x="3851" y="2813"/>
                    <a:pt x="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061025" y="2796900"/>
              <a:ext cx="2371950" cy="1269375"/>
            </a:xfrm>
            <a:custGeom>
              <a:avLst/>
              <a:gdLst/>
              <a:ahLst/>
              <a:cxnLst/>
              <a:rect l="l" t="t" r="r" b="b"/>
              <a:pathLst>
                <a:path w="94878" h="50775" extrusionOk="0">
                  <a:moveTo>
                    <a:pt x="9203" y="0"/>
                  </a:moveTo>
                  <a:cubicBezTo>
                    <a:pt x="7398" y="224"/>
                    <a:pt x="5598" y="336"/>
                    <a:pt x="3814" y="336"/>
                  </a:cubicBezTo>
                  <a:cubicBezTo>
                    <a:pt x="2536" y="336"/>
                    <a:pt x="1263" y="277"/>
                    <a:pt x="0" y="166"/>
                  </a:cubicBezTo>
                  <a:lnTo>
                    <a:pt x="0" y="166"/>
                  </a:lnTo>
                  <a:lnTo>
                    <a:pt x="37872" y="40321"/>
                  </a:lnTo>
                  <a:cubicBezTo>
                    <a:pt x="39310" y="41839"/>
                    <a:pt x="40849" y="43197"/>
                    <a:pt x="42478" y="44384"/>
                  </a:cubicBezTo>
                  <a:cubicBezTo>
                    <a:pt x="46333" y="47202"/>
                    <a:pt x="50669" y="49093"/>
                    <a:pt x="55164" y="50046"/>
                  </a:cubicBezTo>
                  <a:cubicBezTo>
                    <a:pt x="57453" y="50536"/>
                    <a:pt x="59786" y="50775"/>
                    <a:pt x="62119" y="50775"/>
                  </a:cubicBezTo>
                  <a:cubicBezTo>
                    <a:pt x="70326" y="50775"/>
                    <a:pt x="78543" y="47766"/>
                    <a:pt x="84982" y="41695"/>
                  </a:cubicBezTo>
                  <a:cubicBezTo>
                    <a:pt x="85759" y="40960"/>
                    <a:pt x="86474" y="40215"/>
                    <a:pt x="87128" y="39448"/>
                  </a:cubicBezTo>
                  <a:lnTo>
                    <a:pt x="87133" y="39448"/>
                  </a:lnTo>
                  <a:cubicBezTo>
                    <a:pt x="87133" y="39443"/>
                    <a:pt x="87139" y="39438"/>
                    <a:pt x="87139" y="39431"/>
                  </a:cubicBezTo>
                  <a:cubicBezTo>
                    <a:pt x="94878" y="30388"/>
                    <a:pt x="94067" y="19381"/>
                    <a:pt x="88433" y="9188"/>
                  </a:cubicBezTo>
                  <a:lnTo>
                    <a:pt x="88433" y="9188"/>
                  </a:lnTo>
                  <a:cubicBezTo>
                    <a:pt x="77446" y="11158"/>
                    <a:pt x="65677" y="15018"/>
                    <a:pt x="52800" y="16686"/>
                  </a:cubicBezTo>
                  <a:cubicBezTo>
                    <a:pt x="51254" y="16883"/>
                    <a:pt x="49710" y="16979"/>
                    <a:pt x="48176" y="16979"/>
                  </a:cubicBezTo>
                  <a:cubicBezTo>
                    <a:pt x="33574" y="16979"/>
                    <a:pt x="19504" y="8410"/>
                    <a:pt x="9203"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3956750" y="622775"/>
              <a:ext cx="2401100" cy="2182525"/>
            </a:xfrm>
            <a:custGeom>
              <a:avLst/>
              <a:gdLst/>
              <a:ahLst/>
              <a:cxnLst/>
              <a:rect l="l" t="t" r="r" b="b"/>
              <a:pathLst>
                <a:path w="96044" h="87301" extrusionOk="0">
                  <a:moveTo>
                    <a:pt x="48058" y="1"/>
                  </a:moveTo>
                  <a:cubicBezTo>
                    <a:pt x="44728" y="1"/>
                    <a:pt x="41344" y="384"/>
                    <a:pt x="37962" y="1186"/>
                  </a:cubicBezTo>
                  <a:cubicBezTo>
                    <a:pt x="14508" y="6740"/>
                    <a:pt x="1" y="30258"/>
                    <a:pt x="5555" y="53713"/>
                  </a:cubicBezTo>
                  <a:cubicBezTo>
                    <a:pt x="10309" y="73779"/>
                    <a:pt x="28216" y="87300"/>
                    <a:pt x="47981" y="87300"/>
                  </a:cubicBezTo>
                  <a:cubicBezTo>
                    <a:pt x="51314" y="87300"/>
                    <a:pt x="54699" y="86916"/>
                    <a:pt x="58083" y="86114"/>
                  </a:cubicBezTo>
                  <a:cubicBezTo>
                    <a:pt x="81537" y="80559"/>
                    <a:pt x="96044" y="57046"/>
                    <a:pt x="90489" y="33592"/>
                  </a:cubicBezTo>
                  <a:cubicBezTo>
                    <a:pt x="85735" y="13520"/>
                    <a:pt x="67825" y="1"/>
                    <a:pt x="48058" y="1"/>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3958225" y="622775"/>
              <a:ext cx="2331725" cy="1985400"/>
            </a:xfrm>
            <a:custGeom>
              <a:avLst/>
              <a:gdLst/>
              <a:ahLst/>
              <a:cxnLst/>
              <a:rect l="l" t="t" r="r" b="b"/>
              <a:pathLst>
                <a:path w="93269" h="79416" extrusionOk="0">
                  <a:moveTo>
                    <a:pt x="47997" y="0"/>
                  </a:moveTo>
                  <a:cubicBezTo>
                    <a:pt x="44667" y="0"/>
                    <a:pt x="41284" y="384"/>
                    <a:pt x="37903" y="1186"/>
                  </a:cubicBezTo>
                  <a:cubicBezTo>
                    <a:pt x="14497" y="6729"/>
                    <a:pt x="0" y="30168"/>
                    <a:pt x="5470" y="53573"/>
                  </a:cubicBezTo>
                  <a:cubicBezTo>
                    <a:pt x="12477" y="69296"/>
                    <a:pt x="28179" y="79415"/>
                    <a:pt x="45277" y="79415"/>
                  </a:cubicBezTo>
                  <a:cubicBezTo>
                    <a:pt x="48605" y="79415"/>
                    <a:pt x="51986" y="79032"/>
                    <a:pt x="55366" y="78231"/>
                  </a:cubicBezTo>
                  <a:cubicBezTo>
                    <a:pt x="78772" y="72688"/>
                    <a:pt x="93269" y="49249"/>
                    <a:pt x="87800" y="25844"/>
                  </a:cubicBezTo>
                  <a:cubicBezTo>
                    <a:pt x="80792" y="10122"/>
                    <a:pt x="65092" y="0"/>
                    <a:pt x="479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4778650" y="949000"/>
              <a:ext cx="486775" cy="442500"/>
            </a:xfrm>
            <a:custGeom>
              <a:avLst/>
              <a:gdLst/>
              <a:ahLst/>
              <a:cxnLst/>
              <a:rect l="l" t="t" r="r" b="b"/>
              <a:pathLst>
                <a:path w="19471" h="17700" extrusionOk="0">
                  <a:moveTo>
                    <a:pt x="9749" y="0"/>
                  </a:moveTo>
                  <a:cubicBezTo>
                    <a:pt x="9072" y="0"/>
                    <a:pt x="8384" y="79"/>
                    <a:pt x="7696" y="242"/>
                  </a:cubicBezTo>
                  <a:cubicBezTo>
                    <a:pt x="2940" y="1365"/>
                    <a:pt x="0" y="6132"/>
                    <a:pt x="1124" y="10888"/>
                  </a:cubicBezTo>
                  <a:cubicBezTo>
                    <a:pt x="2090" y="14959"/>
                    <a:pt x="5722" y="17699"/>
                    <a:pt x="9731" y="17699"/>
                  </a:cubicBezTo>
                  <a:cubicBezTo>
                    <a:pt x="10405" y="17699"/>
                    <a:pt x="11090" y="17622"/>
                    <a:pt x="11774" y="17460"/>
                  </a:cubicBezTo>
                  <a:cubicBezTo>
                    <a:pt x="16530" y="16330"/>
                    <a:pt x="19470" y="11564"/>
                    <a:pt x="18342" y="6808"/>
                  </a:cubicBezTo>
                  <a:cubicBezTo>
                    <a:pt x="17381" y="2740"/>
                    <a:pt x="13754" y="0"/>
                    <a:pt x="9749"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4985275" y="1821400"/>
              <a:ext cx="486800" cy="442475"/>
            </a:xfrm>
            <a:custGeom>
              <a:avLst/>
              <a:gdLst/>
              <a:ahLst/>
              <a:cxnLst/>
              <a:rect l="l" t="t" r="r" b="b"/>
              <a:pathLst>
                <a:path w="19472" h="17699" extrusionOk="0">
                  <a:moveTo>
                    <a:pt x="9740" y="0"/>
                  </a:moveTo>
                  <a:cubicBezTo>
                    <a:pt x="9065" y="0"/>
                    <a:pt x="8380" y="78"/>
                    <a:pt x="7695" y="240"/>
                  </a:cubicBezTo>
                  <a:cubicBezTo>
                    <a:pt x="2941" y="1368"/>
                    <a:pt x="1" y="6134"/>
                    <a:pt x="1130" y="10890"/>
                  </a:cubicBezTo>
                  <a:cubicBezTo>
                    <a:pt x="2091" y="14959"/>
                    <a:pt x="5718" y="17699"/>
                    <a:pt x="9724" y="17699"/>
                  </a:cubicBezTo>
                  <a:cubicBezTo>
                    <a:pt x="10401" y="17699"/>
                    <a:pt x="11088" y="17621"/>
                    <a:pt x="11775" y="17458"/>
                  </a:cubicBezTo>
                  <a:cubicBezTo>
                    <a:pt x="16531" y="16333"/>
                    <a:pt x="19471" y="11567"/>
                    <a:pt x="18348" y="6811"/>
                  </a:cubicBezTo>
                  <a:cubicBezTo>
                    <a:pt x="17380" y="2740"/>
                    <a:pt x="13749" y="0"/>
                    <a:pt x="9740"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4445775" y="1488525"/>
              <a:ext cx="486800" cy="442475"/>
            </a:xfrm>
            <a:custGeom>
              <a:avLst/>
              <a:gdLst/>
              <a:ahLst/>
              <a:cxnLst/>
              <a:rect l="l" t="t" r="r" b="b"/>
              <a:pathLst>
                <a:path w="19472" h="17699" extrusionOk="0">
                  <a:moveTo>
                    <a:pt x="9739" y="1"/>
                  </a:moveTo>
                  <a:cubicBezTo>
                    <a:pt x="9065" y="1"/>
                    <a:pt x="8380" y="78"/>
                    <a:pt x="7696" y="240"/>
                  </a:cubicBezTo>
                  <a:cubicBezTo>
                    <a:pt x="2940" y="1369"/>
                    <a:pt x="1" y="6136"/>
                    <a:pt x="1124" y="10891"/>
                  </a:cubicBezTo>
                  <a:cubicBezTo>
                    <a:pt x="2086" y="14956"/>
                    <a:pt x="5719" y="17699"/>
                    <a:pt x="9724" y="17699"/>
                  </a:cubicBezTo>
                  <a:cubicBezTo>
                    <a:pt x="10399" y="17699"/>
                    <a:pt x="11085" y="17621"/>
                    <a:pt x="11771" y="17458"/>
                  </a:cubicBezTo>
                  <a:cubicBezTo>
                    <a:pt x="16526" y="16335"/>
                    <a:pt x="19472" y="11562"/>
                    <a:pt x="18342" y="6812"/>
                  </a:cubicBezTo>
                  <a:cubicBezTo>
                    <a:pt x="17380" y="2741"/>
                    <a:pt x="13746" y="1"/>
                    <a:pt x="9739"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5318125" y="1281850"/>
              <a:ext cx="486800" cy="442475"/>
            </a:xfrm>
            <a:custGeom>
              <a:avLst/>
              <a:gdLst/>
              <a:ahLst/>
              <a:cxnLst/>
              <a:rect l="l" t="t" r="r" b="b"/>
              <a:pathLst>
                <a:path w="19472" h="17699" extrusionOk="0">
                  <a:moveTo>
                    <a:pt x="9748" y="0"/>
                  </a:moveTo>
                  <a:cubicBezTo>
                    <a:pt x="9073" y="0"/>
                    <a:pt x="8387" y="78"/>
                    <a:pt x="7701" y="241"/>
                  </a:cubicBezTo>
                  <a:cubicBezTo>
                    <a:pt x="2945" y="1366"/>
                    <a:pt x="0" y="6132"/>
                    <a:pt x="1130" y="10888"/>
                  </a:cubicBezTo>
                  <a:cubicBezTo>
                    <a:pt x="2092" y="14958"/>
                    <a:pt x="5727" y="17699"/>
                    <a:pt x="9733" y="17699"/>
                  </a:cubicBezTo>
                  <a:cubicBezTo>
                    <a:pt x="10407" y="17699"/>
                    <a:pt x="11092" y="17621"/>
                    <a:pt x="11776" y="17459"/>
                  </a:cubicBezTo>
                  <a:cubicBezTo>
                    <a:pt x="16532" y="16331"/>
                    <a:pt x="19472" y="11564"/>
                    <a:pt x="18347" y="6808"/>
                  </a:cubicBezTo>
                  <a:cubicBezTo>
                    <a:pt x="17386" y="2743"/>
                    <a:pt x="13753" y="0"/>
                    <a:pt x="9748"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4922175" y="948900"/>
              <a:ext cx="100000" cy="23875"/>
            </a:xfrm>
            <a:custGeom>
              <a:avLst/>
              <a:gdLst/>
              <a:ahLst/>
              <a:cxnLst/>
              <a:rect l="l" t="t" r="r" b="b"/>
              <a:pathLst>
                <a:path w="4000" h="955" extrusionOk="0">
                  <a:moveTo>
                    <a:pt x="4000" y="1"/>
                  </a:moveTo>
                  <a:cubicBezTo>
                    <a:pt x="3324" y="1"/>
                    <a:pt x="2641" y="81"/>
                    <a:pt x="1955" y="241"/>
                  </a:cubicBezTo>
                  <a:cubicBezTo>
                    <a:pt x="1273" y="404"/>
                    <a:pt x="630" y="640"/>
                    <a:pt x="27" y="941"/>
                  </a:cubicBezTo>
                  <a:lnTo>
                    <a:pt x="27" y="941"/>
                  </a:lnTo>
                  <a:cubicBezTo>
                    <a:pt x="630" y="640"/>
                    <a:pt x="1273" y="404"/>
                    <a:pt x="1955" y="246"/>
                  </a:cubicBezTo>
                  <a:cubicBezTo>
                    <a:pt x="2641" y="81"/>
                    <a:pt x="3329" y="1"/>
                    <a:pt x="4000" y="1"/>
                  </a:cubicBezTo>
                  <a:close/>
                  <a:moveTo>
                    <a:pt x="11" y="949"/>
                  </a:moveTo>
                  <a:cubicBezTo>
                    <a:pt x="6" y="949"/>
                    <a:pt x="6" y="954"/>
                    <a:pt x="1" y="954"/>
                  </a:cubicBezTo>
                  <a:cubicBezTo>
                    <a:pt x="6" y="954"/>
                    <a:pt x="6" y="954"/>
                    <a:pt x="11" y="949"/>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814975" y="948900"/>
              <a:ext cx="429150" cy="278575"/>
            </a:xfrm>
            <a:custGeom>
              <a:avLst/>
              <a:gdLst/>
              <a:ahLst/>
              <a:cxnLst/>
              <a:rect l="l" t="t" r="r" b="b"/>
              <a:pathLst>
                <a:path w="17166" h="11143" extrusionOk="0">
                  <a:moveTo>
                    <a:pt x="8288" y="1"/>
                  </a:moveTo>
                  <a:cubicBezTo>
                    <a:pt x="7617" y="1"/>
                    <a:pt x="6929" y="81"/>
                    <a:pt x="6243" y="246"/>
                  </a:cubicBezTo>
                  <a:cubicBezTo>
                    <a:pt x="5555" y="406"/>
                    <a:pt x="4906" y="645"/>
                    <a:pt x="4299" y="949"/>
                  </a:cubicBezTo>
                  <a:cubicBezTo>
                    <a:pt x="4294" y="949"/>
                    <a:pt x="4294" y="954"/>
                    <a:pt x="4289" y="954"/>
                  </a:cubicBezTo>
                  <a:cubicBezTo>
                    <a:pt x="4282" y="959"/>
                    <a:pt x="4277" y="959"/>
                    <a:pt x="4272" y="964"/>
                  </a:cubicBezTo>
                  <a:cubicBezTo>
                    <a:pt x="2275" y="1977"/>
                    <a:pt x="767" y="3702"/>
                    <a:pt x="0" y="5742"/>
                  </a:cubicBezTo>
                  <a:cubicBezTo>
                    <a:pt x="2775" y="9107"/>
                    <a:pt x="6956" y="11142"/>
                    <a:pt x="11414" y="11142"/>
                  </a:cubicBezTo>
                  <a:cubicBezTo>
                    <a:pt x="12543" y="11142"/>
                    <a:pt x="13688" y="11014"/>
                    <a:pt x="14833" y="10742"/>
                  </a:cubicBezTo>
                  <a:cubicBezTo>
                    <a:pt x="15594" y="10562"/>
                    <a:pt x="16324" y="10306"/>
                    <a:pt x="17027" y="10019"/>
                  </a:cubicBezTo>
                  <a:cubicBezTo>
                    <a:pt x="17166" y="8974"/>
                    <a:pt x="17149" y="7898"/>
                    <a:pt x="16889" y="6812"/>
                  </a:cubicBezTo>
                  <a:cubicBezTo>
                    <a:pt x="16825" y="6536"/>
                    <a:pt x="16751" y="6269"/>
                    <a:pt x="16660" y="6008"/>
                  </a:cubicBezTo>
                  <a:cubicBezTo>
                    <a:pt x="15749" y="3324"/>
                    <a:pt x="13645" y="1321"/>
                    <a:pt x="11088" y="464"/>
                  </a:cubicBezTo>
                  <a:cubicBezTo>
                    <a:pt x="10200" y="160"/>
                    <a:pt x="9257" y="1"/>
                    <a:pt x="8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498275" y="1281900"/>
              <a:ext cx="278700" cy="170725"/>
            </a:xfrm>
            <a:custGeom>
              <a:avLst/>
              <a:gdLst/>
              <a:ahLst/>
              <a:cxnLst/>
              <a:rect l="l" t="t" r="r" b="b"/>
              <a:pathLst>
                <a:path w="11148" h="6829" extrusionOk="0">
                  <a:moveTo>
                    <a:pt x="11147" y="6828"/>
                  </a:moveTo>
                  <a:lnTo>
                    <a:pt x="11147" y="6828"/>
                  </a:lnTo>
                  <a:lnTo>
                    <a:pt x="11147" y="6828"/>
                  </a:lnTo>
                  <a:close/>
                  <a:moveTo>
                    <a:pt x="2540" y="0"/>
                  </a:moveTo>
                  <a:cubicBezTo>
                    <a:pt x="1864" y="0"/>
                    <a:pt x="1178" y="74"/>
                    <a:pt x="495" y="239"/>
                  </a:cubicBezTo>
                  <a:cubicBezTo>
                    <a:pt x="325" y="278"/>
                    <a:pt x="160" y="325"/>
                    <a:pt x="0" y="373"/>
                  </a:cubicBezTo>
                  <a:cubicBezTo>
                    <a:pt x="160" y="325"/>
                    <a:pt x="325" y="278"/>
                    <a:pt x="495" y="239"/>
                  </a:cubicBezTo>
                  <a:cubicBezTo>
                    <a:pt x="1178" y="74"/>
                    <a:pt x="1864" y="0"/>
                    <a:pt x="2540" y="0"/>
                  </a:cubicBezTo>
                  <a:cubicBezTo>
                    <a:pt x="3275" y="0"/>
                    <a:pt x="3995" y="91"/>
                    <a:pt x="4693" y="266"/>
                  </a:cubicBezTo>
                  <a:cubicBezTo>
                    <a:pt x="3995" y="91"/>
                    <a:pt x="3275" y="0"/>
                    <a:pt x="254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358600" y="1281900"/>
              <a:ext cx="426625" cy="291975"/>
            </a:xfrm>
            <a:custGeom>
              <a:avLst/>
              <a:gdLst/>
              <a:ahLst/>
              <a:cxnLst/>
              <a:rect l="l" t="t" r="r" b="b"/>
              <a:pathLst>
                <a:path w="17065" h="11679" extrusionOk="0">
                  <a:moveTo>
                    <a:pt x="8127" y="0"/>
                  </a:moveTo>
                  <a:cubicBezTo>
                    <a:pt x="7451" y="0"/>
                    <a:pt x="6765" y="74"/>
                    <a:pt x="6082" y="239"/>
                  </a:cubicBezTo>
                  <a:cubicBezTo>
                    <a:pt x="5912" y="278"/>
                    <a:pt x="5747" y="325"/>
                    <a:pt x="5587" y="373"/>
                  </a:cubicBezTo>
                  <a:cubicBezTo>
                    <a:pt x="2983" y="1151"/>
                    <a:pt x="1001" y="3046"/>
                    <a:pt x="1" y="5400"/>
                  </a:cubicBezTo>
                  <a:cubicBezTo>
                    <a:pt x="2749" y="9289"/>
                    <a:pt x="7254" y="11679"/>
                    <a:pt x="12095" y="11679"/>
                  </a:cubicBezTo>
                  <a:cubicBezTo>
                    <a:pt x="13224" y="11679"/>
                    <a:pt x="14370" y="11551"/>
                    <a:pt x="15514" y="11280"/>
                  </a:cubicBezTo>
                  <a:cubicBezTo>
                    <a:pt x="15914" y="11184"/>
                    <a:pt x="16297" y="11066"/>
                    <a:pt x="16675" y="10939"/>
                  </a:cubicBezTo>
                  <a:cubicBezTo>
                    <a:pt x="17000" y="9629"/>
                    <a:pt x="17064" y="8234"/>
                    <a:pt x="16734" y="6828"/>
                  </a:cubicBezTo>
                  <a:cubicBezTo>
                    <a:pt x="16728" y="6817"/>
                    <a:pt x="16728" y="6811"/>
                    <a:pt x="16728" y="6806"/>
                  </a:cubicBezTo>
                  <a:cubicBezTo>
                    <a:pt x="15941" y="3483"/>
                    <a:pt x="13373" y="1050"/>
                    <a:pt x="10280" y="266"/>
                  </a:cubicBezTo>
                  <a:cubicBezTo>
                    <a:pt x="9582" y="91"/>
                    <a:pt x="8862" y="0"/>
                    <a:pt x="8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4689300" y="1488550"/>
              <a:ext cx="78850" cy="14650"/>
            </a:xfrm>
            <a:custGeom>
              <a:avLst/>
              <a:gdLst/>
              <a:ahLst/>
              <a:cxnLst/>
              <a:rect l="l" t="t" r="r" b="b"/>
              <a:pathLst>
                <a:path w="3154" h="586" extrusionOk="0">
                  <a:moveTo>
                    <a:pt x="0" y="0"/>
                  </a:moveTo>
                  <a:cubicBezTo>
                    <a:pt x="1097" y="0"/>
                    <a:pt x="2163" y="207"/>
                    <a:pt x="3154" y="585"/>
                  </a:cubicBezTo>
                  <a:cubicBezTo>
                    <a:pt x="2163" y="202"/>
                    <a:pt x="1097" y="0"/>
                    <a:pt x="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516625" y="1488550"/>
              <a:ext cx="396000" cy="278950"/>
            </a:xfrm>
            <a:custGeom>
              <a:avLst/>
              <a:gdLst/>
              <a:ahLst/>
              <a:cxnLst/>
              <a:rect l="l" t="t" r="r" b="b"/>
              <a:pathLst>
                <a:path w="15840" h="11158" extrusionOk="0">
                  <a:moveTo>
                    <a:pt x="6907" y="0"/>
                  </a:moveTo>
                  <a:cubicBezTo>
                    <a:pt x="6231" y="0"/>
                    <a:pt x="5544" y="79"/>
                    <a:pt x="4862" y="239"/>
                  </a:cubicBezTo>
                  <a:cubicBezTo>
                    <a:pt x="4766" y="261"/>
                    <a:pt x="4676" y="288"/>
                    <a:pt x="4585" y="308"/>
                  </a:cubicBezTo>
                  <a:cubicBezTo>
                    <a:pt x="2700" y="824"/>
                    <a:pt x="1140" y="1938"/>
                    <a:pt x="0" y="3371"/>
                  </a:cubicBezTo>
                  <a:cubicBezTo>
                    <a:pt x="2567" y="8142"/>
                    <a:pt x="7583" y="11157"/>
                    <a:pt x="13016" y="11157"/>
                  </a:cubicBezTo>
                  <a:cubicBezTo>
                    <a:pt x="13826" y="11157"/>
                    <a:pt x="14635" y="11088"/>
                    <a:pt x="15456" y="10954"/>
                  </a:cubicBezTo>
                  <a:cubicBezTo>
                    <a:pt x="15764" y="9697"/>
                    <a:pt x="15839" y="8366"/>
                    <a:pt x="15557" y="7023"/>
                  </a:cubicBezTo>
                  <a:cubicBezTo>
                    <a:pt x="15540" y="6949"/>
                    <a:pt x="15525" y="6880"/>
                    <a:pt x="15508" y="6811"/>
                  </a:cubicBezTo>
                  <a:cubicBezTo>
                    <a:pt x="15141" y="5256"/>
                    <a:pt x="14385" y="3898"/>
                    <a:pt x="13372" y="2812"/>
                  </a:cubicBezTo>
                  <a:cubicBezTo>
                    <a:pt x="12452" y="1827"/>
                    <a:pt x="11317" y="1065"/>
                    <a:pt x="10061" y="585"/>
                  </a:cubicBezTo>
                  <a:cubicBezTo>
                    <a:pt x="9070" y="207"/>
                    <a:pt x="8004" y="0"/>
                    <a:pt x="6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5177275" y="1821500"/>
              <a:ext cx="266700" cy="170600"/>
            </a:xfrm>
            <a:custGeom>
              <a:avLst/>
              <a:gdLst/>
              <a:ahLst/>
              <a:cxnLst/>
              <a:rect l="l" t="t" r="r" b="b"/>
              <a:pathLst>
                <a:path w="10668" h="6824" extrusionOk="0">
                  <a:moveTo>
                    <a:pt x="10668" y="6823"/>
                  </a:moveTo>
                  <a:lnTo>
                    <a:pt x="10668" y="6823"/>
                  </a:lnTo>
                  <a:lnTo>
                    <a:pt x="10668" y="6823"/>
                  </a:lnTo>
                  <a:close/>
                  <a:moveTo>
                    <a:pt x="5" y="241"/>
                  </a:moveTo>
                  <a:lnTo>
                    <a:pt x="0" y="241"/>
                  </a:lnTo>
                  <a:lnTo>
                    <a:pt x="5" y="241"/>
                  </a:lnTo>
                  <a:close/>
                  <a:moveTo>
                    <a:pt x="1763" y="0"/>
                  </a:moveTo>
                  <a:cubicBezTo>
                    <a:pt x="1198" y="22"/>
                    <a:pt x="629" y="96"/>
                    <a:pt x="59" y="230"/>
                  </a:cubicBezTo>
                  <a:cubicBezTo>
                    <a:pt x="629" y="96"/>
                    <a:pt x="1198" y="22"/>
                    <a:pt x="1763"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036675" y="1821375"/>
              <a:ext cx="415175" cy="282300"/>
            </a:xfrm>
            <a:custGeom>
              <a:avLst/>
              <a:gdLst/>
              <a:ahLst/>
              <a:cxnLst/>
              <a:rect l="l" t="t" r="r" b="b"/>
              <a:pathLst>
                <a:path w="16607" h="11292" extrusionOk="0">
                  <a:moveTo>
                    <a:pt x="7691" y="0"/>
                  </a:moveTo>
                  <a:cubicBezTo>
                    <a:pt x="7589" y="0"/>
                    <a:pt x="7488" y="5"/>
                    <a:pt x="7387" y="5"/>
                  </a:cubicBezTo>
                  <a:cubicBezTo>
                    <a:pt x="6822" y="27"/>
                    <a:pt x="6253" y="101"/>
                    <a:pt x="5683" y="235"/>
                  </a:cubicBezTo>
                  <a:cubicBezTo>
                    <a:pt x="5666" y="235"/>
                    <a:pt x="5656" y="241"/>
                    <a:pt x="5639" y="241"/>
                  </a:cubicBezTo>
                  <a:cubicBezTo>
                    <a:pt x="5634" y="246"/>
                    <a:pt x="5629" y="246"/>
                    <a:pt x="5629" y="246"/>
                  </a:cubicBezTo>
                  <a:lnTo>
                    <a:pt x="5624" y="246"/>
                  </a:lnTo>
                  <a:cubicBezTo>
                    <a:pt x="3137" y="843"/>
                    <a:pt x="1166" y="2445"/>
                    <a:pt x="0" y="4511"/>
                  </a:cubicBezTo>
                  <a:cubicBezTo>
                    <a:pt x="2706" y="8692"/>
                    <a:pt x="7382" y="11292"/>
                    <a:pt x="12420" y="11292"/>
                  </a:cubicBezTo>
                  <a:cubicBezTo>
                    <a:pt x="13549" y="11292"/>
                    <a:pt x="14694" y="11157"/>
                    <a:pt x="15839" y="10886"/>
                  </a:cubicBezTo>
                  <a:cubicBezTo>
                    <a:pt x="15993" y="10849"/>
                    <a:pt x="16137" y="10796"/>
                    <a:pt x="16292" y="10759"/>
                  </a:cubicBezTo>
                  <a:cubicBezTo>
                    <a:pt x="16568" y="9496"/>
                    <a:pt x="16606" y="8170"/>
                    <a:pt x="16292" y="6828"/>
                  </a:cubicBezTo>
                  <a:lnTo>
                    <a:pt x="16292" y="6812"/>
                  </a:lnTo>
                  <a:cubicBezTo>
                    <a:pt x="15328" y="2743"/>
                    <a:pt x="11695" y="0"/>
                    <a:pt x="7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4224100" y="2688400"/>
              <a:ext cx="382800" cy="91600"/>
            </a:xfrm>
            <a:custGeom>
              <a:avLst/>
              <a:gdLst/>
              <a:ahLst/>
              <a:cxnLst/>
              <a:rect l="l" t="t" r="r" b="b"/>
              <a:pathLst>
                <a:path w="15312" h="3664" extrusionOk="0">
                  <a:moveTo>
                    <a:pt x="15307" y="1"/>
                  </a:moveTo>
                  <a:lnTo>
                    <a:pt x="1" y="3627"/>
                  </a:lnTo>
                  <a:cubicBezTo>
                    <a:pt x="528" y="3654"/>
                    <a:pt x="1055" y="3664"/>
                    <a:pt x="1587" y="3664"/>
                  </a:cubicBezTo>
                  <a:cubicBezTo>
                    <a:pt x="4170" y="3664"/>
                    <a:pt x="6796" y="3366"/>
                    <a:pt x="9422" y="2742"/>
                  </a:cubicBezTo>
                  <a:cubicBezTo>
                    <a:pt x="11478" y="2258"/>
                    <a:pt x="13432" y="1572"/>
                    <a:pt x="15302" y="746"/>
                  </a:cubicBezTo>
                  <a:cubicBezTo>
                    <a:pt x="15312" y="501"/>
                    <a:pt x="15312" y="250"/>
                    <a:pt x="15307"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3902175" y="2343550"/>
              <a:ext cx="704600" cy="435525"/>
            </a:xfrm>
            <a:custGeom>
              <a:avLst/>
              <a:gdLst/>
              <a:ahLst/>
              <a:cxnLst/>
              <a:rect l="l" t="t" r="r" b="b"/>
              <a:pathLst>
                <a:path w="28184" h="17421" extrusionOk="0">
                  <a:moveTo>
                    <a:pt x="14161" y="1"/>
                  </a:moveTo>
                  <a:cubicBezTo>
                    <a:pt x="13090" y="1"/>
                    <a:pt x="11999" y="124"/>
                    <a:pt x="10912" y="384"/>
                  </a:cubicBezTo>
                  <a:cubicBezTo>
                    <a:pt x="4373" y="1933"/>
                    <a:pt x="0" y="7819"/>
                    <a:pt x="107" y="14268"/>
                  </a:cubicBezTo>
                  <a:cubicBezTo>
                    <a:pt x="4069" y="16111"/>
                    <a:pt x="8399" y="17207"/>
                    <a:pt x="12878" y="17421"/>
                  </a:cubicBezTo>
                  <a:lnTo>
                    <a:pt x="28184" y="13795"/>
                  </a:lnTo>
                  <a:cubicBezTo>
                    <a:pt x="28179" y="13347"/>
                    <a:pt x="28152" y="12900"/>
                    <a:pt x="28103" y="12446"/>
                  </a:cubicBezTo>
                  <a:cubicBezTo>
                    <a:pt x="22804" y="9337"/>
                    <a:pt x="18161" y="5108"/>
                    <a:pt x="14550" y="6"/>
                  </a:cubicBezTo>
                  <a:cubicBezTo>
                    <a:pt x="14422" y="1"/>
                    <a:pt x="14294" y="1"/>
                    <a:pt x="14161"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4265900" y="2343700"/>
              <a:ext cx="338875" cy="311025"/>
            </a:xfrm>
            <a:custGeom>
              <a:avLst/>
              <a:gdLst/>
              <a:ahLst/>
              <a:cxnLst/>
              <a:rect l="l" t="t" r="r" b="b"/>
              <a:pathLst>
                <a:path w="13555" h="12441" extrusionOk="0">
                  <a:moveTo>
                    <a:pt x="1" y="0"/>
                  </a:moveTo>
                  <a:lnTo>
                    <a:pt x="1" y="0"/>
                  </a:lnTo>
                  <a:cubicBezTo>
                    <a:pt x="3612" y="5102"/>
                    <a:pt x="8255" y="9331"/>
                    <a:pt x="13554" y="12440"/>
                  </a:cubicBezTo>
                  <a:cubicBezTo>
                    <a:pt x="13490" y="11897"/>
                    <a:pt x="13400" y="11354"/>
                    <a:pt x="13272" y="10811"/>
                  </a:cubicBezTo>
                  <a:cubicBezTo>
                    <a:pt x="11770" y="4479"/>
                    <a:pt x="6210" y="176"/>
                    <a:pt x="1"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164875" y="1833225"/>
              <a:ext cx="2258900" cy="3582175"/>
            </a:xfrm>
            <a:custGeom>
              <a:avLst/>
              <a:gdLst/>
              <a:ahLst/>
              <a:cxnLst/>
              <a:rect l="l" t="t" r="r" b="b"/>
              <a:pathLst>
                <a:path w="90356" h="143287" extrusionOk="0">
                  <a:moveTo>
                    <a:pt x="53133" y="1"/>
                  </a:moveTo>
                  <a:cubicBezTo>
                    <a:pt x="38793" y="1"/>
                    <a:pt x="25551" y="9331"/>
                    <a:pt x="21224" y="23774"/>
                  </a:cubicBezTo>
                  <a:lnTo>
                    <a:pt x="5284" y="101140"/>
                  </a:lnTo>
                  <a:cubicBezTo>
                    <a:pt x="0" y="118768"/>
                    <a:pt x="3011" y="136598"/>
                    <a:pt x="20638" y="141876"/>
                  </a:cubicBezTo>
                  <a:cubicBezTo>
                    <a:pt x="23828" y="142831"/>
                    <a:pt x="27048" y="143287"/>
                    <a:pt x="30216" y="143287"/>
                  </a:cubicBezTo>
                  <a:cubicBezTo>
                    <a:pt x="44557" y="143287"/>
                    <a:pt x="57801" y="133957"/>
                    <a:pt x="62125" y="119513"/>
                  </a:cubicBezTo>
                  <a:lnTo>
                    <a:pt x="85073" y="42893"/>
                  </a:lnTo>
                  <a:cubicBezTo>
                    <a:pt x="90356" y="25266"/>
                    <a:pt x="80344" y="6689"/>
                    <a:pt x="62711" y="1412"/>
                  </a:cubicBezTo>
                  <a:cubicBezTo>
                    <a:pt x="59521" y="456"/>
                    <a:pt x="56300" y="1"/>
                    <a:pt x="53133"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77225" y="5379050"/>
              <a:ext cx="950" cy="275"/>
            </a:xfrm>
            <a:custGeom>
              <a:avLst/>
              <a:gdLst/>
              <a:ahLst/>
              <a:cxnLst/>
              <a:rect l="l" t="t" r="r" b="b"/>
              <a:pathLst>
                <a:path w="38" h="11" extrusionOk="0">
                  <a:moveTo>
                    <a:pt x="0" y="1"/>
                  </a:moveTo>
                  <a:lnTo>
                    <a:pt x="0" y="1"/>
                  </a:lnTo>
                  <a:cubicBezTo>
                    <a:pt x="6" y="1"/>
                    <a:pt x="6" y="1"/>
                    <a:pt x="11" y="6"/>
                  </a:cubicBezTo>
                  <a:cubicBezTo>
                    <a:pt x="11" y="1"/>
                    <a:pt x="6" y="1"/>
                    <a:pt x="0" y="1"/>
                  </a:cubicBezTo>
                  <a:close/>
                  <a:moveTo>
                    <a:pt x="27" y="6"/>
                  </a:moveTo>
                  <a:cubicBezTo>
                    <a:pt x="27" y="11"/>
                    <a:pt x="32" y="11"/>
                    <a:pt x="38" y="11"/>
                  </a:cubicBezTo>
                  <a:cubicBezTo>
                    <a:pt x="32" y="11"/>
                    <a:pt x="27" y="6"/>
                    <a:pt x="27" y="6"/>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226675" y="3499225"/>
              <a:ext cx="1887275" cy="1916175"/>
            </a:xfrm>
            <a:custGeom>
              <a:avLst/>
              <a:gdLst/>
              <a:ahLst/>
              <a:cxnLst/>
              <a:rect l="l" t="t" r="r" b="b"/>
              <a:pathLst>
                <a:path w="75491" h="76647" extrusionOk="0">
                  <a:moveTo>
                    <a:pt x="75491" y="1"/>
                  </a:moveTo>
                  <a:lnTo>
                    <a:pt x="75491" y="1"/>
                  </a:lnTo>
                  <a:cubicBezTo>
                    <a:pt x="72908" y="1592"/>
                    <a:pt x="70134" y="2934"/>
                    <a:pt x="67188" y="3979"/>
                  </a:cubicBezTo>
                  <a:cubicBezTo>
                    <a:pt x="61187" y="17394"/>
                    <a:pt x="51154" y="33046"/>
                    <a:pt x="35708" y="38447"/>
                  </a:cubicBezTo>
                  <a:cubicBezTo>
                    <a:pt x="23455" y="42734"/>
                    <a:pt x="11205" y="44560"/>
                    <a:pt x="500" y="47729"/>
                  </a:cubicBezTo>
                  <a:cubicBezTo>
                    <a:pt x="0" y="60271"/>
                    <a:pt x="4937" y="71146"/>
                    <a:pt x="17900" y="75157"/>
                  </a:cubicBezTo>
                  <a:cubicBezTo>
                    <a:pt x="17905" y="75157"/>
                    <a:pt x="17910" y="75162"/>
                    <a:pt x="17915" y="75162"/>
                  </a:cubicBezTo>
                  <a:lnTo>
                    <a:pt x="17921" y="75162"/>
                  </a:lnTo>
                  <a:cubicBezTo>
                    <a:pt x="17937" y="75167"/>
                    <a:pt x="17953" y="75172"/>
                    <a:pt x="17974" y="75177"/>
                  </a:cubicBezTo>
                  <a:lnTo>
                    <a:pt x="17979" y="75177"/>
                  </a:lnTo>
                  <a:cubicBezTo>
                    <a:pt x="17985" y="75182"/>
                    <a:pt x="17990" y="75182"/>
                    <a:pt x="17996" y="75182"/>
                  </a:cubicBezTo>
                  <a:lnTo>
                    <a:pt x="18001" y="75189"/>
                  </a:lnTo>
                  <a:cubicBezTo>
                    <a:pt x="18011" y="75189"/>
                    <a:pt x="18017" y="75194"/>
                    <a:pt x="18022" y="75194"/>
                  </a:cubicBezTo>
                  <a:cubicBezTo>
                    <a:pt x="18028" y="75194"/>
                    <a:pt x="18028" y="75194"/>
                    <a:pt x="18033" y="75199"/>
                  </a:cubicBezTo>
                  <a:lnTo>
                    <a:pt x="18049" y="75199"/>
                  </a:lnTo>
                  <a:cubicBezTo>
                    <a:pt x="18049" y="75204"/>
                    <a:pt x="18054" y="75204"/>
                    <a:pt x="18060" y="75204"/>
                  </a:cubicBezTo>
                  <a:cubicBezTo>
                    <a:pt x="18060" y="75204"/>
                    <a:pt x="18065" y="75204"/>
                    <a:pt x="18070" y="75209"/>
                  </a:cubicBezTo>
                  <a:lnTo>
                    <a:pt x="18086" y="75209"/>
                  </a:lnTo>
                  <a:cubicBezTo>
                    <a:pt x="18086" y="75214"/>
                    <a:pt x="18091" y="75214"/>
                    <a:pt x="18091" y="75214"/>
                  </a:cubicBezTo>
                  <a:cubicBezTo>
                    <a:pt x="18102" y="75214"/>
                    <a:pt x="18107" y="75220"/>
                    <a:pt x="18113" y="75220"/>
                  </a:cubicBezTo>
                  <a:cubicBezTo>
                    <a:pt x="18118" y="75220"/>
                    <a:pt x="18118" y="75220"/>
                    <a:pt x="18123" y="75226"/>
                  </a:cubicBezTo>
                  <a:lnTo>
                    <a:pt x="18139" y="75226"/>
                  </a:lnTo>
                  <a:cubicBezTo>
                    <a:pt x="18139" y="75231"/>
                    <a:pt x="18139" y="75231"/>
                    <a:pt x="18145" y="75231"/>
                  </a:cubicBezTo>
                  <a:cubicBezTo>
                    <a:pt x="18150" y="75231"/>
                    <a:pt x="18160" y="75236"/>
                    <a:pt x="18166" y="75236"/>
                  </a:cubicBezTo>
                  <a:cubicBezTo>
                    <a:pt x="21356" y="76189"/>
                    <a:pt x="24578" y="76647"/>
                    <a:pt x="27742" y="76647"/>
                  </a:cubicBezTo>
                  <a:cubicBezTo>
                    <a:pt x="29280" y="76647"/>
                    <a:pt x="30804" y="76541"/>
                    <a:pt x="32306" y="76327"/>
                  </a:cubicBezTo>
                  <a:cubicBezTo>
                    <a:pt x="44773" y="74592"/>
                    <a:pt x="55711" y="65831"/>
                    <a:pt x="59610" y="53013"/>
                  </a:cubicBezTo>
                  <a:cubicBezTo>
                    <a:pt x="59621" y="52981"/>
                    <a:pt x="59632" y="52949"/>
                    <a:pt x="59642" y="52917"/>
                  </a:cubicBezTo>
                  <a:cubicBezTo>
                    <a:pt x="59642" y="52910"/>
                    <a:pt x="59647" y="52900"/>
                    <a:pt x="59647" y="52895"/>
                  </a:cubicBezTo>
                  <a:cubicBezTo>
                    <a:pt x="59647" y="52890"/>
                    <a:pt x="59653" y="52878"/>
                    <a:pt x="59653" y="52873"/>
                  </a:cubicBezTo>
                  <a:lnTo>
                    <a:pt x="75491"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339700" y="1479550"/>
              <a:ext cx="2401100" cy="2182575"/>
            </a:xfrm>
            <a:custGeom>
              <a:avLst/>
              <a:gdLst/>
              <a:ahLst/>
              <a:cxnLst/>
              <a:rect l="l" t="t" r="r" b="b"/>
              <a:pathLst>
                <a:path w="96044" h="87303" extrusionOk="0">
                  <a:moveTo>
                    <a:pt x="48054" y="0"/>
                  </a:moveTo>
                  <a:cubicBezTo>
                    <a:pt x="44724" y="0"/>
                    <a:pt x="41342" y="384"/>
                    <a:pt x="37962" y="1184"/>
                  </a:cubicBezTo>
                  <a:cubicBezTo>
                    <a:pt x="14507" y="6744"/>
                    <a:pt x="0" y="30257"/>
                    <a:pt x="5555" y="53712"/>
                  </a:cubicBezTo>
                  <a:cubicBezTo>
                    <a:pt x="10309" y="73784"/>
                    <a:pt x="28219" y="87303"/>
                    <a:pt x="47986" y="87303"/>
                  </a:cubicBezTo>
                  <a:cubicBezTo>
                    <a:pt x="51317" y="87303"/>
                    <a:pt x="54700" y="86919"/>
                    <a:pt x="58082" y="86118"/>
                  </a:cubicBezTo>
                  <a:cubicBezTo>
                    <a:pt x="81531" y="80564"/>
                    <a:pt x="96044" y="57046"/>
                    <a:pt x="90489" y="33592"/>
                  </a:cubicBezTo>
                  <a:cubicBezTo>
                    <a:pt x="85730" y="13523"/>
                    <a:pt x="67821" y="0"/>
                    <a:pt x="48054"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2778450" y="1954300"/>
              <a:ext cx="416475" cy="197600"/>
            </a:xfrm>
            <a:custGeom>
              <a:avLst/>
              <a:gdLst/>
              <a:ahLst/>
              <a:cxnLst/>
              <a:rect l="l" t="t" r="r" b="b"/>
              <a:pathLst>
                <a:path w="16659" h="7904" extrusionOk="0">
                  <a:moveTo>
                    <a:pt x="13722" y="0"/>
                  </a:moveTo>
                  <a:cubicBezTo>
                    <a:pt x="13517" y="0"/>
                    <a:pt x="13309" y="24"/>
                    <a:pt x="13102" y="73"/>
                  </a:cubicBezTo>
                  <a:lnTo>
                    <a:pt x="2323" y="2630"/>
                  </a:lnTo>
                  <a:cubicBezTo>
                    <a:pt x="890" y="2971"/>
                    <a:pt x="1" y="4409"/>
                    <a:pt x="342" y="5847"/>
                  </a:cubicBezTo>
                  <a:cubicBezTo>
                    <a:pt x="629" y="7079"/>
                    <a:pt x="1730" y="7904"/>
                    <a:pt x="2944" y="7904"/>
                  </a:cubicBezTo>
                  <a:cubicBezTo>
                    <a:pt x="3146" y="7904"/>
                    <a:pt x="3352" y="7881"/>
                    <a:pt x="3558" y="7833"/>
                  </a:cubicBezTo>
                  <a:lnTo>
                    <a:pt x="14338" y="5277"/>
                  </a:lnTo>
                  <a:cubicBezTo>
                    <a:pt x="15776" y="4935"/>
                    <a:pt x="16659" y="3497"/>
                    <a:pt x="16324" y="2060"/>
                  </a:cubicBezTo>
                  <a:cubicBezTo>
                    <a:pt x="16032" y="829"/>
                    <a:pt x="14933" y="0"/>
                    <a:pt x="13722"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3399150" y="1807300"/>
              <a:ext cx="416650" cy="197525"/>
            </a:xfrm>
            <a:custGeom>
              <a:avLst/>
              <a:gdLst/>
              <a:ahLst/>
              <a:cxnLst/>
              <a:rect l="l" t="t" r="r" b="b"/>
              <a:pathLst>
                <a:path w="16666" h="7901" extrusionOk="0">
                  <a:moveTo>
                    <a:pt x="13727" y="1"/>
                  </a:moveTo>
                  <a:cubicBezTo>
                    <a:pt x="13522" y="1"/>
                    <a:pt x="13315" y="24"/>
                    <a:pt x="13107" y="74"/>
                  </a:cubicBezTo>
                  <a:lnTo>
                    <a:pt x="2328" y="2625"/>
                  </a:lnTo>
                  <a:cubicBezTo>
                    <a:pt x="890" y="2965"/>
                    <a:pt x="1" y="4409"/>
                    <a:pt x="342" y="5841"/>
                  </a:cubicBezTo>
                  <a:cubicBezTo>
                    <a:pt x="633" y="7072"/>
                    <a:pt x="1733" y="7901"/>
                    <a:pt x="2942" y="7901"/>
                  </a:cubicBezTo>
                  <a:cubicBezTo>
                    <a:pt x="3145" y="7901"/>
                    <a:pt x="3352" y="7877"/>
                    <a:pt x="3558" y="7828"/>
                  </a:cubicBezTo>
                  <a:lnTo>
                    <a:pt x="14343" y="5277"/>
                  </a:lnTo>
                  <a:cubicBezTo>
                    <a:pt x="15776" y="4936"/>
                    <a:pt x="16665" y="3493"/>
                    <a:pt x="16324" y="2055"/>
                  </a:cubicBezTo>
                  <a:cubicBezTo>
                    <a:pt x="16032" y="829"/>
                    <a:pt x="14937" y="1"/>
                    <a:pt x="13727"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2239225" y="2546300"/>
              <a:ext cx="1093275" cy="993725"/>
            </a:xfrm>
            <a:custGeom>
              <a:avLst/>
              <a:gdLst/>
              <a:ahLst/>
              <a:cxnLst/>
              <a:rect l="l" t="t" r="r" b="b"/>
              <a:pathLst>
                <a:path w="43731" h="39749" extrusionOk="0">
                  <a:moveTo>
                    <a:pt x="21882" y="0"/>
                  </a:moveTo>
                  <a:cubicBezTo>
                    <a:pt x="20365" y="0"/>
                    <a:pt x="18823" y="175"/>
                    <a:pt x="17283" y="540"/>
                  </a:cubicBezTo>
                  <a:cubicBezTo>
                    <a:pt x="6605" y="3070"/>
                    <a:pt x="1" y="13774"/>
                    <a:pt x="2530" y="24452"/>
                  </a:cubicBezTo>
                  <a:cubicBezTo>
                    <a:pt x="4695" y="33590"/>
                    <a:pt x="12848" y="39749"/>
                    <a:pt x="21848" y="39749"/>
                  </a:cubicBezTo>
                  <a:cubicBezTo>
                    <a:pt x="23364" y="39749"/>
                    <a:pt x="24904" y="39574"/>
                    <a:pt x="26443" y="39210"/>
                  </a:cubicBezTo>
                  <a:cubicBezTo>
                    <a:pt x="37121" y="36680"/>
                    <a:pt x="43730" y="25969"/>
                    <a:pt x="41199" y="15291"/>
                  </a:cubicBezTo>
                  <a:cubicBezTo>
                    <a:pt x="39035" y="6154"/>
                    <a:pt x="30881" y="0"/>
                    <a:pt x="21882"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2399425" y="2691775"/>
              <a:ext cx="772875" cy="702650"/>
            </a:xfrm>
            <a:custGeom>
              <a:avLst/>
              <a:gdLst/>
              <a:ahLst/>
              <a:cxnLst/>
              <a:rect l="l" t="t" r="r" b="b"/>
              <a:pathLst>
                <a:path w="30915" h="28106" extrusionOk="0">
                  <a:moveTo>
                    <a:pt x="15469" y="0"/>
                  </a:moveTo>
                  <a:cubicBezTo>
                    <a:pt x="14396" y="0"/>
                    <a:pt x="13306" y="124"/>
                    <a:pt x="12217" y="382"/>
                  </a:cubicBezTo>
                  <a:cubicBezTo>
                    <a:pt x="4670" y="2172"/>
                    <a:pt x="0" y="9745"/>
                    <a:pt x="1783" y="17291"/>
                  </a:cubicBezTo>
                  <a:cubicBezTo>
                    <a:pt x="3314" y="23753"/>
                    <a:pt x="9081" y="28105"/>
                    <a:pt x="15445" y="28105"/>
                  </a:cubicBezTo>
                  <a:cubicBezTo>
                    <a:pt x="16519" y="28105"/>
                    <a:pt x="17609" y="27981"/>
                    <a:pt x="18698" y="27723"/>
                  </a:cubicBezTo>
                  <a:cubicBezTo>
                    <a:pt x="26244" y="25934"/>
                    <a:pt x="30915" y="18367"/>
                    <a:pt x="29125" y="10814"/>
                  </a:cubicBezTo>
                  <a:cubicBezTo>
                    <a:pt x="27599" y="4353"/>
                    <a:pt x="21833" y="0"/>
                    <a:pt x="1546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3709375" y="2198000"/>
              <a:ext cx="1093125" cy="993750"/>
            </a:xfrm>
            <a:custGeom>
              <a:avLst/>
              <a:gdLst/>
              <a:ahLst/>
              <a:cxnLst/>
              <a:rect l="l" t="t" r="r" b="b"/>
              <a:pathLst>
                <a:path w="43725" h="39750" extrusionOk="0">
                  <a:moveTo>
                    <a:pt x="21879" y="0"/>
                  </a:moveTo>
                  <a:cubicBezTo>
                    <a:pt x="20362" y="0"/>
                    <a:pt x="18822" y="175"/>
                    <a:pt x="17282" y="540"/>
                  </a:cubicBezTo>
                  <a:cubicBezTo>
                    <a:pt x="6604" y="3070"/>
                    <a:pt x="0" y="13779"/>
                    <a:pt x="2524" y="24457"/>
                  </a:cubicBezTo>
                  <a:cubicBezTo>
                    <a:pt x="4690" y="33595"/>
                    <a:pt x="12846" y="39749"/>
                    <a:pt x="21845" y="39749"/>
                  </a:cubicBezTo>
                  <a:cubicBezTo>
                    <a:pt x="23362" y="39749"/>
                    <a:pt x="24903" y="39574"/>
                    <a:pt x="26443" y="39210"/>
                  </a:cubicBezTo>
                  <a:cubicBezTo>
                    <a:pt x="37120" y="36680"/>
                    <a:pt x="43725" y="25976"/>
                    <a:pt x="41195" y="15297"/>
                  </a:cubicBezTo>
                  <a:cubicBezTo>
                    <a:pt x="39029" y="6159"/>
                    <a:pt x="30877" y="0"/>
                    <a:pt x="21879"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3869425" y="2343600"/>
              <a:ext cx="773025" cy="702675"/>
            </a:xfrm>
            <a:custGeom>
              <a:avLst/>
              <a:gdLst/>
              <a:ahLst/>
              <a:cxnLst/>
              <a:rect l="l" t="t" r="r" b="b"/>
              <a:pathLst>
                <a:path w="30921" h="28107" extrusionOk="0">
                  <a:moveTo>
                    <a:pt x="15472" y="1"/>
                  </a:moveTo>
                  <a:cubicBezTo>
                    <a:pt x="14400" y="1"/>
                    <a:pt x="13311" y="124"/>
                    <a:pt x="12222" y="382"/>
                  </a:cubicBezTo>
                  <a:cubicBezTo>
                    <a:pt x="4671" y="2172"/>
                    <a:pt x="0" y="9740"/>
                    <a:pt x="1790" y="17291"/>
                  </a:cubicBezTo>
                  <a:cubicBezTo>
                    <a:pt x="3321" y="23753"/>
                    <a:pt x="9084" y="28106"/>
                    <a:pt x="15447" y="28106"/>
                  </a:cubicBezTo>
                  <a:cubicBezTo>
                    <a:pt x="16520" y="28106"/>
                    <a:pt x="17609" y="27983"/>
                    <a:pt x="18699" y="27725"/>
                  </a:cubicBezTo>
                  <a:cubicBezTo>
                    <a:pt x="26250" y="25935"/>
                    <a:pt x="30920" y="18362"/>
                    <a:pt x="29131" y="10815"/>
                  </a:cubicBezTo>
                  <a:cubicBezTo>
                    <a:pt x="27600" y="4353"/>
                    <a:pt x="21833" y="1"/>
                    <a:pt x="1547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2727200" y="2691850"/>
              <a:ext cx="400625" cy="271225"/>
            </a:xfrm>
            <a:custGeom>
              <a:avLst/>
              <a:gdLst/>
              <a:ahLst/>
              <a:cxnLst/>
              <a:rect l="l" t="t" r="r" b="b"/>
              <a:pathLst>
                <a:path w="16025" h="10849" extrusionOk="0">
                  <a:moveTo>
                    <a:pt x="16025" y="10843"/>
                  </a:moveTo>
                  <a:lnTo>
                    <a:pt x="16025" y="10849"/>
                  </a:lnTo>
                  <a:lnTo>
                    <a:pt x="16025" y="10843"/>
                  </a:lnTo>
                  <a:close/>
                  <a:moveTo>
                    <a:pt x="16014" y="10811"/>
                  </a:moveTo>
                  <a:lnTo>
                    <a:pt x="16014" y="10811"/>
                  </a:lnTo>
                  <a:cubicBezTo>
                    <a:pt x="16020" y="10817"/>
                    <a:pt x="16020" y="10828"/>
                    <a:pt x="16020" y="10833"/>
                  </a:cubicBezTo>
                  <a:cubicBezTo>
                    <a:pt x="16020" y="10828"/>
                    <a:pt x="16020" y="10817"/>
                    <a:pt x="16014" y="10811"/>
                  </a:cubicBezTo>
                  <a:lnTo>
                    <a:pt x="16014" y="10811"/>
                  </a:lnTo>
                  <a:close/>
                  <a:moveTo>
                    <a:pt x="2247" y="1"/>
                  </a:moveTo>
                  <a:cubicBezTo>
                    <a:pt x="1507" y="6"/>
                    <a:pt x="757" y="70"/>
                    <a:pt x="0" y="198"/>
                  </a:cubicBezTo>
                  <a:cubicBezTo>
                    <a:pt x="757" y="70"/>
                    <a:pt x="1507" y="6"/>
                    <a:pt x="2247" y="1"/>
                  </a:cubicBezTo>
                  <a:close/>
                  <a:moveTo>
                    <a:pt x="2360" y="1"/>
                  </a:moveTo>
                  <a:lnTo>
                    <a:pt x="2360" y="1"/>
                  </a:lnTo>
                  <a:cubicBezTo>
                    <a:pt x="2610" y="1"/>
                    <a:pt x="2860" y="6"/>
                    <a:pt x="3110" y="16"/>
                  </a:cubicBezTo>
                  <a:cubicBezTo>
                    <a:pt x="2860" y="6"/>
                    <a:pt x="2610" y="1"/>
                    <a:pt x="236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338500" y="1480250"/>
              <a:ext cx="2331600" cy="1985375"/>
            </a:xfrm>
            <a:custGeom>
              <a:avLst/>
              <a:gdLst/>
              <a:ahLst/>
              <a:cxnLst/>
              <a:rect l="l" t="t" r="r" b="b"/>
              <a:pathLst>
                <a:path w="93264" h="79415" extrusionOk="0">
                  <a:moveTo>
                    <a:pt x="47987" y="0"/>
                  </a:moveTo>
                  <a:cubicBezTo>
                    <a:pt x="44659" y="0"/>
                    <a:pt x="41278" y="383"/>
                    <a:pt x="37898" y="1183"/>
                  </a:cubicBezTo>
                  <a:cubicBezTo>
                    <a:pt x="14491" y="6728"/>
                    <a:pt x="1" y="30165"/>
                    <a:pt x="5465" y="53572"/>
                  </a:cubicBezTo>
                  <a:cubicBezTo>
                    <a:pt x="12472" y="69294"/>
                    <a:pt x="28171" y="79415"/>
                    <a:pt x="45266" y="79415"/>
                  </a:cubicBezTo>
                  <a:cubicBezTo>
                    <a:pt x="48596" y="79415"/>
                    <a:pt x="51979" y="79031"/>
                    <a:pt x="55361" y="78229"/>
                  </a:cubicBezTo>
                  <a:cubicBezTo>
                    <a:pt x="78773" y="72686"/>
                    <a:pt x="93263" y="49247"/>
                    <a:pt x="87799" y="25841"/>
                  </a:cubicBezTo>
                  <a:cubicBezTo>
                    <a:pt x="80791" y="10118"/>
                    <a:pt x="65085" y="0"/>
                    <a:pt x="47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899025" y="1927225"/>
              <a:ext cx="1319725" cy="1278450"/>
            </a:xfrm>
            <a:custGeom>
              <a:avLst/>
              <a:gdLst/>
              <a:ahLst/>
              <a:cxnLst/>
              <a:rect l="l" t="t" r="r" b="b"/>
              <a:pathLst>
                <a:path w="52789" h="51138" extrusionOk="0">
                  <a:moveTo>
                    <a:pt x="22299" y="1"/>
                  </a:moveTo>
                  <a:cubicBezTo>
                    <a:pt x="21670" y="1"/>
                    <a:pt x="21032" y="73"/>
                    <a:pt x="20393" y="225"/>
                  </a:cubicBezTo>
                  <a:cubicBezTo>
                    <a:pt x="15957" y="1274"/>
                    <a:pt x="13214" y="5721"/>
                    <a:pt x="14263" y="10157"/>
                  </a:cubicBezTo>
                  <a:lnTo>
                    <a:pt x="16463" y="19439"/>
                  </a:lnTo>
                  <a:lnTo>
                    <a:pt x="7174" y="21639"/>
                  </a:lnTo>
                  <a:cubicBezTo>
                    <a:pt x="2743" y="22693"/>
                    <a:pt x="0" y="27140"/>
                    <a:pt x="1050" y="31571"/>
                  </a:cubicBezTo>
                  <a:cubicBezTo>
                    <a:pt x="1948" y="35369"/>
                    <a:pt x="5335" y="37925"/>
                    <a:pt x="9075" y="37925"/>
                  </a:cubicBezTo>
                  <a:cubicBezTo>
                    <a:pt x="9704" y="37925"/>
                    <a:pt x="10343" y="37852"/>
                    <a:pt x="10982" y="37701"/>
                  </a:cubicBezTo>
                  <a:lnTo>
                    <a:pt x="20265" y="35502"/>
                  </a:lnTo>
                  <a:lnTo>
                    <a:pt x="22464" y="44789"/>
                  </a:lnTo>
                  <a:cubicBezTo>
                    <a:pt x="23366" y="48581"/>
                    <a:pt x="26755" y="51137"/>
                    <a:pt x="30490" y="51137"/>
                  </a:cubicBezTo>
                  <a:cubicBezTo>
                    <a:pt x="31119" y="51137"/>
                    <a:pt x="31758" y="51065"/>
                    <a:pt x="32396" y="50914"/>
                  </a:cubicBezTo>
                  <a:cubicBezTo>
                    <a:pt x="36833" y="49864"/>
                    <a:pt x="39576" y="45418"/>
                    <a:pt x="38526" y="40981"/>
                  </a:cubicBezTo>
                  <a:lnTo>
                    <a:pt x="36327" y="31699"/>
                  </a:lnTo>
                  <a:lnTo>
                    <a:pt x="45615" y="29499"/>
                  </a:lnTo>
                  <a:cubicBezTo>
                    <a:pt x="50046" y="28445"/>
                    <a:pt x="52788" y="23998"/>
                    <a:pt x="51740" y="19567"/>
                  </a:cubicBezTo>
                  <a:cubicBezTo>
                    <a:pt x="50842" y="15770"/>
                    <a:pt x="47455" y="13213"/>
                    <a:pt x="43716" y="13213"/>
                  </a:cubicBezTo>
                  <a:cubicBezTo>
                    <a:pt x="43086" y="13213"/>
                    <a:pt x="42447" y="13286"/>
                    <a:pt x="41807" y="13437"/>
                  </a:cubicBezTo>
                  <a:lnTo>
                    <a:pt x="32524" y="15637"/>
                  </a:lnTo>
                  <a:lnTo>
                    <a:pt x="30324" y="6348"/>
                  </a:lnTo>
                  <a:cubicBezTo>
                    <a:pt x="29422" y="2557"/>
                    <a:pt x="26034" y="1"/>
                    <a:pt x="22299" y="1"/>
                  </a:cubicBezTo>
                  <a:close/>
                </a:path>
              </a:pathLst>
            </a:custGeom>
            <a:gradFill>
              <a:gsLst>
                <a:gs pos="0">
                  <a:srgbClr val="6E3DCF"/>
                </a:gs>
                <a:gs pos="100000">
                  <a:srgbClr val="2EE6C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1097125" y="1927225"/>
              <a:ext cx="1121625" cy="868075"/>
            </a:xfrm>
            <a:custGeom>
              <a:avLst/>
              <a:gdLst/>
              <a:ahLst/>
              <a:cxnLst/>
              <a:rect l="l" t="t" r="r" b="b"/>
              <a:pathLst>
                <a:path w="44865" h="34723" extrusionOk="0">
                  <a:moveTo>
                    <a:pt x="14375" y="1"/>
                  </a:moveTo>
                  <a:cubicBezTo>
                    <a:pt x="13746" y="1"/>
                    <a:pt x="13108" y="73"/>
                    <a:pt x="12469" y="225"/>
                  </a:cubicBezTo>
                  <a:cubicBezTo>
                    <a:pt x="8033" y="1274"/>
                    <a:pt x="5290" y="5721"/>
                    <a:pt x="6339" y="10157"/>
                  </a:cubicBezTo>
                  <a:lnTo>
                    <a:pt x="8539" y="19439"/>
                  </a:lnTo>
                  <a:lnTo>
                    <a:pt x="1" y="21462"/>
                  </a:lnTo>
                  <a:cubicBezTo>
                    <a:pt x="6088" y="29711"/>
                    <a:pt x="15837" y="34723"/>
                    <a:pt x="26278" y="34723"/>
                  </a:cubicBezTo>
                  <a:cubicBezTo>
                    <a:pt x="27211" y="34723"/>
                    <a:pt x="28149" y="34683"/>
                    <a:pt x="29090" y="34602"/>
                  </a:cubicBezTo>
                  <a:lnTo>
                    <a:pt x="28403" y="31699"/>
                  </a:lnTo>
                  <a:lnTo>
                    <a:pt x="37691" y="29499"/>
                  </a:lnTo>
                  <a:cubicBezTo>
                    <a:pt x="42122" y="28445"/>
                    <a:pt x="44864" y="23998"/>
                    <a:pt x="43816" y="19567"/>
                  </a:cubicBezTo>
                  <a:cubicBezTo>
                    <a:pt x="42918" y="15770"/>
                    <a:pt x="39531" y="13213"/>
                    <a:pt x="35792" y="13213"/>
                  </a:cubicBezTo>
                  <a:cubicBezTo>
                    <a:pt x="35162" y="13213"/>
                    <a:pt x="34523" y="13286"/>
                    <a:pt x="33883" y="13437"/>
                  </a:cubicBezTo>
                  <a:lnTo>
                    <a:pt x="24600" y="15637"/>
                  </a:lnTo>
                  <a:lnTo>
                    <a:pt x="22400" y="6348"/>
                  </a:lnTo>
                  <a:cubicBezTo>
                    <a:pt x="21498" y="2557"/>
                    <a:pt x="18110" y="1"/>
                    <a:pt x="14375"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36"/>
          <p:cNvSpPr/>
          <p:nvPr/>
        </p:nvSpPr>
        <p:spPr>
          <a:xfrm>
            <a:off x="5813606" y="0"/>
            <a:ext cx="1548450" cy="2745675"/>
          </a:xfrm>
          <a:custGeom>
            <a:avLst/>
            <a:gdLst/>
            <a:ahLst/>
            <a:cxnLst/>
            <a:rect l="l" t="t" r="r" b="b"/>
            <a:pathLst>
              <a:path w="61938" h="109827" extrusionOk="0">
                <a:moveTo>
                  <a:pt x="43947" y="109827"/>
                </a:moveTo>
                <a:cubicBezTo>
                  <a:pt x="46710" y="100354"/>
                  <a:pt x="67383" y="68236"/>
                  <a:pt x="60525" y="52990"/>
                </a:cubicBezTo>
                <a:cubicBezTo>
                  <a:pt x="53667" y="37745"/>
                  <a:pt x="11335" y="27186"/>
                  <a:pt x="2799" y="18354"/>
                </a:cubicBezTo>
                <a:cubicBezTo>
                  <a:pt x="-5736" y="9522"/>
                  <a:pt x="8227" y="3059"/>
                  <a:pt x="9312" y="0"/>
                </a:cubicBezTo>
              </a:path>
            </a:pathLst>
          </a:custGeom>
          <a:noFill/>
          <a:ln w="28575" cap="flat" cmpd="sng">
            <a:solidFill>
              <a:schemeClr val="lt2"/>
            </a:solidFill>
            <a:prstDash val="solid"/>
            <a:round/>
            <a:headEnd type="none" w="med" len="med"/>
            <a:tailEnd type="none" w="med" len="med"/>
          </a:ln>
        </p:spPr>
      </p:sp>
      <p:sp>
        <p:nvSpPr>
          <p:cNvPr id="603" name="Google Shape;603;p36"/>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31"/>
        <p:cNvGrpSpPr/>
        <p:nvPr/>
      </p:nvGrpSpPr>
      <p:grpSpPr>
        <a:xfrm>
          <a:off x="0" y="0"/>
          <a:ext cx="0" cy="0"/>
          <a:chOff x="0" y="0"/>
          <a:chExt cx="0" cy="0"/>
        </a:xfrm>
      </p:grpSpPr>
      <p:grpSp>
        <p:nvGrpSpPr>
          <p:cNvPr id="632" name="Google Shape;632;p39"/>
          <p:cNvGrpSpPr/>
          <p:nvPr/>
        </p:nvGrpSpPr>
        <p:grpSpPr>
          <a:xfrm>
            <a:off x="5749750" y="0"/>
            <a:ext cx="2496775" cy="5143500"/>
            <a:chOff x="5744400" y="0"/>
            <a:chExt cx="2496775" cy="5143500"/>
          </a:xfrm>
        </p:grpSpPr>
        <p:sp>
          <p:nvSpPr>
            <p:cNvPr id="633" name="Google Shape;633;p39"/>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9"/>
          <p:cNvSpPr/>
          <p:nvPr/>
        </p:nvSpPr>
        <p:spPr>
          <a:xfrm>
            <a:off x="576950" y="1899684"/>
            <a:ext cx="4322400" cy="2727491"/>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7" name="Google Shape;637;p39"/>
          <p:cNvPicPr preferRelativeResize="0"/>
          <p:nvPr/>
        </p:nvPicPr>
        <p:blipFill rotWithShape="1">
          <a:blip r:embed="rId3">
            <a:alphaModFix/>
          </a:blip>
          <a:srcRect l="53617" t="1587" r="2288" b="1587"/>
          <a:stretch/>
        </p:blipFill>
        <p:spPr>
          <a:xfrm>
            <a:off x="5275200" y="511500"/>
            <a:ext cx="3331800" cy="4115400"/>
          </a:xfrm>
          <a:prstGeom prst="rect">
            <a:avLst/>
          </a:prstGeom>
          <a:noFill/>
          <a:ln>
            <a:noFill/>
          </a:ln>
        </p:spPr>
      </p:pic>
      <p:sp>
        <p:nvSpPr>
          <p:cNvPr id="638" name="Google Shape;638;p39"/>
          <p:cNvSpPr txBox="1">
            <a:spLocks noGrp="1"/>
          </p:cNvSpPr>
          <p:nvPr>
            <p:ph type="subTitle" idx="1"/>
          </p:nvPr>
        </p:nvSpPr>
        <p:spPr>
          <a:xfrm>
            <a:off x="720049" y="2069456"/>
            <a:ext cx="4016400" cy="16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We tr</a:t>
            </a:r>
            <a:r>
              <a:rPr lang="en-US" dirty="0" err="1"/>
              <a:t>i</a:t>
            </a:r>
            <a:r>
              <a:rPr lang="en" dirty="0"/>
              <a:t>ed to use normal req for getting the final HTML, but </a:t>
            </a:r>
            <a:r>
              <a:rPr lang="en-US" dirty="0"/>
              <a:t>encountered</a:t>
            </a:r>
            <a:r>
              <a:rPr lang="en" dirty="0"/>
              <a:t> by an obsticle. </a:t>
            </a:r>
            <a:r>
              <a:rPr lang="en-US" dirty="0"/>
              <a:t>I</a:t>
            </a:r>
            <a:r>
              <a:rPr lang="en" dirty="0"/>
              <a:t>n Steam’s search page there is no “Next” button or page number. </a:t>
            </a:r>
            <a:r>
              <a:rPr lang="en-US" dirty="0"/>
              <a:t>I</a:t>
            </a:r>
            <a:r>
              <a:rPr lang="en" dirty="0"/>
              <a:t>n order to get the final HTML we used “Selenium” and created a loop that scrolles down every second and gets another 50 games in the list. </a:t>
            </a:r>
            <a:r>
              <a:rPr lang="en-US" dirty="0"/>
              <a:t>W</a:t>
            </a:r>
            <a:r>
              <a:rPr lang="en" dirty="0"/>
              <a:t>e initiated the scrolling times to 100 in order to get 4950 games in one HTML code.</a:t>
            </a:r>
            <a:endParaRPr dirty="0"/>
          </a:p>
        </p:txBody>
      </p:sp>
      <p:sp>
        <p:nvSpPr>
          <p:cNvPr id="639" name="Google Shape;639;p39"/>
          <p:cNvSpPr txBox="1">
            <a:spLocks noGrp="1"/>
          </p:cNvSpPr>
          <p:nvPr>
            <p:ph type="ctrTitle"/>
          </p:nvPr>
        </p:nvSpPr>
        <p:spPr>
          <a:xfrm>
            <a:off x="720049" y="349074"/>
            <a:ext cx="3331800" cy="1196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Crawling</a:t>
            </a:r>
            <a:br>
              <a:rPr lang="en" sz="4400" dirty="0"/>
            </a:br>
            <a:r>
              <a:rPr lang="en" sz="4400" b="1" dirty="0">
                <a:solidFill>
                  <a:srgbClr val="002060"/>
                </a:solidFill>
              </a:rPr>
              <a:t>01</a:t>
            </a:r>
            <a:endParaRPr sz="4400" b="1" dirty="0">
              <a:solidFill>
                <a:srgbClr val="002060"/>
              </a:solidFill>
            </a:endParaRPr>
          </a:p>
        </p:txBody>
      </p:sp>
      <p:sp>
        <p:nvSpPr>
          <p:cNvPr id="640" name="Google Shape;640;p39"/>
          <p:cNvSpPr/>
          <p:nvPr/>
        </p:nvSpPr>
        <p:spPr>
          <a:xfrm>
            <a:off x="5275200" y="511500"/>
            <a:ext cx="3331800" cy="4115400"/>
          </a:xfrm>
          <a:prstGeom prst="roundRect">
            <a:avLst>
              <a:gd name="adj" fmla="val 0"/>
            </a:avLst>
          </a:prstGeom>
          <a:gradFill>
            <a:gsLst>
              <a:gs pos="0">
                <a:srgbClr val="F42579">
                  <a:alpha val="14117"/>
                  <a:alpha val="45090"/>
                </a:srgbClr>
              </a:gs>
              <a:gs pos="100000">
                <a:srgbClr val="2D0066">
                  <a:alpha val="17254"/>
                  <a:alpha val="45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323;p74">
            <a:extLst>
              <a:ext uri="{FF2B5EF4-FFF2-40B4-BE49-F238E27FC236}">
                <a16:creationId xmlns:a16="http://schemas.microsoft.com/office/drawing/2014/main" id="{2B558BA2-26DE-40C6-A42E-1CE8D6635356}"/>
              </a:ext>
            </a:extLst>
          </p:cNvPr>
          <p:cNvSpPr/>
          <p:nvPr/>
        </p:nvSpPr>
        <p:spPr>
          <a:xfrm>
            <a:off x="2738150" y="350418"/>
            <a:ext cx="970830" cy="970746"/>
          </a:xfrm>
          <a:custGeom>
            <a:avLst/>
            <a:gdLst/>
            <a:ahLst/>
            <a:cxnLst/>
            <a:rect l="l" t="t" r="r" b="b"/>
            <a:pathLst>
              <a:path w="11491" h="11490" extrusionOk="0">
                <a:moveTo>
                  <a:pt x="5585" y="1643"/>
                </a:moveTo>
                <a:lnTo>
                  <a:pt x="5585" y="3013"/>
                </a:lnTo>
                <a:cubicBezTo>
                  <a:pt x="5322" y="3482"/>
                  <a:pt x="4845" y="3751"/>
                  <a:pt x="4340" y="3751"/>
                </a:cubicBezTo>
                <a:cubicBezTo>
                  <a:pt x="4204" y="3751"/>
                  <a:pt x="4066" y="3732"/>
                  <a:pt x="3930" y="3691"/>
                </a:cubicBezTo>
                <a:lnTo>
                  <a:pt x="2966" y="2727"/>
                </a:lnTo>
                <a:lnTo>
                  <a:pt x="2966" y="2727"/>
                </a:lnTo>
                <a:cubicBezTo>
                  <a:pt x="3070" y="2737"/>
                  <a:pt x="3176" y="2742"/>
                  <a:pt x="3281" y="2742"/>
                </a:cubicBezTo>
                <a:cubicBezTo>
                  <a:pt x="3666" y="2742"/>
                  <a:pt x="4051" y="2672"/>
                  <a:pt x="4406" y="2513"/>
                </a:cubicBezTo>
                <a:cubicBezTo>
                  <a:pt x="4871" y="2322"/>
                  <a:pt x="5275" y="2024"/>
                  <a:pt x="5585" y="1643"/>
                </a:cubicBezTo>
                <a:close/>
                <a:moveTo>
                  <a:pt x="5573" y="3560"/>
                </a:moveTo>
                <a:lnTo>
                  <a:pt x="5573" y="5322"/>
                </a:lnTo>
                <a:lnTo>
                  <a:pt x="4323" y="4084"/>
                </a:lnTo>
                <a:cubicBezTo>
                  <a:pt x="4799" y="4084"/>
                  <a:pt x="5240" y="3882"/>
                  <a:pt x="5573" y="3560"/>
                </a:cubicBezTo>
                <a:close/>
                <a:moveTo>
                  <a:pt x="5918" y="3560"/>
                </a:moveTo>
                <a:cubicBezTo>
                  <a:pt x="6240" y="3882"/>
                  <a:pt x="6692" y="4084"/>
                  <a:pt x="7168" y="4084"/>
                </a:cubicBezTo>
                <a:lnTo>
                  <a:pt x="5918" y="5322"/>
                </a:lnTo>
                <a:lnTo>
                  <a:pt x="5918" y="3560"/>
                </a:lnTo>
                <a:close/>
                <a:moveTo>
                  <a:pt x="2727" y="2965"/>
                </a:moveTo>
                <a:lnTo>
                  <a:pt x="3692" y="3929"/>
                </a:lnTo>
                <a:cubicBezTo>
                  <a:pt x="3894" y="4572"/>
                  <a:pt x="3608" y="5251"/>
                  <a:pt x="3013" y="5584"/>
                </a:cubicBezTo>
                <a:lnTo>
                  <a:pt x="1644" y="5584"/>
                </a:lnTo>
                <a:cubicBezTo>
                  <a:pt x="2025" y="5275"/>
                  <a:pt x="2323" y="4870"/>
                  <a:pt x="2525" y="4406"/>
                </a:cubicBezTo>
                <a:cubicBezTo>
                  <a:pt x="2716" y="3941"/>
                  <a:pt x="2775" y="3453"/>
                  <a:pt x="2727" y="2965"/>
                </a:cubicBezTo>
                <a:close/>
                <a:moveTo>
                  <a:pt x="4085" y="4334"/>
                </a:moveTo>
                <a:lnTo>
                  <a:pt x="5335" y="5584"/>
                </a:lnTo>
                <a:lnTo>
                  <a:pt x="3561" y="5584"/>
                </a:lnTo>
                <a:cubicBezTo>
                  <a:pt x="3894" y="5251"/>
                  <a:pt x="4085" y="4799"/>
                  <a:pt x="4085" y="4334"/>
                </a:cubicBezTo>
                <a:close/>
                <a:moveTo>
                  <a:pt x="7407" y="4334"/>
                </a:moveTo>
                <a:cubicBezTo>
                  <a:pt x="7407" y="4810"/>
                  <a:pt x="7585" y="5251"/>
                  <a:pt x="7919" y="5584"/>
                </a:cubicBezTo>
                <a:lnTo>
                  <a:pt x="6156" y="5584"/>
                </a:lnTo>
                <a:lnTo>
                  <a:pt x="7407" y="4334"/>
                </a:lnTo>
                <a:close/>
                <a:moveTo>
                  <a:pt x="5918" y="1643"/>
                </a:moveTo>
                <a:cubicBezTo>
                  <a:pt x="6228" y="2024"/>
                  <a:pt x="6633" y="2322"/>
                  <a:pt x="7085" y="2513"/>
                </a:cubicBezTo>
                <a:cubicBezTo>
                  <a:pt x="7457" y="2665"/>
                  <a:pt x="7843" y="2741"/>
                  <a:pt x="8239" y="2741"/>
                </a:cubicBezTo>
                <a:cubicBezTo>
                  <a:pt x="8338" y="2741"/>
                  <a:pt x="8438" y="2736"/>
                  <a:pt x="8538" y="2727"/>
                </a:cubicBezTo>
                <a:lnTo>
                  <a:pt x="8538" y="2727"/>
                </a:lnTo>
                <a:lnTo>
                  <a:pt x="8502" y="2751"/>
                </a:lnTo>
                <a:cubicBezTo>
                  <a:pt x="8442" y="2810"/>
                  <a:pt x="8442" y="2929"/>
                  <a:pt x="8502" y="2989"/>
                </a:cubicBezTo>
                <a:cubicBezTo>
                  <a:pt x="8538" y="3025"/>
                  <a:pt x="8573" y="3036"/>
                  <a:pt x="8621" y="3036"/>
                </a:cubicBezTo>
                <a:cubicBezTo>
                  <a:pt x="8669" y="3036"/>
                  <a:pt x="8716" y="3025"/>
                  <a:pt x="8740" y="2989"/>
                </a:cubicBezTo>
                <a:lnTo>
                  <a:pt x="8764" y="2965"/>
                </a:lnTo>
                <a:lnTo>
                  <a:pt x="8764" y="2965"/>
                </a:lnTo>
                <a:cubicBezTo>
                  <a:pt x="8716" y="3453"/>
                  <a:pt x="8788" y="3941"/>
                  <a:pt x="8978" y="4406"/>
                </a:cubicBezTo>
                <a:cubicBezTo>
                  <a:pt x="9169" y="4870"/>
                  <a:pt x="9466" y="5275"/>
                  <a:pt x="9859" y="5584"/>
                </a:cubicBezTo>
                <a:lnTo>
                  <a:pt x="8490" y="5584"/>
                </a:lnTo>
                <a:cubicBezTo>
                  <a:pt x="7895" y="5251"/>
                  <a:pt x="7609" y="4572"/>
                  <a:pt x="7799" y="3929"/>
                </a:cubicBezTo>
                <a:lnTo>
                  <a:pt x="8204" y="3525"/>
                </a:lnTo>
                <a:cubicBezTo>
                  <a:pt x="8264" y="3465"/>
                  <a:pt x="8264" y="3346"/>
                  <a:pt x="8204" y="3286"/>
                </a:cubicBezTo>
                <a:cubicBezTo>
                  <a:pt x="8175" y="3257"/>
                  <a:pt x="8130" y="3242"/>
                  <a:pt x="8085" y="3242"/>
                </a:cubicBezTo>
                <a:cubicBezTo>
                  <a:pt x="8041" y="3242"/>
                  <a:pt x="7996" y="3257"/>
                  <a:pt x="7966" y="3286"/>
                </a:cubicBezTo>
                <a:lnTo>
                  <a:pt x="7561" y="3691"/>
                </a:lnTo>
                <a:cubicBezTo>
                  <a:pt x="7428" y="3731"/>
                  <a:pt x="7293" y="3750"/>
                  <a:pt x="7160" y="3750"/>
                </a:cubicBezTo>
                <a:cubicBezTo>
                  <a:pt x="6652" y="3750"/>
                  <a:pt x="6171" y="3472"/>
                  <a:pt x="5906" y="3001"/>
                </a:cubicBezTo>
                <a:lnTo>
                  <a:pt x="5906" y="1643"/>
                </a:lnTo>
                <a:close/>
                <a:moveTo>
                  <a:pt x="5347" y="5906"/>
                </a:moveTo>
                <a:lnTo>
                  <a:pt x="4097" y="7156"/>
                </a:lnTo>
                <a:cubicBezTo>
                  <a:pt x="4097" y="6680"/>
                  <a:pt x="3918" y="6239"/>
                  <a:pt x="3573" y="5906"/>
                </a:cubicBezTo>
                <a:close/>
                <a:moveTo>
                  <a:pt x="7942" y="5906"/>
                </a:moveTo>
                <a:cubicBezTo>
                  <a:pt x="7609" y="6239"/>
                  <a:pt x="7418" y="6704"/>
                  <a:pt x="7418" y="7156"/>
                </a:cubicBezTo>
                <a:lnTo>
                  <a:pt x="6168" y="5906"/>
                </a:lnTo>
                <a:close/>
                <a:moveTo>
                  <a:pt x="5585" y="6144"/>
                </a:moveTo>
                <a:lnTo>
                  <a:pt x="5585" y="7918"/>
                </a:lnTo>
                <a:cubicBezTo>
                  <a:pt x="5263" y="7585"/>
                  <a:pt x="4811" y="7394"/>
                  <a:pt x="4335" y="7394"/>
                </a:cubicBezTo>
                <a:lnTo>
                  <a:pt x="5585" y="6144"/>
                </a:lnTo>
                <a:close/>
                <a:moveTo>
                  <a:pt x="5918" y="6144"/>
                </a:moveTo>
                <a:lnTo>
                  <a:pt x="7168" y="7394"/>
                </a:lnTo>
                <a:cubicBezTo>
                  <a:pt x="6680" y="7394"/>
                  <a:pt x="6240" y="7573"/>
                  <a:pt x="5918" y="7918"/>
                </a:cubicBezTo>
                <a:lnTo>
                  <a:pt x="5918" y="6144"/>
                </a:lnTo>
                <a:close/>
                <a:moveTo>
                  <a:pt x="9859" y="5906"/>
                </a:moveTo>
                <a:cubicBezTo>
                  <a:pt x="9466" y="6215"/>
                  <a:pt x="9169" y="6620"/>
                  <a:pt x="8978" y="7085"/>
                </a:cubicBezTo>
                <a:cubicBezTo>
                  <a:pt x="8788" y="7549"/>
                  <a:pt x="8728" y="8037"/>
                  <a:pt x="8776" y="8525"/>
                </a:cubicBezTo>
                <a:lnTo>
                  <a:pt x="7799" y="7561"/>
                </a:lnTo>
                <a:cubicBezTo>
                  <a:pt x="7609" y="6918"/>
                  <a:pt x="7895" y="6239"/>
                  <a:pt x="8490" y="5906"/>
                </a:cubicBezTo>
                <a:close/>
                <a:moveTo>
                  <a:pt x="3001" y="5906"/>
                </a:moveTo>
                <a:cubicBezTo>
                  <a:pt x="3597" y="6239"/>
                  <a:pt x="3870" y="6918"/>
                  <a:pt x="3680" y="7561"/>
                </a:cubicBezTo>
                <a:lnTo>
                  <a:pt x="3275" y="7966"/>
                </a:lnTo>
                <a:cubicBezTo>
                  <a:pt x="3216" y="8025"/>
                  <a:pt x="3216" y="8144"/>
                  <a:pt x="3275" y="8204"/>
                </a:cubicBezTo>
                <a:cubicBezTo>
                  <a:pt x="3311" y="8228"/>
                  <a:pt x="3358" y="8251"/>
                  <a:pt x="3394" y="8251"/>
                </a:cubicBezTo>
                <a:cubicBezTo>
                  <a:pt x="3442" y="8251"/>
                  <a:pt x="3489" y="8228"/>
                  <a:pt x="3513" y="8204"/>
                </a:cubicBezTo>
                <a:lnTo>
                  <a:pt x="3918" y="7799"/>
                </a:lnTo>
                <a:cubicBezTo>
                  <a:pt x="4051" y="7759"/>
                  <a:pt x="4186" y="7740"/>
                  <a:pt x="4320" y="7740"/>
                </a:cubicBezTo>
                <a:cubicBezTo>
                  <a:pt x="4828" y="7740"/>
                  <a:pt x="5309" y="8018"/>
                  <a:pt x="5573" y="8490"/>
                </a:cubicBezTo>
                <a:lnTo>
                  <a:pt x="5573" y="9844"/>
                </a:lnTo>
                <a:lnTo>
                  <a:pt x="5573" y="9844"/>
                </a:lnTo>
                <a:cubicBezTo>
                  <a:pt x="5265" y="9458"/>
                  <a:pt x="4865" y="9166"/>
                  <a:pt x="4406" y="8978"/>
                </a:cubicBezTo>
                <a:cubicBezTo>
                  <a:pt x="4049" y="8823"/>
                  <a:pt x="3668" y="8751"/>
                  <a:pt x="3275" y="8751"/>
                </a:cubicBezTo>
                <a:cubicBezTo>
                  <a:pt x="3180" y="8751"/>
                  <a:pt x="3061" y="8751"/>
                  <a:pt x="2954" y="8763"/>
                </a:cubicBezTo>
                <a:lnTo>
                  <a:pt x="2977" y="8740"/>
                </a:lnTo>
                <a:cubicBezTo>
                  <a:pt x="3037" y="8680"/>
                  <a:pt x="3037" y="8561"/>
                  <a:pt x="2977" y="8501"/>
                </a:cubicBezTo>
                <a:cubicBezTo>
                  <a:pt x="2948" y="8472"/>
                  <a:pt x="2903" y="8457"/>
                  <a:pt x="2858" y="8457"/>
                </a:cubicBezTo>
                <a:cubicBezTo>
                  <a:pt x="2814" y="8457"/>
                  <a:pt x="2769" y="8472"/>
                  <a:pt x="2739" y="8501"/>
                </a:cubicBezTo>
                <a:lnTo>
                  <a:pt x="2716" y="8525"/>
                </a:lnTo>
                <a:cubicBezTo>
                  <a:pt x="2775" y="8037"/>
                  <a:pt x="2704" y="7549"/>
                  <a:pt x="2501" y="7085"/>
                </a:cubicBezTo>
                <a:cubicBezTo>
                  <a:pt x="2311" y="6620"/>
                  <a:pt x="2013" y="6227"/>
                  <a:pt x="1632" y="5906"/>
                </a:cubicBezTo>
                <a:close/>
                <a:moveTo>
                  <a:pt x="7165" y="7740"/>
                </a:moveTo>
                <a:cubicBezTo>
                  <a:pt x="7297" y="7740"/>
                  <a:pt x="7430" y="7759"/>
                  <a:pt x="7561" y="7799"/>
                </a:cubicBezTo>
                <a:lnTo>
                  <a:pt x="8538" y="8763"/>
                </a:lnTo>
                <a:cubicBezTo>
                  <a:pt x="8447" y="8757"/>
                  <a:pt x="8357" y="8754"/>
                  <a:pt x="8267" y="8754"/>
                </a:cubicBezTo>
                <a:cubicBezTo>
                  <a:pt x="7861" y="8754"/>
                  <a:pt x="7465" y="8822"/>
                  <a:pt x="7085" y="8978"/>
                </a:cubicBezTo>
                <a:cubicBezTo>
                  <a:pt x="6633" y="9168"/>
                  <a:pt x="6228" y="9466"/>
                  <a:pt x="5918" y="9847"/>
                </a:cubicBezTo>
                <a:lnTo>
                  <a:pt x="5918" y="8490"/>
                </a:lnTo>
                <a:cubicBezTo>
                  <a:pt x="6173" y="8018"/>
                  <a:pt x="6660" y="7740"/>
                  <a:pt x="7165" y="7740"/>
                </a:cubicBezTo>
                <a:close/>
                <a:moveTo>
                  <a:pt x="5752" y="0"/>
                </a:moveTo>
                <a:cubicBezTo>
                  <a:pt x="5656" y="0"/>
                  <a:pt x="5585" y="72"/>
                  <a:pt x="5585" y="167"/>
                </a:cubicBezTo>
                <a:lnTo>
                  <a:pt x="5585" y="1024"/>
                </a:lnTo>
                <a:cubicBezTo>
                  <a:pt x="5299" y="1560"/>
                  <a:pt x="4847" y="1977"/>
                  <a:pt x="4287" y="2203"/>
                </a:cubicBezTo>
                <a:cubicBezTo>
                  <a:pt x="3970" y="2334"/>
                  <a:pt x="3626" y="2397"/>
                  <a:pt x="3281" y="2397"/>
                </a:cubicBezTo>
                <a:cubicBezTo>
                  <a:pt x="3029" y="2397"/>
                  <a:pt x="2778" y="2364"/>
                  <a:pt x="2537" y="2298"/>
                </a:cubicBezTo>
                <a:lnTo>
                  <a:pt x="1918" y="1679"/>
                </a:lnTo>
                <a:cubicBezTo>
                  <a:pt x="1894" y="1649"/>
                  <a:pt x="1849" y="1634"/>
                  <a:pt x="1803" y="1634"/>
                </a:cubicBezTo>
                <a:cubicBezTo>
                  <a:pt x="1757" y="1634"/>
                  <a:pt x="1709" y="1649"/>
                  <a:pt x="1680" y="1679"/>
                </a:cubicBezTo>
                <a:cubicBezTo>
                  <a:pt x="1620" y="1739"/>
                  <a:pt x="1620" y="1858"/>
                  <a:pt x="1680" y="1917"/>
                </a:cubicBezTo>
                <a:lnTo>
                  <a:pt x="2299" y="2536"/>
                </a:lnTo>
                <a:cubicBezTo>
                  <a:pt x="2477" y="3108"/>
                  <a:pt x="2442" y="3727"/>
                  <a:pt x="2204" y="4287"/>
                </a:cubicBezTo>
                <a:cubicBezTo>
                  <a:pt x="1977" y="4834"/>
                  <a:pt x="1549" y="5299"/>
                  <a:pt x="1025" y="5584"/>
                </a:cubicBezTo>
                <a:lnTo>
                  <a:pt x="168" y="5584"/>
                </a:lnTo>
                <a:cubicBezTo>
                  <a:pt x="84" y="5584"/>
                  <a:pt x="1" y="5656"/>
                  <a:pt x="1" y="5751"/>
                </a:cubicBezTo>
                <a:cubicBezTo>
                  <a:pt x="1" y="5834"/>
                  <a:pt x="84" y="5906"/>
                  <a:pt x="168" y="5906"/>
                </a:cubicBezTo>
                <a:lnTo>
                  <a:pt x="1025" y="5906"/>
                </a:lnTo>
                <a:cubicBezTo>
                  <a:pt x="1573" y="6192"/>
                  <a:pt x="1977" y="6656"/>
                  <a:pt x="2204" y="7204"/>
                </a:cubicBezTo>
                <a:cubicBezTo>
                  <a:pt x="2430" y="7751"/>
                  <a:pt x="2465" y="8382"/>
                  <a:pt x="2299" y="8966"/>
                </a:cubicBezTo>
                <a:lnTo>
                  <a:pt x="1680" y="9573"/>
                </a:lnTo>
                <a:cubicBezTo>
                  <a:pt x="1620" y="9632"/>
                  <a:pt x="1620" y="9752"/>
                  <a:pt x="1680" y="9811"/>
                </a:cubicBezTo>
                <a:cubicBezTo>
                  <a:pt x="1715" y="9835"/>
                  <a:pt x="1763" y="9859"/>
                  <a:pt x="1799" y="9859"/>
                </a:cubicBezTo>
                <a:cubicBezTo>
                  <a:pt x="1846" y="9859"/>
                  <a:pt x="1894" y="9835"/>
                  <a:pt x="1918" y="9811"/>
                </a:cubicBezTo>
                <a:lnTo>
                  <a:pt x="2537" y="9204"/>
                </a:lnTo>
                <a:cubicBezTo>
                  <a:pt x="2786" y="9126"/>
                  <a:pt x="3044" y="9087"/>
                  <a:pt x="3302" y="9087"/>
                </a:cubicBezTo>
                <a:cubicBezTo>
                  <a:pt x="3636" y="9087"/>
                  <a:pt x="3971" y="9153"/>
                  <a:pt x="4287" y="9287"/>
                </a:cubicBezTo>
                <a:cubicBezTo>
                  <a:pt x="4835" y="9513"/>
                  <a:pt x="5299" y="9942"/>
                  <a:pt x="5585" y="10466"/>
                </a:cubicBezTo>
                <a:lnTo>
                  <a:pt x="5585" y="11323"/>
                </a:lnTo>
                <a:cubicBezTo>
                  <a:pt x="5585" y="11418"/>
                  <a:pt x="5656" y="11490"/>
                  <a:pt x="5752" y="11490"/>
                </a:cubicBezTo>
                <a:cubicBezTo>
                  <a:pt x="5835" y="11490"/>
                  <a:pt x="5906" y="11418"/>
                  <a:pt x="5906" y="11323"/>
                </a:cubicBezTo>
                <a:lnTo>
                  <a:pt x="5906" y="10466"/>
                </a:lnTo>
                <a:cubicBezTo>
                  <a:pt x="6192" y="9930"/>
                  <a:pt x="6656" y="9513"/>
                  <a:pt x="7204" y="9287"/>
                </a:cubicBezTo>
                <a:cubicBezTo>
                  <a:pt x="7522" y="9159"/>
                  <a:pt x="7859" y="9095"/>
                  <a:pt x="8198" y="9095"/>
                </a:cubicBezTo>
                <a:cubicBezTo>
                  <a:pt x="8456" y="9095"/>
                  <a:pt x="8714" y="9132"/>
                  <a:pt x="8966" y="9204"/>
                </a:cubicBezTo>
                <a:lnTo>
                  <a:pt x="9574" y="9811"/>
                </a:lnTo>
                <a:cubicBezTo>
                  <a:pt x="9609" y="9835"/>
                  <a:pt x="9645" y="9859"/>
                  <a:pt x="9693" y="9859"/>
                </a:cubicBezTo>
                <a:cubicBezTo>
                  <a:pt x="9740" y="9859"/>
                  <a:pt x="9776" y="9835"/>
                  <a:pt x="9812" y="9811"/>
                </a:cubicBezTo>
                <a:cubicBezTo>
                  <a:pt x="9871" y="9752"/>
                  <a:pt x="9871" y="9632"/>
                  <a:pt x="9812" y="9573"/>
                </a:cubicBezTo>
                <a:lnTo>
                  <a:pt x="9204" y="8966"/>
                </a:lnTo>
                <a:cubicBezTo>
                  <a:pt x="9026" y="8382"/>
                  <a:pt x="9050" y="7775"/>
                  <a:pt x="9288" y="7204"/>
                </a:cubicBezTo>
                <a:cubicBezTo>
                  <a:pt x="9514" y="6656"/>
                  <a:pt x="9943" y="6192"/>
                  <a:pt x="10466" y="5906"/>
                </a:cubicBezTo>
                <a:lnTo>
                  <a:pt x="11324" y="5906"/>
                </a:lnTo>
                <a:cubicBezTo>
                  <a:pt x="11419" y="5906"/>
                  <a:pt x="11490" y="5834"/>
                  <a:pt x="11490" y="5751"/>
                </a:cubicBezTo>
                <a:cubicBezTo>
                  <a:pt x="11490" y="5656"/>
                  <a:pt x="11419" y="5584"/>
                  <a:pt x="11336" y="5584"/>
                </a:cubicBezTo>
                <a:lnTo>
                  <a:pt x="10466" y="5584"/>
                </a:lnTo>
                <a:cubicBezTo>
                  <a:pt x="9931" y="5299"/>
                  <a:pt x="9514" y="4834"/>
                  <a:pt x="9288" y="4287"/>
                </a:cubicBezTo>
                <a:cubicBezTo>
                  <a:pt x="9073" y="3739"/>
                  <a:pt x="9038" y="3108"/>
                  <a:pt x="9204" y="2536"/>
                </a:cubicBezTo>
                <a:lnTo>
                  <a:pt x="9812" y="1917"/>
                </a:lnTo>
                <a:cubicBezTo>
                  <a:pt x="9871" y="1858"/>
                  <a:pt x="9871" y="1739"/>
                  <a:pt x="9812" y="1679"/>
                </a:cubicBezTo>
                <a:cubicBezTo>
                  <a:pt x="9782" y="1649"/>
                  <a:pt x="9737" y="1634"/>
                  <a:pt x="9693" y="1634"/>
                </a:cubicBezTo>
                <a:cubicBezTo>
                  <a:pt x="9648" y="1634"/>
                  <a:pt x="9603" y="1649"/>
                  <a:pt x="9574" y="1679"/>
                </a:cubicBezTo>
                <a:lnTo>
                  <a:pt x="8966" y="2298"/>
                </a:lnTo>
                <a:cubicBezTo>
                  <a:pt x="8720" y="2374"/>
                  <a:pt x="8470" y="2411"/>
                  <a:pt x="8220" y="2411"/>
                </a:cubicBezTo>
                <a:cubicBezTo>
                  <a:pt x="7877" y="2411"/>
                  <a:pt x="7535" y="2341"/>
                  <a:pt x="7204" y="2203"/>
                </a:cubicBezTo>
                <a:cubicBezTo>
                  <a:pt x="6656" y="1977"/>
                  <a:pt x="6192" y="1548"/>
                  <a:pt x="5918" y="1024"/>
                </a:cubicBezTo>
                <a:lnTo>
                  <a:pt x="5918" y="167"/>
                </a:lnTo>
                <a:cubicBezTo>
                  <a:pt x="5918" y="72"/>
                  <a:pt x="5835" y="0"/>
                  <a:pt x="5752"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2337;p74">
            <a:extLst>
              <a:ext uri="{FF2B5EF4-FFF2-40B4-BE49-F238E27FC236}">
                <a16:creationId xmlns:a16="http://schemas.microsoft.com/office/drawing/2014/main" id="{2A31CAF5-6B61-4310-AD96-9D01F3F26716}"/>
              </a:ext>
            </a:extLst>
          </p:cNvPr>
          <p:cNvSpPr/>
          <p:nvPr/>
        </p:nvSpPr>
        <p:spPr>
          <a:xfrm rot="20522425">
            <a:off x="3704012" y="4040196"/>
            <a:ext cx="829245" cy="824158"/>
          </a:xfrm>
          <a:custGeom>
            <a:avLst/>
            <a:gdLst/>
            <a:ahLst/>
            <a:cxnLst/>
            <a:rect l="l" t="t" r="r" b="b"/>
            <a:pathLst>
              <a:path w="11574" h="11503" extrusionOk="0">
                <a:moveTo>
                  <a:pt x="5799" y="4168"/>
                </a:moveTo>
                <a:cubicBezTo>
                  <a:pt x="6001" y="4168"/>
                  <a:pt x="6168" y="4335"/>
                  <a:pt x="6168" y="4537"/>
                </a:cubicBezTo>
                <a:cubicBezTo>
                  <a:pt x="6168" y="4632"/>
                  <a:pt x="6144" y="4704"/>
                  <a:pt x="6096" y="4775"/>
                </a:cubicBezTo>
                <a:cubicBezTo>
                  <a:pt x="6001" y="4751"/>
                  <a:pt x="5906" y="4740"/>
                  <a:pt x="5811" y="4740"/>
                </a:cubicBezTo>
                <a:cubicBezTo>
                  <a:pt x="5703" y="4740"/>
                  <a:pt x="5620" y="4751"/>
                  <a:pt x="5525" y="4775"/>
                </a:cubicBezTo>
                <a:cubicBezTo>
                  <a:pt x="5465" y="4716"/>
                  <a:pt x="5453" y="4632"/>
                  <a:pt x="5453" y="4537"/>
                </a:cubicBezTo>
                <a:cubicBezTo>
                  <a:pt x="5430" y="4347"/>
                  <a:pt x="5608" y="4168"/>
                  <a:pt x="5799" y="4168"/>
                </a:cubicBezTo>
                <a:close/>
                <a:moveTo>
                  <a:pt x="5822" y="5085"/>
                </a:moveTo>
                <a:cubicBezTo>
                  <a:pt x="6227" y="5085"/>
                  <a:pt x="6549" y="5418"/>
                  <a:pt x="6549" y="5823"/>
                </a:cubicBezTo>
                <a:cubicBezTo>
                  <a:pt x="6549" y="5942"/>
                  <a:pt x="6525" y="6037"/>
                  <a:pt x="6477" y="6144"/>
                </a:cubicBezTo>
                <a:cubicBezTo>
                  <a:pt x="6430" y="6168"/>
                  <a:pt x="6406" y="6192"/>
                  <a:pt x="6394" y="6240"/>
                </a:cubicBezTo>
                <a:cubicBezTo>
                  <a:pt x="6358" y="6323"/>
                  <a:pt x="6406" y="6418"/>
                  <a:pt x="6489" y="6466"/>
                </a:cubicBezTo>
                <a:cubicBezTo>
                  <a:pt x="6977" y="6645"/>
                  <a:pt x="7251" y="7026"/>
                  <a:pt x="7251" y="7549"/>
                </a:cubicBezTo>
                <a:cubicBezTo>
                  <a:pt x="7251" y="8323"/>
                  <a:pt x="6620" y="9228"/>
                  <a:pt x="5811" y="9228"/>
                </a:cubicBezTo>
                <a:cubicBezTo>
                  <a:pt x="5001" y="9228"/>
                  <a:pt x="4370" y="8323"/>
                  <a:pt x="4370" y="7549"/>
                </a:cubicBezTo>
                <a:cubicBezTo>
                  <a:pt x="4370" y="7168"/>
                  <a:pt x="4513" y="6859"/>
                  <a:pt x="4787" y="6656"/>
                </a:cubicBezTo>
                <a:cubicBezTo>
                  <a:pt x="5037" y="6442"/>
                  <a:pt x="5406" y="6323"/>
                  <a:pt x="5822" y="6323"/>
                </a:cubicBezTo>
                <a:cubicBezTo>
                  <a:pt x="5918" y="6323"/>
                  <a:pt x="5989" y="6252"/>
                  <a:pt x="5989" y="6156"/>
                </a:cubicBezTo>
                <a:cubicBezTo>
                  <a:pt x="5989" y="6073"/>
                  <a:pt x="5918" y="6002"/>
                  <a:pt x="5822" y="6002"/>
                </a:cubicBezTo>
                <a:cubicBezTo>
                  <a:pt x="5584" y="6002"/>
                  <a:pt x="5358" y="6025"/>
                  <a:pt x="5156" y="6097"/>
                </a:cubicBezTo>
                <a:cubicBezTo>
                  <a:pt x="5108" y="6013"/>
                  <a:pt x="5096" y="5906"/>
                  <a:pt x="5096" y="5823"/>
                </a:cubicBezTo>
                <a:cubicBezTo>
                  <a:pt x="5096" y="5418"/>
                  <a:pt x="5418" y="5085"/>
                  <a:pt x="5822" y="5085"/>
                </a:cubicBezTo>
                <a:close/>
                <a:moveTo>
                  <a:pt x="3798" y="1"/>
                </a:moveTo>
                <a:cubicBezTo>
                  <a:pt x="3715" y="1"/>
                  <a:pt x="3620" y="72"/>
                  <a:pt x="3620" y="168"/>
                </a:cubicBezTo>
                <a:lnTo>
                  <a:pt x="3620" y="2930"/>
                </a:lnTo>
                <a:cubicBezTo>
                  <a:pt x="3620" y="3037"/>
                  <a:pt x="3655" y="3120"/>
                  <a:pt x="3715" y="3216"/>
                </a:cubicBezTo>
                <a:lnTo>
                  <a:pt x="4918" y="5109"/>
                </a:lnTo>
                <a:cubicBezTo>
                  <a:pt x="4906" y="5121"/>
                  <a:pt x="4894" y="5132"/>
                  <a:pt x="4870" y="5168"/>
                </a:cubicBezTo>
                <a:lnTo>
                  <a:pt x="2536" y="3335"/>
                </a:lnTo>
                <a:cubicBezTo>
                  <a:pt x="2512" y="3323"/>
                  <a:pt x="2489" y="3287"/>
                  <a:pt x="2477" y="3263"/>
                </a:cubicBezTo>
                <a:lnTo>
                  <a:pt x="1620" y="1013"/>
                </a:lnTo>
                <a:cubicBezTo>
                  <a:pt x="1593" y="942"/>
                  <a:pt x="1527" y="904"/>
                  <a:pt x="1460" y="904"/>
                </a:cubicBezTo>
                <a:cubicBezTo>
                  <a:pt x="1437" y="904"/>
                  <a:pt x="1415" y="908"/>
                  <a:pt x="1393" y="918"/>
                </a:cubicBezTo>
                <a:cubicBezTo>
                  <a:pt x="1298" y="965"/>
                  <a:pt x="1262" y="1060"/>
                  <a:pt x="1298" y="1144"/>
                </a:cubicBezTo>
                <a:lnTo>
                  <a:pt x="2167" y="3394"/>
                </a:lnTo>
                <a:cubicBezTo>
                  <a:pt x="2191" y="3489"/>
                  <a:pt x="2251" y="3561"/>
                  <a:pt x="2334" y="3620"/>
                </a:cubicBezTo>
                <a:lnTo>
                  <a:pt x="4739" y="5513"/>
                </a:lnTo>
                <a:cubicBezTo>
                  <a:pt x="4739" y="5525"/>
                  <a:pt x="4727" y="5537"/>
                  <a:pt x="4727" y="5549"/>
                </a:cubicBezTo>
                <a:lnTo>
                  <a:pt x="3429" y="5275"/>
                </a:lnTo>
                <a:cubicBezTo>
                  <a:pt x="3384" y="5263"/>
                  <a:pt x="3339" y="5256"/>
                  <a:pt x="3294" y="5256"/>
                </a:cubicBezTo>
                <a:cubicBezTo>
                  <a:pt x="3209" y="5256"/>
                  <a:pt x="3126" y="5280"/>
                  <a:pt x="3048" y="5335"/>
                </a:cubicBezTo>
                <a:lnTo>
                  <a:pt x="1108" y="6466"/>
                </a:lnTo>
                <a:cubicBezTo>
                  <a:pt x="1000" y="6525"/>
                  <a:pt x="929" y="6609"/>
                  <a:pt x="881" y="6716"/>
                </a:cubicBezTo>
                <a:lnTo>
                  <a:pt x="36" y="8764"/>
                </a:lnTo>
                <a:cubicBezTo>
                  <a:pt x="0" y="8859"/>
                  <a:pt x="36" y="8942"/>
                  <a:pt x="131" y="8990"/>
                </a:cubicBezTo>
                <a:cubicBezTo>
                  <a:pt x="143" y="9002"/>
                  <a:pt x="167" y="9002"/>
                  <a:pt x="191" y="9002"/>
                </a:cubicBezTo>
                <a:cubicBezTo>
                  <a:pt x="250" y="9002"/>
                  <a:pt x="322" y="8966"/>
                  <a:pt x="334" y="8907"/>
                </a:cubicBezTo>
                <a:lnTo>
                  <a:pt x="1179" y="6847"/>
                </a:lnTo>
                <a:cubicBezTo>
                  <a:pt x="1203" y="6799"/>
                  <a:pt x="1227" y="6775"/>
                  <a:pt x="1262" y="6764"/>
                </a:cubicBezTo>
                <a:lnTo>
                  <a:pt x="3191" y="5632"/>
                </a:lnTo>
                <a:cubicBezTo>
                  <a:pt x="3221" y="5610"/>
                  <a:pt x="3252" y="5602"/>
                  <a:pt x="3279" y="5602"/>
                </a:cubicBezTo>
                <a:cubicBezTo>
                  <a:pt x="3294" y="5602"/>
                  <a:pt x="3309" y="5604"/>
                  <a:pt x="3322" y="5609"/>
                </a:cubicBezTo>
                <a:lnTo>
                  <a:pt x="4679" y="5906"/>
                </a:lnTo>
                <a:cubicBezTo>
                  <a:pt x="4679" y="5942"/>
                  <a:pt x="4691" y="5966"/>
                  <a:pt x="4691" y="6002"/>
                </a:cubicBezTo>
                <a:lnTo>
                  <a:pt x="3882" y="6264"/>
                </a:lnTo>
                <a:cubicBezTo>
                  <a:pt x="3727" y="6311"/>
                  <a:pt x="3596" y="6430"/>
                  <a:pt x="3548" y="6597"/>
                </a:cubicBezTo>
                <a:lnTo>
                  <a:pt x="2727" y="8871"/>
                </a:lnTo>
                <a:cubicBezTo>
                  <a:pt x="2703" y="8942"/>
                  <a:pt x="2703" y="9014"/>
                  <a:pt x="2703" y="9097"/>
                </a:cubicBezTo>
                <a:lnTo>
                  <a:pt x="2882" y="11359"/>
                </a:lnTo>
                <a:cubicBezTo>
                  <a:pt x="2882" y="11443"/>
                  <a:pt x="2953" y="11502"/>
                  <a:pt x="3048" y="11502"/>
                </a:cubicBezTo>
                <a:lnTo>
                  <a:pt x="3060" y="11502"/>
                </a:lnTo>
                <a:cubicBezTo>
                  <a:pt x="3144" y="11502"/>
                  <a:pt x="3227" y="11419"/>
                  <a:pt x="3203" y="11324"/>
                </a:cubicBezTo>
                <a:lnTo>
                  <a:pt x="3024" y="9061"/>
                </a:lnTo>
                <a:cubicBezTo>
                  <a:pt x="3024" y="9038"/>
                  <a:pt x="3024" y="9002"/>
                  <a:pt x="3048" y="8990"/>
                </a:cubicBezTo>
                <a:lnTo>
                  <a:pt x="3858" y="6716"/>
                </a:lnTo>
                <a:cubicBezTo>
                  <a:pt x="3882" y="6656"/>
                  <a:pt x="3917" y="6609"/>
                  <a:pt x="3977" y="6597"/>
                </a:cubicBezTo>
                <a:lnTo>
                  <a:pt x="4370" y="6466"/>
                </a:lnTo>
                <a:lnTo>
                  <a:pt x="4370" y="6466"/>
                </a:lnTo>
                <a:cubicBezTo>
                  <a:pt x="4096" y="6728"/>
                  <a:pt x="3953" y="7097"/>
                  <a:pt x="3953" y="7514"/>
                </a:cubicBezTo>
                <a:cubicBezTo>
                  <a:pt x="3953" y="7990"/>
                  <a:pt x="4144" y="8502"/>
                  <a:pt x="4453" y="8883"/>
                </a:cubicBezTo>
                <a:cubicBezTo>
                  <a:pt x="4810" y="9300"/>
                  <a:pt x="5263" y="9538"/>
                  <a:pt x="5739" y="9538"/>
                </a:cubicBezTo>
                <a:cubicBezTo>
                  <a:pt x="6215" y="9538"/>
                  <a:pt x="6656" y="9300"/>
                  <a:pt x="7013" y="8883"/>
                </a:cubicBezTo>
                <a:cubicBezTo>
                  <a:pt x="7346" y="8502"/>
                  <a:pt x="7525" y="7990"/>
                  <a:pt x="7525" y="7514"/>
                </a:cubicBezTo>
                <a:cubicBezTo>
                  <a:pt x="7525" y="7097"/>
                  <a:pt x="7370" y="6728"/>
                  <a:pt x="7108" y="6466"/>
                </a:cubicBezTo>
                <a:lnTo>
                  <a:pt x="7108" y="6466"/>
                </a:lnTo>
                <a:lnTo>
                  <a:pt x="7489" y="6597"/>
                </a:lnTo>
                <a:cubicBezTo>
                  <a:pt x="7549" y="6609"/>
                  <a:pt x="7596" y="6656"/>
                  <a:pt x="7608" y="6716"/>
                </a:cubicBezTo>
                <a:lnTo>
                  <a:pt x="8430" y="8990"/>
                </a:lnTo>
                <a:cubicBezTo>
                  <a:pt x="8442" y="9014"/>
                  <a:pt x="8442" y="9038"/>
                  <a:pt x="8442" y="9061"/>
                </a:cubicBezTo>
                <a:lnTo>
                  <a:pt x="8263" y="11324"/>
                </a:lnTo>
                <a:cubicBezTo>
                  <a:pt x="8263" y="11419"/>
                  <a:pt x="8323" y="11502"/>
                  <a:pt x="8418" y="11502"/>
                </a:cubicBezTo>
                <a:lnTo>
                  <a:pt x="8430" y="11502"/>
                </a:lnTo>
                <a:cubicBezTo>
                  <a:pt x="8513" y="11502"/>
                  <a:pt x="8597" y="11431"/>
                  <a:pt x="8597" y="11359"/>
                </a:cubicBezTo>
                <a:lnTo>
                  <a:pt x="8775" y="9097"/>
                </a:lnTo>
                <a:cubicBezTo>
                  <a:pt x="8775" y="9014"/>
                  <a:pt x="8775" y="8942"/>
                  <a:pt x="8739" y="8871"/>
                </a:cubicBezTo>
                <a:lnTo>
                  <a:pt x="7918" y="6597"/>
                </a:lnTo>
                <a:cubicBezTo>
                  <a:pt x="7858" y="6442"/>
                  <a:pt x="7739" y="6323"/>
                  <a:pt x="7596" y="6264"/>
                </a:cubicBezTo>
                <a:lnTo>
                  <a:pt x="6775" y="6002"/>
                </a:lnTo>
                <a:cubicBezTo>
                  <a:pt x="6775" y="5966"/>
                  <a:pt x="6787" y="5942"/>
                  <a:pt x="6787" y="5906"/>
                </a:cubicBezTo>
                <a:lnTo>
                  <a:pt x="8144" y="5609"/>
                </a:lnTo>
                <a:cubicBezTo>
                  <a:pt x="8157" y="5605"/>
                  <a:pt x="8170" y="5604"/>
                  <a:pt x="8182" y="5604"/>
                </a:cubicBezTo>
                <a:cubicBezTo>
                  <a:pt x="8216" y="5604"/>
                  <a:pt x="8249" y="5615"/>
                  <a:pt x="8275" y="5632"/>
                </a:cubicBezTo>
                <a:lnTo>
                  <a:pt x="10216" y="6764"/>
                </a:lnTo>
                <a:cubicBezTo>
                  <a:pt x="10240" y="6775"/>
                  <a:pt x="10275" y="6823"/>
                  <a:pt x="10287" y="6847"/>
                </a:cubicBezTo>
                <a:lnTo>
                  <a:pt x="11133" y="8907"/>
                </a:lnTo>
                <a:cubicBezTo>
                  <a:pt x="11168" y="8954"/>
                  <a:pt x="11228" y="9002"/>
                  <a:pt x="11287" y="9002"/>
                </a:cubicBezTo>
                <a:cubicBezTo>
                  <a:pt x="11299" y="9002"/>
                  <a:pt x="11335" y="9002"/>
                  <a:pt x="11347" y="8990"/>
                </a:cubicBezTo>
                <a:cubicBezTo>
                  <a:pt x="11526" y="8978"/>
                  <a:pt x="11573" y="8883"/>
                  <a:pt x="11526" y="8800"/>
                </a:cubicBezTo>
                <a:lnTo>
                  <a:pt x="10680" y="6740"/>
                </a:lnTo>
                <a:cubicBezTo>
                  <a:pt x="10633" y="6645"/>
                  <a:pt x="10561" y="6549"/>
                  <a:pt x="10454" y="6490"/>
                </a:cubicBezTo>
                <a:lnTo>
                  <a:pt x="8525" y="5359"/>
                </a:lnTo>
                <a:cubicBezTo>
                  <a:pt x="8442" y="5309"/>
                  <a:pt x="8348" y="5288"/>
                  <a:pt x="8253" y="5288"/>
                </a:cubicBezTo>
                <a:cubicBezTo>
                  <a:pt x="8213" y="5288"/>
                  <a:pt x="8172" y="5292"/>
                  <a:pt x="8132" y="5299"/>
                </a:cubicBezTo>
                <a:lnTo>
                  <a:pt x="6834" y="5585"/>
                </a:lnTo>
                <a:cubicBezTo>
                  <a:pt x="6834" y="5573"/>
                  <a:pt x="6834" y="5549"/>
                  <a:pt x="6823" y="5537"/>
                </a:cubicBezTo>
                <a:lnTo>
                  <a:pt x="9240" y="3644"/>
                </a:lnTo>
                <a:cubicBezTo>
                  <a:pt x="9311" y="3585"/>
                  <a:pt x="9370" y="3513"/>
                  <a:pt x="9394" y="3430"/>
                </a:cubicBezTo>
                <a:lnTo>
                  <a:pt x="10263" y="1180"/>
                </a:lnTo>
                <a:cubicBezTo>
                  <a:pt x="10287" y="1084"/>
                  <a:pt x="10252" y="1001"/>
                  <a:pt x="10168" y="953"/>
                </a:cubicBezTo>
                <a:cubicBezTo>
                  <a:pt x="10149" y="945"/>
                  <a:pt x="10129" y="941"/>
                  <a:pt x="10110" y="941"/>
                </a:cubicBezTo>
                <a:cubicBezTo>
                  <a:pt x="10044" y="941"/>
                  <a:pt x="9981" y="984"/>
                  <a:pt x="9954" y="1049"/>
                </a:cubicBezTo>
                <a:lnTo>
                  <a:pt x="9085" y="3287"/>
                </a:lnTo>
                <a:cubicBezTo>
                  <a:pt x="9073" y="3323"/>
                  <a:pt x="9061" y="3346"/>
                  <a:pt x="9025" y="3370"/>
                </a:cubicBezTo>
                <a:lnTo>
                  <a:pt x="6692" y="5192"/>
                </a:lnTo>
                <a:cubicBezTo>
                  <a:pt x="6680" y="5180"/>
                  <a:pt x="6656" y="5156"/>
                  <a:pt x="6644" y="5132"/>
                </a:cubicBezTo>
                <a:lnTo>
                  <a:pt x="7846" y="3251"/>
                </a:lnTo>
                <a:cubicBezTo>
                  <a:pt x="7906" y="3156"/>
                  <a:pt x="7942" y="3061"/>
                  <a:pt x="7942" y="2965"/>
                </a:cubicBezTo>
                <a:lnTo>
                  <a:pt x="7942" y="191"/>
                </a:lnTo>
                <a:cubicBezTo>
                  <a:pt x="7942" y="108"/>
                  <a:pt x="7858" y="13"/>
                  <a:pt x="7775" y="13"/>
                </a:cubicBezTo>
                <a:cubicBezTo>
                  <a:pt x="7692" y="13"/>
                  <a:pt x="7596" y="84"/>
                  <a:pt x="7596" y="179"/>
                </a:cubicBezTo>
                <a:lnTo>
                  <a:pt x="7596" y="2954"/>
                </a:lnTo>
                <a:cubicBezTo>
                  <a:pt x="7596" y="2977"/>
                  <a:pt x="7585" y="3025"/>
                  <a:pt x="7561" y="3049"/>
                </a:cubicBezTo>
                <a:lnTo>
                  <a:pt x="6406" y="4882"/>
                </a:lnTo>
                <a:lnTo>
                  <a:pt x="6394" y="4870"/>
                </a:lnTo>
                <a:cubicBezTo>
                  <a:pt x="6465" y="4751"/>
                  <a:pt x="6501" y="4632"/>
                  <a:pt x="6501" y="4489"/>
                </a:cubicBezTo>
                <a:lnTo>
                  <a:pt x="6501" y="3597"/>
                </a:lnTo>
                <a:cubicBezTo>
                  <a:pt x="6501" y="3466"/>
                  <a:pt x="6453" y="3346"/>
                  <a:pt x="6406" y="3275"/>
                </a:cubicBezTo>
                <a:cubicBezTo>
                  <a:pt x="6377" y="3223"/>
                  <a:pt x="6322" y="3196"/>
                  <a:pt x="6267" y="3196"/>
                </a:cubicBezTo>
                <a:cubicBezTo>
                  <a:pt x="6209" y="3196"/>
                  <a:pt x="6151" y="3226"/>
                  <a:pt x="6120" y="3287"/>
                </a:cubicBezTo>
                <a:cubicBezTo>
                  <a:pt x="6096" y="3335"/>
                  <a:pt x="6096" y="3406"/>
                  <a:pt x="6120" y="3454"/>
                </a:cubicBezTo>
                <a:cubicBezTo>
                  <a:pt x="6144" y="3489"/>
                  <a:pt x="6156" y="3525"/>
                  <a:pt x="6156" y="3597"/>
                </a:cubicBezTo>
                <a:lnTo>
                  <a:pt x="6156" y="3894"/>
                </a:lnTo>
                <a:cubicBezTo>
                  <a:pt x="6049" y="3847"/>
                  <a:pt x="5918" y="3799"/>
                  <a:pt x="5787" y="3799"/>
                </a:cubicBezTo>
                <a:cubicBezTo>
                  <a:pt x="5644" y="3799"/>
                  <a:pt x="5513" y="3835"/>
                  <a:pt x="5406" y="3894"/>
                </a:cubicBezTo>
                <a:lnTo>
                  <a:pt x="5406" y="3597"/>
                </a:lnTo>
                <a:cubicBezTo>
                  <a:pt x="5406" y="3525"/>
                  <a:pt x="5430" y="3489"/>
                  <a:pt x="5441" y="3454"/>
                </a:cubicBezTo>
                <a:cubicBezTo>
                  <a:pt x="5465" y="3406"/>
                  <a:pt x="5465" y="3346"/>
                  <a:pt x="5441" y="3287"/>
                </a:cubicBezTo>
                <a:cubicBezTo>
                  <a:pt x="5411" y="3226"/>
                  <a:pt x="5352" y="3196"/>
                  <a:pt x="5294" y="3196"/>
                </a:cubicBezTo>
                <a:cubicBezTo>
                  <a:pt x="5239" y="3196"/>
                  <a:pt x="5185" y="3223"/>
                  <a:pt x="5156" y="3275"/>
                </a:cubicBezTo>
                <a:cubicBezTo>
                  <a:pt x="5108" y="3358"/>
                  <a:pt x="5072" y="3466"/>
                  <a:pt x="5072" y="3597"/>
                </a:cubicBezTo>
                <a:lnTo>
                  <a:pt x="5072" y="4489"/>
                </a:lnTo>
                <a:cubicBezTo>
                  <a:pt x="5072" y="4632"/>
                  <a:pt x="5108" y="4763"/>
                  <a:pt x="5168" y="4870"/>
                </a:cubicBezTo>
                <a:lnTo>
                  <a:pt x="5156" y="4882"/>
                </a:lnTo>
                <a:lnTo>
                  <a:pt x="4001" y="3049"/>
                </a:lnTo>
                <a:cubicBezTo>
                  <a:pt x="3977" y="3025"/>
                  <a:pt x="3965" y="2989"/>
                  <a:pt x="3965" y="2954"/>
                </a:cubicBezTo>
                <a:lnTo>
                  <a:pt x="3965" y="179"/>
                </a:lnTo>
                <a:cubicBezTo>
                  <a:pt x="3965" y="84"/>
                  <a:pt x="3894" y="1"/>
                  <a:pt x="3798" y="1"/>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31"/>
        <p:cNvGrpSpPr/>
        <p:nvPr/>
      </p:nvGrpSpPr>
      <p:grpSpPr>
        <a:xfrm>
          <a:off x="0" y="0"/>
          <a:ext cx="0" cy="0"/>
          <a:chOff x="0" y="0"/>
          <a:chExt cx="0" cy="0"/>
        </a:xfrm>
      </p:grpSpPr>
      <p:grpSp>
        <p:nvGrpSpPr>
          <p:cNvPr id="632" name="Google Shape;632;p39"/>
          <p:cNvGrpSpPr/>
          <p:nvPr/>
        </p:nvGrpSpPr>
        <p:grpSpPr>
          <a:xfrm>
            <a:off x="5749750" y="0"/>
            <a:ext cx="2496775" cy="5143500"/>
            <a:chOff x="5744400" y="0"/>
            <a:chExt cx="2496775" cy="5143500"/>
          </a:xfrm>
        </p:grpSpPr>
        <p:sp>
          <p:nvSpPr>
            <p:cNvPr id="633" name="Google Shape;633;p39"/>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9"/>
          <p:cNvSpPr/>
          <p:nvPr/>
        </p:nvSpPr>
        <p:spPr>
          <a:xfrm>
            <a:off x="576950" y="1899684"/>
            <a:ext cx="4322400" cy="2727491"/>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txBox="1">
            <a:spLocks noGrp="1"/>
          </p:cNvSpPr>
          <p:nvPr>
            <p:ph type="subTitle" idx="1"/>
          </p:nvPr>
        </p:nvSpPr>
        <p:spPr>
          <a:xfrm>
            <a:off x="720049" y="2069456"/>
            <a:ext cx="4016400" cy="16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We used bs4 and kept the final html from Selenium  in a soup parameter. We extracted all the necessary classes from the soup and kept all the data in lists. We used another loop to dive into each and every hyperlink on Steam, and gathered more information that was not seen on the main page. (such as storage capacity, game labels, genres and more.</a:t>
            </a:r>
            <a:endParaRPr dirty="0"/>
          </a:p>
        </p:txBody>
      </p:sp>
      <p:sp>
        <p:nvSpPr>
          <p:cNvPr id="639" name="Google Shape;639;p39"/>
          <p:cNvSpPr txBox="1">
            <a:spLocks noGrp="1"/>
          </p:cNvSpPr>
          <p:nvPr>
            <p:ph type="ctrTitle"/>
          </p:nvPr>
        </p:nvSpPr>
        <p:spPr>
          <a:xfrm>
            <a:off x="720049" y="349074"/>
            <a:ext cx="3331800" cy="1196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Crawling</a:t>
            </a:r>
            <a:br>
              <a:rPr lang="en" sz="4400" dirty="0"/>
            </a:br>
            <a:r>
              <a:rPr lang="en" sz="4400" b="1" dirty="0">
                <a:solidFill>
                  <a:srgbClr val="002060"/>
                </a:solidFill>
              </a:rPr>
              <a:t>02</a:t>
            </a:r>
            <a:endParaRPr sz="4400" b="1" dirty="0">
              <a:solidFill>
                <a:srgbClr val="002060"/>
              </a:solidFill>
            </a:endParaRPr>
          </a:p>
        </p:txBody>
      </p:sp>
      <p:sp>
        <p:nvSpPr>
          <p:cNvPr id="2" name="Google Shape;12323;p74">
            <a:extLst>
              <a:ext uri="{FF2B5EF4-FFF2-40B4-BE49-F238E27FC236}">
                <a16:creationId xmlns:a16="http://schemas.microsoft.com/office/drawing/2014/main" id="{2B558BA2-26DE-40C6-A42E-1CE8D6635356}"/>
              </a:ext>
            </a:extLst>
          </p:cNvPr>
          <p:cNvSpPr/>
          <p:nvPr/>
        </p:nvSpPr>
        <p:spPr>
          <a:xfrm>
            <a:off x="2738150" y="350418"/>
            <a:ext cx="970830" cy="970746"/>
          </a:xfrm>
          <a:custGeom>
            <a:avLst/>
            <a:gdLst/>
            <a:ahLst/>
            <a:cxnLst/>
            <a:rect l="l" t="t" r="r" b="b"/>
            <a:pathLst>
              <a:path w="11491" h="11490" extrusionOk="0">
                <a:moveTo>
                  <a:pt x="5585" y="1643"/>
                </a:moveTo>
                <a:lnTo>
                  <a:pt x="5585" y="3013"/>
                </a:lnTo>
                <a:cubicBezTo>
                  <a:pt x="5322" y="3482"/>
                  <a:pt x="4845" y="3751"/>
                  <a:pt x="4340" y="3751"/>
                </a:cubicBezTo>
                <a:cubicBezTo>
                  <a:pt x="4204" y="3751"/>
                  <a:pt x="4066" y="3732"/>
                  <a:pt x="3930" y="3691"/>
                </a:cubicBezTo>
                <a:lnTo>
                  <a:pt x="2966" y="2727"/>
                </a:lnTo>
                <a:lnTo>
                  <a:pt x="2966" y="2727"/>
                </a:lnTo>
                <a:cubicBezTo>
                  <a:pt x="3070" y="2737"/>
                  <a:pt x="3176" y="2742"/>
                  <a:pt x="3281" y="2742"/>
                </a:cubicBezTo>
                <a:cubicBezTo>
                  <a:pt x="3666" y="2742"/>
                  <a:pt x="4051" y="2672"/>
                  <a:pt x="4406" y="2513"/>
                </a:cubicBezTo>
                <a:cubicBezTo>
                  <a:pt x="4871" y="2322"/>
                  <a:pt x="5275" y="2024"/>
                  <a:pt x="5585" y="1643"/>
                </a:cubicBezTo>
                <a:close/>
                <a:moveTo>
                  <a:pt x="5573" y="3560"/>
                </a:moveTo>
                <a:lnTo>
                  <a:pt x="5573" y="5322"/>
                </a:lnTo>
                <a:lnTo>
                  <a:pt x="4323" y="4084"/>
                </a:lnTo>
                <a:cubicBezTo>
                  <a:pt x="4799" y="4084"/>
                  <a:pt x="5240" y="3882"/>
                  <a:pt x="5573" y="3560"/>
                </a:cubicBezTo>
                <a:close/>
                <a:moveTo>
                  <a:pt x="5918" y="3560"/>
                </a:moveTo>
                <a:cubicBezTo>
                  <a:pt x="6240" y="3882"/>
                  <a:pt x="6692" y="4084"/>
                  <a:pt x="7168" y="4084"/>
                </a:cubicBezTo>
                <a:lnTo>
                  <a:pt x="5918" y="5322"/>
                </a:lnTo>
                <a:lnTo>
                  <a:pt x="5918" y="3560"/>
                </a:lnTo>
                <a:close/>
                <a:moveTo>
                  <a:pt x="2727" y="2965"/>
                </a:moveTo>
                <a:lnTo>
                  <a:pt x="3692" y="3929"/>
                </a:lnTo>
                <a:cubicBezTo>
                  <a:pt x="3894" y="4572"/>
                  <a:pt x="3608" y="5251"/>
                  <a:pt x="3013" y="5584"/>
                </a:cubicBezTo>
                <a:lnTo>
                  <a:pt x="1644" y="5584"/>
                </a:lnTo>
                <a:cubicBezTo>
                  <a:pt x="2025" y="5275"/>
                  <a:pt x="2323" y="4870"/>
                  <a:pt x="2525" y="4406"/>
                </a:cubicBezTo>
                <a:cubicBezTo>
                  <a:pt x="2716" y="3941"/>
                  <a:pt x="2775" y="3453"/>
                  <a:pt x="2727" y="2965"/>
                </a:cubicBezTo>
                <a:close/>
                <a:moveTo>
                  <a:pt x="4085" y="4334"/>
                </a:moveTo>
                <a:lnTo>
                  <a:pt x="5335" y="5584"/>
                </a:lnTo>
                <a:lnTo>
                  <a:pt x="3561" y="5584"/>
                </a:lnTo>
                <a:cubicBezTo>
                  <a:pt x="3894" y="5251"/>
                  <a:pt x="4085" y="4799"/>
                  <a:pt x="4085" y="4334"/>
                </a:cubicBezTo>
                <a:close/>
                <a:moveTo>
                  <a:pt x="7407" y="4334"/>
                </a:moveTo>
                <a:cubicBezTo>
                  <a:pt x="7407" y="4810"/>
                  <a:pt x="7585" y="5251"/>
                  <a:pt x="7919" y="5584"/>
                </a:cubicBezTo>
                <a:lnTo>
                  <a:pt x="6156" y="5584"/>
                </a:lnTo>
                <a:lnTo>
                  <a:pt x="7407" y="4334"/>
                </a:lnTo>
                <a:close/>
                <a:moveTo>
                  <a:pt x="5918" y="1643"/>
                </a:moveTo>
                <a:cubicBezTo>
                  <a:pt x="6228" y="2024"/>
                  <a:pt x="6633" y="2322"/>
                  <a:pt x="7085" y="2513"/>
                </a:cubicBezTo>
                <a:cubicBezTo>
                  <a:pt x="7457" y="2665"/>
                  <a:pt x="7843" y="2741"/>
                  <a:pt x="8239" y="2741"/>
                </a:cubicBezTo>
                <a:cubicBezTo>
                  <a:pt x="8338" y="2741"/>
                  <a:pt x="8438" y="2736"/>
                  <a:pt x="8538" y="2727"/>
                </a:cubicBezTo>
                <a:lnTo>
                  <a:pt x="8538" y="2727"/>
                </a:lnTo>
                <a:lnTo>
                  <a:pt x="8502" y="2751"/>
                </a:lnTo>
                <a:cubicBezTo>
                  <a:pt x="8442" y="2810"/>
                  <a:pt x="8442" y="2929"/>
                  <a:pt x="8502" y="2989"/>
                </a:cubicBezTo>
                <a:cubicBezTo>
                  <a:pt x="8538" y="3025"/>
                  <a:pt x="8573" y="3036"/>
                  <a:pt x="8621" y="3036"/>
                </a:cubicBezTo>
                <a:cubicBezTo>
                  <a:pt x="8669" y="3036"/>
                  <a:pt x="8716" y="3025"/>
                  <a:pt x="8740" y="2989"/>
                </a:cubicBezTo>
                <a:lnTo>
                  <a:pt x="8764" y="2965"/>
                </a:lnTo>
                <a:lnTo>
                  <a:pt x="8764" y="2965"/>
                </a:lnTo>
                <a:cubicBezTo>
                  <a:pt x="8716" y="3453"/>
                  <a:pt x="8788" y="3941"/>
                  <a:pt x="8978" y="4406"/>
                </a:cubicBezTo>
                <a:cubicBezTo>
                  <a:pt x="9169" y="4870"/>
                  <a:pt x="9466" y="5275"/>
                  <a:pt x="9859" y="5584"/>
                </a:cubicBezTo>
                <a:lnTo>
                  <a:pt x="8490" y="5584"/>
                </a:lnTo>
                <a:cubicBezTo>
                  <a:pt x="7895" y="5251"/>
                  <a:pt x="7609" y="4572"/>
                  <a:pt x="7799" y="3929"/>
                </a:cubicBezTo>
                <a:lnTo>
                  <a:pt x="8204" y="3525"/>
                </a:lnTo>
                <a:cubicBezTo>
                  <a:pt x="8264" y="3465"/>
                  <a:pt x="8264" y="3346"/>
                  <a:pt x="8204" y="3286"/>
                </a:cubicBezTo>
                <a:cubicBezTo>
                  <a:pt x="8175" y="3257"/>
                  <a:pt x="8130" y="3242"/>
                  <a:pt x="8085" y="3242"/>
                </a:cubicBezTo>
                <a:cubicBezTo>
                  <a:pt x="8041" y="3242"/>
                  <a:pt x="7996" y="3257"/>
                  <a:pt x="7966" y="3286"/>
                </a:cubicBezTo>
                <a:lnTo>
                  <a:pt x="7561" y="3691"/>
                </a:lnTo>
                <a:cubicBezTo>
                  <a:pt x="7428" y="3731"/>
                  <a:pt x="7293" y="3750"/>
                  <a:pt x="7160" y="3750"/>
                </a:cubicBezTo>
                <a:cubicBezTo>
                  <a:pt x="6652" y="3750"/>
                  <a:pt x="6171" y="3472"/>
                  <a:pt x="5906" y="3001"/>
                </a:cubicBezTo>
                <a:lnTo>
                  <a:pt x="5906" y="1643"/>
                </a:lnTo>
                <a:close/>
                <a:moveTo>
                  <a:pt x="5347" y="5906"/>
                </a:moveTo>
                <a:lnTo>
                  <a:pt x="4097" y="7156"/>
                </a:lnTo>
                <a:cubicBezTo>
                  <a:pt x="4097" y="6680"/>
                  <a:pt x="3918" y="6239"/>
                  <a:pt x="3573" y="5906"/>
                </a:cubicBezTo>
                <a:close/>
                <a:moveTo>
                  <a:pt x="7942" y="5906"/>
                </a:moveTo>
                <a:cubicBezTo>
                  <a:pt x="7609" y="6239"/>
                  <a:pt x="7418" y="6704"/>
                  <a:pt x="7418" y="7156"/>
                </a:cubicBezTo>
                <a:lnTo>
                  <a:pt x="6168" y="5906"/>
                </a:lnTo>
                <a:close/>
                <a:moveTo>
                  <a:pt x="5585" y="6144"/>
                </a:moveTo>
                <a:lnTo>
                  <a:pt x="5585" y="7918"/>
                </a:lnTo>
                <a:cubicBezTo>
                  <a:pt x="5263" y="7585"/>
                  <a:pt x="4811" y="7394"/>
                  <a:pt x="4335" y="7394"/>
                </a:cubicBezTo>
                <a:lnTo>
                  <a:pt x="5585" y="6144"/>
                </a:lnTo>
                <a:close/>
                <a:moveTo>
                  <a:pt x="5918" y="6144"/>
                </a:moveTo>
                <a:lnTo>
                  <a:pt x="7168" y="7394"/>
                </a:lnTo>
                <a:cubicBezTo>
                  <a:pt x="6680" y="7394"/>
                  <a:pt x="6240" y="7573"/>
                  <a:pt x="5918" y="7918"/>
                </a:cubicBezTo>
                <a:lnTo>
                  <a:pt x="5918" y="6144"/>
                </a:lnTo>
                <a:close/>
                <a:moveTo>
                  <a:pt x="9859" y="5906"/>
                </a:moveTo>
                <a:cubicBezTo>
                  <a:pt x="9466" y="6215"/>
                  <a:pt x="9169" y="6620"/>
                  <a:pt x="8978" y="7085"/>
                </a:cubicBezTo>
                <a:cubicBezTo>
                  <a:pt x="8788" y="7549"/>
                  <a:pt x="8728" y="8037"/>
                  <a:pt x="8776" y="8525"/>
                </a:cubicBezTo>
                <a:lnTo>
                  <a:pt x="7799" y="7561"/>
                </a:lnTo>
                <a:cubicBezTo>
                  <a:pt x="7609" y="6918"/>
                  <a:pt x="7895" y="6239"/>
                  <a:pt x="8490" y="5906"/>
                </a:cubicBezTo>
                <a:close/>
                <a:moveTo>
                  <a:pt x="3001" y="5906"/>
                </a:moveTo>
                <a:cubicBezTo>
                  <a:pt x="3597" y="6239"/>
                  <a:pt x="3870" y="6918"/>
                  <a:pt x="3680" y="7561"/>
                </a:cubicBezTo>
                <a:lnTo>
                  <a:pt x="3275" y="7966"/>
                </a:lnTo>
                <a:cubicBezTo>
                  <a:pt x="3216" y="8025"/>
                  <a:pt x="3216" y="8144"/>
                  <a:pt x="3275" y="8204"/>
                </a:cubicBezTo>
                <a:cubicBezTo>
                  <a:pt x="3311" y="8228"/>
                  <a:pt x="3358" y="8251"/>
                  <a:pt x="3394" y="8251"/>
                </a:cubicBezTo>
                <a:cubicBezTo>
                  <a:pt x="3442" y="8251"/>
                  <a:pt x="3489" y="8228"/>
                  <a:pt x="3513" y="8204"/>
                </a:cubicBezTo>
                <a:lnTo>
                  <a:pt x="3918" y="7799"/>
                </a:lnTo>
                <a:cubicBezTo>
                  <a:pt x="4051" y="7759"/>
                  <a:pt x="4186" y="7740"/>
                  <a:pt x="4320" y="7740"/>
                </a:cubicBezTo>
                <a:cubicBezTo>
                  <a:pt x="4828" y="7740"/>
                  <a:pt x="5309" y="8018"/>
                  <a:pt x="5573" y="8490"/>
                </a:cubicBezTo>
                <a:lnTo>
                  <a:pt x="5573" y="9844"/>
                </a:lnTo>
                <a:lnTo>
                  <a:pt x="5573" y="9844"/>
                </a:lnTo>
                <a:cubicBezTo>
                  <a:pt x="5265" y="9458"/>
                  <a:pt x="4865" y="9166"/>
                  <a:pt x="4406" y="8978"/>
                </a:cubicBezTo>
                <a:cubicBezTo>
                  <a:pt x="4049" y="8823"/>
                  <a:pt x="3668" y="8751"/>
                  <a:pt x="3275" y="8751"/>
                </a:cubicBezTo>
                <a:cubicBezTo>
                  <a:pt x="3180" y="8751"/>
                  <a:pt x="3061" y="8751"/>
                  <a:pt x="2954" y="8763"/>
                </a:cubicBezTo>
                <a:lnTo>
                  <a:pt x="2977" y="8740"/>
                </a:lnTo>
                <a:cubicBezTo>
                  <a:pt x="3037" y="8680"/>
                  <a:pt x="3037" y="8561"/>
                  <a:pt x="2977" y="8501"/>
                </a:cubicBezTo>
                <a:cubicBezTo>
                  <a:pt x="2948" y="8472"/>
                  <a:pt x="2903" y="8457"/>
                  <a:pt x="2858" y="8457"/>
                </a:cubicBezTo>
                <a:cubicBezTo>
                  <a:pt x="2814" y="8457"/>
                  <a:pt x="2769" y="8472"/>
                  <a:pt x="2739" y="8501"/>
                </a:cubicBezTo>
                <a:lnTo>
                  <a:pt x="2716" y="8525"/>
                </a:lnTo>
                <a:cubicBezTo>
                  <a:pt x="2775" y="8037"/>
                  <a:pt x="2704" y="7549"/>
                  <a:pt x="2501" y="7085"/>
                </a:cubicBezTo>
                <a:cubicBezTo>
                  <a:pt x="2311" y="6620"/>
                  <a:pt x="2013" y="6227"/>
                  <a:pt x="1632" y="5906"/>
                </a:cubicBezTo>
                <a:close/>
                <a:moveTo>
                  <a:pt x="7165" y="7740"/>
                </a:moveTo>
                <a:cubicBezTo>
                  <a:pt x="7297" y="7740"/>
                  <a:pt x="7430" y="7759"/>
                  <a:pt x="7561" y="7799"/>
                </a:cubicBezTo>
                <a:lnTo>
                  <a:pt x="8538" y="8763"/>
                </a:lnTo>
                <a:cubicBezTo>
                  <a:pt x="8447" y="8757"/>
                  <a:pt x="8357" y="8754"/>
                  <a:pt x="8267" y="8754"/>
                </a:cubicBezTo>
                <a:cubicBezTo>
                  <a:pt x="7861" y="8754"/>
                  <a:pt x="7465" y="8822"/>
                  <a:pt x="7085" y="8978"/>
                </a:cubicBezTo>
                <a:cubicBezTo>
                  <a:pt x="6633" y="9168"/>
                  <a:pt x="6228" y="9466"/>
                  <a:pt x="5918" y="9847"/>
                </a:cubicBezTo>
                <a:lnTo>
                  <a:pt x="5918" y="8490"/>
                </a:lnTo>
                <a:cubicBezTo>
                  <a:pt x="6173" y="8018"/>
                  <a:pt x="6660" y="7740"/>
                  <a:pt x="7165" y="7740"/>
                </a:cubicBezTo>
                <a:close/>
                <a:moveTo>
                  <a:pt x="5752" y="0"/>
                </a:moveTo>
                <a:cubicBezTo>
                  <a:pt x="5656" y="0"/>
                  <a:pt x="5585" y="72"/>
                  <a:pt x="5585" y="167"/>
                </a:cubicBezTo>
                <a:lnTo>
                  <a:pt x="5585" y="1024"/>
                </a:lnTo>
                <a:cubicBezTo>
                  <a:pt x="5299" y="1560"/>
                  <a:pt x="4847" y="1977"/>
                  <a:pt x="4287" y="2203"/>
                </a:cubicBezTo>
                <a:cubicBezTo>
                  <a:pt x="3970" y="2334"/>
                  <a:pt x="3626" y="2397"/>
                  <a:pt x="3281" y="2397"/>
                </a:cubicBezTo>
                <a:cubicBezTo>
                  <a:pt x="3029" y="2397"/>
                  <a:pt x="2778" y="2364"/>
                  <a:pt x="2537" y="2298"/>
                </a:cubicBezTo>
                <a:lnTo>
                  <a:pt x="1918" y="1679"/>
                </a:lnTo>
                <a:cubicBezTo>
                  <a:pt x="1894" y="1649"/>
                  <a:pt x="1849" y="1634"/>
                  <a:pt x="1803" y="1634"/>
                </a:cubicBezTo>
                <a:cubicBezTo>
                  <a:pt x="1757" y="1634"/>
                  <a:pt x="1709" y="1649"/>
                  <a:pt x="1680" y="1679"/>
                </a:cubicBezTo>
                <a:cubicBezTo>
                  <a:pt x="1620" y="1739"/>
                  <a:pt x="1620" y="1858"/>
                  <a:pt x="1680" y="1917"/>
                </a:cubicBezTo>
                <a:lnTo>
                  <a:pt x="2299" y="2536"/>
                </a:lnTo>
                <a:cubicBezTo>
                  <a:pt x="2477" y="3108"/>
                  <a:pt x="2442" y="3727"/>
                  <a:pt x="2204" y="4287"/>
                </a:cubicBezTo>
                <a:cubicBezTo>
                  <a:pt x="1977" y="4834"/>
                  <a:pt x="1549" y="5299"/>
                  <a:pt x="1025" y="5584"/>
                </a:cubicBezTo>
                <a:lnTo>
                  <a:pt x="168" y="5584"/>
                </a:lnTo>
                <a:cubicBezTo>
                  <a:pt x="84" y="5584"/>
                  <a:pt x="1" y="5656"/>
                  <a:pt x="1" y="5751"/>
                </a:cubicBezTo>
                <a:cubicBezTo>
                  <a:pt x="1" y="5834"/>
                  <a:pt x="84" y="5906"/>
                  <a:pt x="168" y="5906"/>
                </a:cubicBezTo>
                <a:lnTo>
                  <a:pt x="1025" y="5906"/>
                </a:lnTo>
                <a:cubicBezTo>
                  <a:pt x="1573" y="6192"/>
                  <a:pt x="1977" y="6656"/>
                  <a:pt x="2204" y="7204"/>
                </a:cubicBezTo>
                <a:cubicBezTo>
                  <a:pt x="2430" y="7751"/>
                  <a:pt x="2465" y="8382"/>
                  <a:pt x="2299" y="8966"/>
                </a:cubicBezTo>
                <a:lnTo>
                  <a:pt x="1680" y="9573"/>
                </a:lnTo>
                <a:cubicBezTo>
                  <a:pt x="1620" y="9632"/>
                  <a:pt x="1620" y="9752"/>
                  <a:pt x="1680" y="9811"/>
                </a:cubicBezTo>
                <a:cubicBezTo>
                  <a:pt x="1715" y="9835"/>
                  <a:pt x="1763" y="9859"/>
                  <a:pt x="1799" y="9859"/>
                </a:cubicBezTo>
                <a:cubicBezTo>
                  <a:pt x="1846" y="9859"/>
                  <a:pt x="1894" y="9835"/>
                  <a:pt x="1918" y="9811"/>
                </a:cubicBezTo>
                <a:lnTo>
                  <a:pt x="2537" y="9204"/>
                </a:lnTo>
                <a:cubicBezTo>
                  <a:pt x="2786" y="9126"/>
                  <a:pt x="3044" y="9087"/>
                  <a:pt x="3302" y="9087"/>
                </a:cubicBezTo>
                <a:cubicBezTo>
                  <a:pt x="3636" y="9087"/>
                  <a:pt x="3971" y="9153"/>
                  <a:pt x="4287" y="9287"/>
                </a:cubicBezTo>
                <a:cubicBezTo>
                  <a:pt x="4835" y="9513"/>
                  <a:pt x="5299" y="9942"/>
                  <a:pt x="5585" y="10466"/>
                </a:cubicBezTo>
                <a:lnTo>
                  <a:pt x="5585" y="11323"/>
                </a:lnTo>
                <a:cubicBezTo>
                  <a:pt x="5585" y="11418"/>
                  <a:pt x="5656" y="11490"/>
                  <a:pt x="5752" y="11490"/>
                </a:cubicBezTo>
                <a:cubicBezTo>
                  <a:pt x="5835" y="11490"/>
                  <a:pt x="5906" y="11418"/>
                  <a:pt x="5906" y="11323"/>
                </a:cubicBezTo>
                <a:lnTo>
                  <a:pt x="5906" y="10466"/>
                </a:lnTo>
                <a:cubicBezTo>
                  <a:pt x="6192" y="9930"/>
                  <a:pt x="6656" y="9513"/>
                  <a:pt x="7204" y="9287"/>
                </a:cubicBezTo>
                <a:cubicBezTo>
                  <a:pt x="7522" y="9159"/>
                  <a:pt x="7859" y="9095"/>
                  <a:pt x="8198" y="9095"/>
                </a:cubicBezTo>
                <a:cubicBezTo>
                  <a:pt x="8456" y="9095"/>
                  <a:pt x="8714" y="9132"/>
                  <a:pt x="8966" y="9204"/>
                </a:cubicBezTo>
                <a:lnTo>
                  <a:pt x="9574" y="9811"/>
                </a:lnTo>
                <a:cubicBezTo>
                  <a:pt x="9609" y="9835"/>
                  <a:pt x="9645" y="9859"/>
                  <a:pt x="9693" y="9859"/>
                </a:cubicBezTo>
                <a:cubicBezTo>
                  <a:pt x="9740" y="9859"/>
                  <a:pt x="9776" y="9835"/>
                  <a:pt x="9812" y="9811"/>
                </a:cubicBezTo>
                <a:cubicBezTo>
                  <a:pt x="9871" y="9752"/>
                  <a:pt x="9871" y="9632"/>
                  <a:pt x="9812" y="9573"/>
                </a:cubicBezTo>
                <a:lnTo>
                  <a:pt x="9204" y="8966"/>
                </a:lnTo>
                <a:cubicBezTo>
                  <a:pt x="9026" y="8382"/>
                  <a:pt x="9050" y="7775"/>
                  <a:pt x="9288" y="7204"/>
                </a:cubicBezTo>
                <a:cubicBezTo>
                  <a:pt x="9514" y="6656"/>
                  <a:pt x="9943" y="6192"/>
                  <a:pt x="10466" y="5906"/>
                </a:cubicBezTo>
                <a:lnTo>
                  <a:pt x="11324" y="5906"/>
                </a:lnTo>
                <a:cubicBezTo>
                  <a:pt x="11419" y="5906"/>
                  <a:pt x="11490" y="5834"/>
                  <a:pt x="11490" y="5751"/>
                </a:cubicBezTo>
                <a:cubicBezTo>
                  <a:pt x="11490" y="5656"/>
                  <a:pt x="11419" y="5584"/>
                  <a:pt x="11336" y="5584"/>
                </a:cubicBezTo>
                <a:lnTo>
                  <a:pt x="10466" y="5584"/>
                </a:lnTo>
                <a:cubicBezTo>
                  <a:pt x="9931" y="5299"/>
                  <a:pt x="9514" y="4834"/>
                  <a:pt x="9288" y="4287"/>
                </a:cubicBezTo>
                <a:cubicBezTo>
                  <a:pt x="9073" y="3739"/>
                  <a:pt x="9038" y="3108"/>
                  <a:pt x="9204" y="2536"/>
                </a:cubicBezTo>
                <a:lnTo>
                  <a:pt x="9812" y="1917"/>
                </a:lnTo>
                <a:cubicBezTo>
                  <a:pt x="9871" y="1858"/>
                  <a:pt x="9871" y="1739"/>
                  <a:pt x="9812" y="1679"/>
                </a:cubicBezTo>
                <a:cubicBezTo>
                  <a:pt x="9782" y="1649"/>
                  <a:pt x="9737" y="1634"/>
                  <a:pt x="9693" y="1634"/>
                </a:cubicBezTo>
                <a:cubicBezTo>
                  <a:pt x="9648" y="1634"/>
                  <a:pt x="9603" y="1649"/>
                  <a:pt x="9574" y="1679"/>
                </a:cubicBezTo>
                <a:lnTo>
                  <a:pt x="8966" y="2298"/>
                </a:lnTo>
                <a:cubicBezTo>
                  <a:pt x="8720" y="2374"/>
                  <a:pt x="8470" y="2411"/>
                  <a:pt x="8220" y="2411"/>
                </a:cubicBezTo>
                <a:cubicBezTo>
                  <a:pt x="7877" y="2411"/>
                  <a:pt x="7535" y="2341"/>
                  <a:pt x="7204" y="2203"/>
                </a:cubicBezTo>
                <a:cubicBezTo>
                  <a:pt x="6656" y="1977"/>
                  <a:pt x="6192" y="1548"/>
                  <a:pt x="5918" y="1024"/>
                </a:cubicBezTo>
                <a:lnTo>
                  <a:pt x="5918" y="167"/>
                </a:lnTo>
                <a:cubicBezTo>
                  <a:pt x="5918" y="72"/>
                  <a:pt x="5835" y="0"/>
                  <a:pt x="5752"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2337;p74">
            <a:extLst>
              <a:ext uri="{FF2B5EF4-FFF2-40B4-BE49-F238E27FC236}">
                <a16:creationId xmlns:a16="http://schemas.microsoft.com/office/drawing/2014/main" id="{2A31CAF5-6B61-4310-AD96-9D01F3F26716}"/>
              </a:ext>
            </a:extLst>
          </p:cNvPr>
          <p:cNvSpPr/>
          <p:nvPr/>
        </p:nvSpPr>
        <p:spPr>
          <a:xfrm rot="20522425">
            <a:off x="3704012" y="4040196"/>
            <a:ext cx="829245" cy="824158"/>
          </a:xfrm>
          <a:custGeom>
            <a:avLst/>
            <a:gdLst/>
            <a:ahLst/>
            <a:cxnLst/>
            <a:rect l="l" t="t" r="r" b="b"/>
            <a:pathLst>
              <a:path w="11574" h="11503" extrusionOk="0">
                <a:moveTo>
                  <a:pt x="5799" y="4168"/>
                </a:moveTo>
                <a:cubicBezTo>
                  <a:pt x="6001" y="4168"/>
                  <a:pt x="6168" y="4335"/>
                  <a:pt x="6168" y="4537"/>
                </a:cubicBezTo>
                <a:cubicBezTo>
                  <a:pt x="6168" y="4632"/>
                  <a:pt x="6144" y="4704"/>
                  <a:pt x="6096" y="4775"/>
                </a:cubicBezTo>
                <a:cubicBezTo>
                  <a:pt x="6001" y="4751"/>
                  <a:pt x="5906" y="4740"/>
                  <a:pt x="5811" y="4740"/>
                </a:cubicBezTo>
                <a:cubicBezTo>
                  <a:pt x="5703" y="4740"/>
                  <a:pt x="5620" y="4751"/>
                  <a:pt x="5525" y="4775"/>
                </a:cubicBezTo>
                <a:cubicBezTo>
                  <a:pt x="5465" y="4716"/>
                  <a:pt x="5453" y="4632"/>
                  <a:pt x="5453" y="4537"/>
                </a:cubicBezTo>
                <a:cubicBezTo>
                  <a:pt x="5430" y="4347"/>
                  <a:pt x="5608" y="4168"/>
                  <a:pt x="5799" y="4168"/>
                </a:cubicBezTo>
                <a:close/>
                <a:moveTo>
                  <a:pt x="5822" y="5085"/>
                </a:moveTo>
                <a:cubicBezTo>
                  <a:pt x="6227" y="5085"/>
                  <a:pt x="6549" y="5418"/>
                  <a:pt x="6549" y="5823"/>
                </a:cubicBezTo>
                <a:cubicBezTo>
                  <a:pt x="6549" y="5942"/>
                  <a:pt x="6525" y="6037"/>
                  <a:pt x="6477" y="6144"/>
                </a:cubicBezTo>
                <a:cubicBezTo>
                  <a:pt x="6430" y="6168"/>
                  <a:pt x="6406" y="6192"/>
                  <a:pt x="6394" y="6240"/>
                </a:cubicBezTo>
                <a:cubicBezTo>
                  <a:pt x="6358" y="6323"/>
                  <a:pt x="6406" y="6418"/>
                  <a:pt x="6489" y="6466"/>
                </a:cubicBezTo>
                <a:cubicBezTo>
                  <a:pt x="6977" y="6645"/>
                  <a:pt x="7251" y="7026"/>
                  <a:pt x="7251" y="7549"/>
                </a:cubicBezTo>
                <a:cubicBezTo>
                  <a:pt x="7251" y="8323"/>
                  <a:pt x="6620" y="9228"/>
                  <a:pt x="5811" y="9228"/>
                </a:cubicBezTo>
                <a:cubicBezTo>
                  <a:pt x="5001" y="9228"/>
                  <a:pt x="4370" y="8323"/>
                  <a:pt x="4370" y="7549"/>
                </a:cubicBezTo>
                <a:cubicBezTo>
                  <a:pt x="4370" y="7168"/>
                  <a:pt x="4513" y="6859"/>
                  <a:pt x="4787" y="6656"/>
                </a:cubicBezTo>
                <a:cubicBezTo>
                  <a:pt x="5037" y="6442"/>
                  <a:pt x="5406" y="6323"/>
                  <a:pt x="5822" y="6323"/>
                </a:cubicBezTo>
                <a:cubicBezTo>
                  <a:pt x="5918" y="6323"/>
                  <a:pt x="5989" y="6252"/>
                  <a:pt x="5989" y="6156"/>
                </a:cubicBezTo>
                <a:cubicBezTo>
                  <a:pt x="5989" y="6073"/>
                  <a:pt x="5918" y="6002"/>
                  <a:pt x="5822" y="6002"/>
                </a:cubicBezTo>
                <a:cubicBezTo>
                  <a:pt x="5584" y="6002"/>
                  <a:pt x="5358" y="6025"/>
                  <a:pt x="5156" y="6097"/>
                </a:cubicBezTo>
                <a:cubicBezTo>
                  <a:pt x="5108" y="6013"/>
                  <a:pt x="5096" y="5906"/>
                  <a:pt x="5096" y="5823"/>
                </a:cubicBezTo>
                <a:cubicBezTo>
                  <a:pt x="5096" y="5418"/>
                  <a:pt x="5418" y="5085"/>
                  <a:pt x="5822" y="5085"/>
                </a:cubicBezTo>
                <a:close/>
                <a:moveTo>
                  <a:pt x="3798" y="1"/>
                </a:moveTo>
                <a:cubicBezTo>
                  <a:pt x="3715" y="1"/>
                  <a:pt x="3620" y="72"/>
                  <a:pt x="3620" y="168"/>
                </a:cubicBezTo>
                <a:lnTo>
                  <a:pt x="3620" y="2930"/>
                </a:lnTo>
                <a:cubicBezTo>
                  <a:pt x="3620" y="3037"/>
                  <a:pt x="3655" y="3120"/>
                  <a:pt x="3715" y="3216"/>
                </a:cubicBezTo>
                <a:lnTo>
                  <a:pt x="4918" y="5109"/>
                </a:lnTo>
                <a:cubicBezTo>
                  <a:pt x="4906" y="5121"/>
                  <a:pt x="4894" y="5132"/>
                  <a:pt x="4870" y="5168"/>
                </a:cubicBezTo>
                <a:lnTo>
                  <a:pt x="2536" y="3335"/>
                </a:lnTo>
                <a:cubicBezTo>
                  <a:pt x="2512" y="3323"/>
                  <a:pt x="2489" y="3287"/>
                  <a:pt x="2477" y="3263"/>
                </a:cubicBezTo>
                <a:lnTo>
                  <a:pt x="1620" y="1013"/>
                </a:lnTo>
                <a:cubicBezTo>
                  <a:pt x="1593" y="942"/>
                  <a:pt x="1527" y="904"/>
                  <a:pt x="1460" y="904"/>
                </a:cubicBezTo>
                <a:cubicBezTo>
                  <a:pt x="1437" y="904"/>
                  <a:pt x="1415" y="908"/>
                  <a:pt x="1393" y="918"/>
                </a:cubicBezTo>
                <a:cubicBezTo>
                  <a:pt x="1298" y="965"/>
                  <a:pt x="1262" y="1060"/>
                  <a:pt x="1298" y="1144"/>
                </a:cubicBezTo>
                <a:lnTo>
                  <a:pt x="2167" y="3394"/>
                </a:lnTo>
                <a:cubicBezTo>
                  <a:pt x="2191" y="3489"/>
                  <a:pt x="2251" y="3561"/>
                  <a:pt x="2334" y="3620"/>
                </a:cubicBezTo>
                <a:lnTo>
                  <a:pt x="4739" y="5513"/>
                </a:lnTo>
                <a:cubicBezTo>
                  <a:pt x="4739" y="5525"/>
                  <a:pt x="4727" y="5537"/>
                  <a:pt x="4727" y="5549"/>
                </a:cubicBezTo>
                <a:lnTo>
                  <a:pt x="3429" y="5275"/>
                </a:lnTo>
                <a:cubicBezTo>
                  <a:pt x="3384" y="5263"/>
                  <a:pt x="3339" y="5256"/>
                  <a:pt x="3294" y="5256"/>
                </a:cubicBezTo>
                <a:cubicBezTo>
                  <a:pt x="3209" y="5256"/>
                  <a:pt x="3126" y="5280"/>
                  <a:pt x="3048" y="5335"/>
                </a:cubicBezTo>
                <a:lnTo>
                  <a:pt x="1108" y="6466"/>
                </a:lnTo>
                <a:cubicBezTo>
                  <a:pt x="1000" y="6525"/>
                  <a:pt x="929" y="6609"/>
                  <a:pt x="881" y="6716"/>
                </a:cubicBezTo>
                <a:lnTo>
                  <a:pt x="36" y="8764"/>
                </a:lnTo>
                <a:cubicBezTo>
                  <a:pt x="0" y="8859"/>
                  <a:pt x="36" y="8942"/>
                  <a:pt x="131" y="8990"/>
                </a:cubicBezTo>
                <a:cubicBezTo>
                  <a:pt x="143" y="9002"/>
                  <a:pt x="167" y="9002"/>
                  <a:pt x="191" y="9002"/>
                </a:cubicBezTo>
                <a:cubicBezTo>
                  <a:pt x="250" y="9002"/>
                  <a:pt x="322" y="8966"/>
                  <a:pt x="334" y="8907"/>
                </a:cubicBezTo>
                <a:lnTo>
                  <a:pt x="1179" y="6847"/>
                </a:lnTo>
                <a:cubicBezTo>
                  <a:pt x="1203" y="6799"/>
                  <a:pt x="1227" y="6775"/>
                  <a:pt x="1262" y="6764"/>
                </a:cubicBezTo>
                <a:lnTo>
                  <a:pt x="3191" y="5632"/>
                </a:lnTo>
                <a:cubicBezTo>
                  <a:pt x="3221" y="5610"/>
                  <a:pt x="3252" y="5602"/>
                  <a:pt x="3279" y="5602"/>
                </a:cubicBezTo>
                <a:cubicBezTo>
                  <a:pt x="3294" y="5602"/>
                  <a:pt x="3309" y="5604"/>
                  <a:pt x="3322" y="5609"/>
                </a:cubicBezTo>
                <a:lnTo>
                  <a:pt x="4679" y="5906"/>
                </a:lnTo>
                <a:cubicBezTo>
                  <a:pt x="4679" y="5942"/>
                  <a:pt x="4691" y="5966"/>
                  <a:pt x="4691" y="6002"/>
                </a:cubicBezTo>
                <a:lnTo>
                  <a:pt x="3882" y="6264"/>
                </a:lnTo>
                <a:cubicBezTo>
                  <a:pt x="3727" y="6311"/>
                  <a:pt x="3596" y="6430"/>
                  <a:pt x="3548" y="6597"/>
                </a:cubicBezTo>
                <a:lnTo>
                  <a:pt x="2727" y="8871"/>
                </a:lnTo>
                <a:cubicBezTo>
                  <a:pt x="2703" y="8942"/>
                  <a:pt x="2703" y="9014"/>
                  <a:pt x="2703" y="9097"/>
                </a:cubicBezTo>
                <a:lnTo>
                  <a:pt x="2882" y="11359"/>
                </a:lnTo>
                <a:cubicBezTo>
                  <a:pt x="2882" y="11443"/>
                  <a:pt x="2953" y="11502"/>
                  <a:pt x="3048" y="11502"/>
                </a:cubicBezTo>
                <a:lnTo>
                  <a:pt x="3060" y="11502"/>
                </a:lnTo>
                <a:cubicBezTo>
                  <a:pt x="3144" y="11502"/>
                  <a:pt x="3227" y="11419"/>
                  <a:pt x="3203" y="11324"/>
                </a:cubicBezTo>
                <a:lnTo>
                  <a:pt x="3024" y="9061"/>
                </a:lnTo>
                <a:cubicBezTo>
                  <a:pt x="3024" y="9038"/>
                  <a:pt x="3024" y="9002"/>
                  <a:pt x="3048" y="8990"/>
                </a:cubicBezTo>
                <a:lnTo>
                  <a:pt x="3858" y="6716"/>
                </a:lnTo>
                <a:cubicBezTo>
                  <a:pt x="3882" y="6656"/>
                  <a:pt x="3917" y="6609"/>
                  <a:pt x="3977" y="6597"/>
                </a:cubicBezTo>
                <a:lnTo>
                  <a:pt x="4370" y="6466"/>
                </a:lnTo>
                <a:lnTo>
                  <a:pt x="4370" y="6466"/>
                </a:lnTo>
                <a:cubicBezTo>
                  <a:pt x="4096" y="6728"/>
                  <a:pt x="3953" y="7097"/>
                  <a:pt x="3953" y="7514"/>
                </a:cubicBezTo>
                <a:cubicBezTo>
                  <a:pt x="3953" y="7990"/>
                  <a:pt x="4144" y="8502"/>
                  <a:pt x="4453" y="8883"/>
                </a:cubicBezTo>
                <a:cubicBezTo>
                  <a:pt x="4810" y="9300"/>
                  <a:pt x="5263" y="9538"/>
                  <a:pt x="5739" y="9538"/>
                </a:cubicBezTo>
                <a:cubicBezTo>
                  <a:pt x="6215" y="9538"/>
                  <a:pt x="6656" y="9300"/>
                  <a:pt x="7013" y="8883"/>
                </a:cubicBezTo>
                <a:cubicBezTo>
                  <a:pt x="7346" y="8502"/>
                  <a:pt x="7525" y="7990"/>
                  <a:pt x="7525" y="7514"/>
                </a:cubicBezTo>
                <a:cubicBezTo>
                  <a:pt x="7525" y="7097"/>
                  <a:pt x="7370" y="6728"/>
                  <a:pt x="7108" y="6466"/>
                </a:cubicBezTo>
                <a:lnTo>
                  <a:pt x="7108" y="6466"/>
                </a:lnTo>
                <a:lnTo>
                  <a:pt x="7489" y="6597"/>
                </a:lnTo>
                <a:cubicBezTo>
                  <a:pt x="7549" y="6609"/>
                  <a:pt x="7596" y="6656"/>
                  <a:pt x="7608" y="6716"/>
                </a:cubicBezTo>
                <a:lnTo>
                  <a:pt x="8430" y="8990"/>
                </a:lnTo>
                <a:cubicBezTo>
                  <a:pt x="8442" y="9014"/>
                  <a:pt x="8442" y="9038"/>
                  <a:pt x="8442" y="9061"/>
                </a:cubicBezTo>
                <a:lnTo>
                  <a:pt x="8263" y="11324"/>
                </a:lnTo>
                <a:cubicBezTo>
                  <a:pt x="8263" y="11419"/>
                  <a:pt x="8323" y="11502"/>
                  <a:pt x="8418" y="11502"/>
                </a:cubicBezTo>
                <a:lnTo>
                  <a:pt x="8430" y="11502"/>
                </a:lnTo>
                <a:cubicBezTo>
                  <a:pt x="8513" y="11502"/>
                  <a:pt x="8597" y="11431"/>
                  <a:pt x="8597" y="11359"/>
                </a:cubicBezTo>
                <a:lnTo>
                  <a:pt x="8775" y="9097"/>
                </a:lnTo>
                <a:cubicBezTo>
                  <a:pt x="8775" y="9014"/>
                  <a:pt x="8775" y="8942"/>
                  <a:pt x="8739" y="8871"/>
                </a:cubicBezTo>
                <a:lnTo>
                  <a:pt x="7918" y="6597"/>
                </a:lnTo>
                <a:cubicBezTo>
                  <a:pt x="7858" y="6442"/>
                  <a:pt x="7739" y="6323"/>
                  <a:pt x="7596" y="6264"/>
                </a:cubicBezTo>
                <a:lnTo>
                  <a:pt x="6775" y="6002"/>
                </a:lnTo>
                <a:cubicBezTo>
                  <a:pt x="6775" y="5966"/>
                  <a:pt x="6787" y="5942"/>
                  <a:pt x="6787" y="5906"/>
                </a:cubicBezTo>
                <a:lnTo>
                  <a:pt x="8144" y="5609"/>
                </a:lnTo>
                <a:cubicBezTo>
                  <a:pt x="8157" y="5605"/>
                  <a:pt x="8170" y="5604"/>
                  <a:pt x="8182" y="5604"/>
                </a:cubicBezTo>
                <a:cubicBezTo>
                  <a:pt x="8216" y="5604"/>
                  <a:pt x="8249" y="5615"/>
                  <a:pt x="8275" y="5632"/>
                </a:cubicBezTo>
                <a:lnTo>
                  <a:pt x="10216" y="6764"/>
                </a:lnTo>
                <a:cubicBezTo>
                  <a:pt x="10240" y="6775"/>
                  <a:pt x="10275" y="6823"/>
                  <a:pt x="10287" y="6847"/>
                </a:cubicBezTo>
                <a:lnTo>
                  <a:pt x="11133" y="8907"/>
                </a:lnTo>
                <a:cubicBezTo>
                  <a:pt x="11168" y="8954"/>
                  <a:pt x="11228" y="9002"/>
                  <a:pt x="11287" y="9002"/>
                </a:cubicBezTo>
                <a:cubicBezTo>
                  <a:pt x="11299" y="9002"/>
                  <a:pt x="11335" y="9002"/>
                  <a:pt x="11347" y="8990"/>
                </a:cubicBezTo>
                <a:cubicBezTo>
                  <a:pt x="11526" y="8978"/>
                  <a:pt x="11573" y="8883"/>
                  <a:pt x="11526" y="8800"/>
                </a:cubicBezTo>
                <a:lnTo>
                  <a:pt x="10680" y="6740"/>
                </a:lnTo>
                <a:cubicBezTo>
                  <a:pt x="10633" y="6645"/>
                  <a:pt x="10561" y="6549"/>
                  <a:pt x="10454" y="6490"/>
                </a:cubicBezTo>
                <a:lnTo>
                  <a:pt x="8525" y="5359"/>
                </a:lnTo>
                <a:cubicBezTo>
                  <a:pt x="8442" y="5309"/>
                  <a:pt x="8348" y="5288"/>
                  <a:pt x="8253" y="5288"/>
                </a:cubicBezTo>
                <a:cubicBezTo>
                  <a:pt x="8213" y="5288"/>
                  <a:pt x="8172" y="5292"/>
                  <a:pt x="8132" y="5299"/>
                </a:cubicBezTo>
                <a:lnTo>
                  <a:pt x="6834" y="5585"/>
                </a:lnTo>
                <a:cubicBezTo>
                  <a:pt x="6834" y="5573"/>
                  <a:pt x="6834" y="5549"/>
                  <a:pt x="6823" y="5537"/>
                </a:cubicBezTo>
                <a:lnTo>
                  <a:pt x="9240" y="3644"/>
                </a:lnTo>
                <a:cubicBezTo>
                  <a:pt x="9311" y="3585"/>
                  <a:pt x="9370" y="3513"/>
                  <a:pt x="9394" y="3430"/>
                </a:cubicBezTo>
                <a:lnTo>
                  <a:pt x="10263" y="1180"/>
                </a:lnTo>
                <a:cubicBezTo>
                  <a:pt x="10287" y="1084"/>
                  <a:pt x="10252" y="1001"/>
                  <a:pt x="10168" y="953"/>
                </a:cubicBezTo>
                <a:cubicBezTo>
                  <a:pt x="10149" y="945"/>
                  <a:pt x="10129" y="941"/>
                  <a:pt x="10110" y="941"/>
                </a:cubicBezTo>
                <a:cubicBezTo>
                  <a:pt x="10044" y="941"/>
                  <a:pt x="9981" y="984"/>
                  <a:pt x="9954" y="1049"/>
                </a:cubicBezTo>
                <a:lnTo>
                  <a:pt x="9085" y="3287"/>
                </a:lnTo>
                <a:cubicBezTo>
                  <a:pt x="9073" y="3323"/>
                  <a:pt x="9061" y="3346"/>
                  <a:pt x="9025" y="3370"/>
                </a:cubicBezTo>
                <a:lnTo>
                  <a:pt x="6692" y="5192"/>
                </a:lnTo>
                <a:cubicBezTo>
                  <a:pt x="6680" y="5180"/>
                  <a:pt x="6656" y="5156"/>
                  <a:pt x="6644" y="5132"/>
                </a:cubicBezTo>
                <a:lnTo>
                  <a:pt x="7846" y="3251"/>
                </a:lnTo>
                <a:cubicBezTo>
                  <a:pt x="7906" y="3156"/>
                  <a:pt x="7942" y="3061"/>
                  <a:pt x="7942" y="2965"/>
                </a:cubicBezTo>
                <a:lnTo>
                  <a:pt x="7942" y="191"/>
                </a:lnTo>
                <a:cubicBezTo>
                  <a:pt x="7942" y="108"/>
                  <a:pt x="7858" y="13"/>
                  <a:pt x="7775" y="13"/>
                </a:cubicBezTo>
                <a:cubicBezTo>
                  <a:pt x="7692" y="13"/>
                  <a:pt x="7596" y="84"/>
                  <a:pt x="7596" y="179"/>
                </a:cubicBezTo>
                <a:lnTo>
                  <a:pt x="7596" y="2954"/>
                </a:lnTo>
                <a:cubicBezTo>
                  <a:pt x="7596" y="2977"/>
                  <a:pt x="7585" y="3025"/>
                  <a:pt x="7561" y="3049"/>
                </a:cubicBezTo>
                <a:lnTo>
                  <a:pt x="6406" y="4882"/>
                </a:lnTo>
                <a:lnTo>
                  <a:pt x="6394" y="4870"/>
                </a:lnTo>
                <a:cubicBezTo>
                  <a:pt x="6465" y="4751"/>
                  <a:pt x="6501" y="4632"/>
                  <a:pt x="6501" y="4489"/>
                </a:cubicBezTo>
                <a:lnTo>
                  <a:pt x="6501" y="3597"/>
                </a:lnTo>
                <a:cubicBezTo>
                  <a:pt x="6501" y="3466"/>
                  <a:pt x="6453" y="3346"/>
                  <a:pt x="6406" y="3275"/>
                </a:cubicBezTo>
                <a:cubicBezTo>
                  <a:pt x="6377" y="3223"/>
                  <a:pt x="6322" y="3196"/>
                  <a:pt x="6267" y="3196"/>
                </a:cubicBezTo>
                <a:cubicBezTo>
                  <a:pt x="6209" y="3196"/>
                  <a:pt x="6151" y="3226"/>
                  <a:pt x="6120" y="3287"/>
                </a:cubicBezTo>
                <a:cubicBezTo>
                  <a:pt x="6096" y="3335"/>
                  <a:pt x="6096" y="3406"/>
                  <a:pt x="6120" y="3454"/>
                </a:cubicBezTo>
                <a:cubicBezTo>
                  <a:pt x="6144" y="3489"/>
                  <a:pt x="6156" y="3525"/>
                  <a:pt x="6156" y="3597"/>
                </a:cubicBezTo>
                <a:lnTo>
                  <a:pt x="6156" y="3894"/>
                </a:lnTo>
                <a:cubicBezTo>
                  <a:pt x="6049" y="3847"/>
                  <a:pt x="5918" y="3799"/>
                  <a:pt x="5787" y="3799"/>
                </a:cubicBezTo>
                <a:cubicBezTo>
                  <a:pt x="5644" y="3799"/>
                  <a:pt x="5513" y="3835"/>
                  <a:pt x="5406" y="3894"/>
                </a:cubicBezTo>
                <a:lnTo>
                  <a:pt x="5406" y="3597"/>
                </a:lnTo>
                <a:cubicBezTo>
                  <a:pt x="5406" y="3525"/>
                  <a:pt x="5430" y="3489"/>
                  <a:pt x="5441" y="3454"/>
                </a:cubicBezTo>
                <a:cubicBezTo>
                  <a:pt x="5465" y="3406"/>
                  <a:pt x="5465" y="3346"/>
                  <a:pt x="5441" y="3287"/>
                </a:cubicBezTo>
                <a:cubicBezTo>
                  <a:pt x="5411" y="3226"/>
                  <a:pt x="5352" y="3196"/>
                  <a:pt x="5294" y="3196"/>
                </a:cubicBezTo>
                <a:cubicBezTo>
                  <a:pt x="5239" y="3196"/>
                  <a:pt x="5185" y="3223"/>
                  <a:pt x="5156" y="3275"/>
                </a:cubicBezTo>
                <a:cubicBezTo>
                  <a:pt x="5108" y="3358"/>
                  <a:pt x="5072" y="3466"/>
                  <a:pt x="5072" y="3597"/>
                </a:cubicBezTo>
                <a:lnTo>
                  <a:pt x="5072" y="4489"/>
                </a:lnTo>
                <a:cubicBezTo>
                  <a:pt x="5072" y="4632"/>
                  <a:pt x="5108" y="4763"/>
                  <a:pt x="5168" y="4870"/>
                </a:cubicBezTo>
                <a:lnTo>
                  <a:pt x="5156" y="4882"/>
                </a:lnTo>
                <a:lnTo>
                  <a:pt x="4001" y="3049"/>
                </a:lnTo>
                <a:cubicBezTo>
                  <a:pt x="3977" y="3025"/>
                  <a:pt x="3965" y="2989"/>
                  <a:pt x="3965" y="2954"/>
                </a:cubicBezTo>
                <a:lnTo>
                  <a:pt x="3965" y="179"/>
                </a:lnTo>
                <a:cubicBezTo>
                  <a:pt x="3965" y="84"/>
                  <a:pt x="3894" y="1"/>
                  <a:pt x="3798" y="1"/>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SKLZ: Skillz vs. Playtika: Which Mobile Gaming Stock is a Better Buy in  2022?">
            <a:extLst>
              <a:ext uri="{FF2B5EF4-FFF2-40B4-BE49-F238E27FC236}">
                <a16:creationId xmlns:a16="http://schemas.microsoft.com/office/drawing/2014/main" id="{3A25D6BE-5960-4166-95FD-BF1A852E83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267" r="-1"/>
          <a:stretch/>
        </p:blipFill>
        <p:spPr bwMode="auto">
          <a:xfrm>
            <a:off x="5272055" y="501934"/>
            <a:ext cx="3331800" cy="4134532"/>
          </a:xfrm>
          <a:prstGeom prst="rect">
            <a:avLst/>
          </a:prstGeom>
          <a:noFill/>
          <a:extLst>
            <a:ext uri="{909E8E84-426E-40DD-AFC4-6F175D3DCCD1}">
              <a14:hiddenFill xmlns:a14="http://schemas.microsoft.com/office/drawing/2010/main">
                <a:solidFill>
                  <a:srgbClr val="FFFFFF"/>
                </a:solidFill>
              </a14:hiddenFill>
            </a:ext>
          </a:extLst>
        </p:spPr>
      </p:pic>
      <p:sp>
        <p:nvSpPr>
          <p:cNvPr id="640" name="Google Shape;640;p39"/>
          <p:cNvSpPr/>
          <p:nvPr/>
        </p:nvSpPr>
        <p:spPr>
          <a:xfrm>
            <a:off x="5272295" y="504412"/>
            <a:ext cx="3331800" cy="4115400"/>
          </a:xfrm>
          <a:prstGeom prst="roundRect">
            <a:avLst>
              <a:gd name="adj" fmla="val 0"/>
            </a:avLst>
          </a:prstGeom>
          <a:gradFill>
            <a:gsLst>
              <a:gs pos="0">
                <a:srgbClr val="F42579">
                  <a:alpha val="14117"/>
                  <a:alpha val="45090"/>
                </a:srgbClr>
              </a:gs>
              <a:gs pos="100000">
                <a:srgbClr val="2D0066">
                  <a:alpha val="17254"/>
                  <a:alpha val="45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45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31"/>
        <p:cNvGrpSpPr/>
        <p:nvPr/>
      </p:nvGrpSpPr>
      <p:grpSpPr>
        <a:xfrm>
          <a:off x="0" y="0"/>
          <a:ext cx="0" cy="0"/>
          <a:chOff x="0" y="0"/>
          <a:chExt cx="0" cy="0"/>
        </a:xfrm>
      </p:grpSpPr>
      <p:grpSp>
        <p:nvGrpSpPr>
          <p:cNvPr id="632" name="Google Shape;632;p39"/>
          <p:cNvGrpSpPr/>
          <p:nvPr/>
        </p:nvGrpSpPr>
        <p:grpSpPr>
          <a:xfrm>
            <a:off x="5749750" y="0"/>
            <a:ext cx="2496775" cy="5143500"/>
            <a:chOff x="5744400" y="0"/>
            <a:chExt cx="2496775" cy="5143500"/>
          </a:xfrm>
        </p:grpSpPr>
        <p:sp>
          <p:nvSpPr>
            <p:cNvPr id="633" name="Google Shape;633;p39"/>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9"/>
          <p:cNvSpPr/>
          <p:nvPr/>
        </p:nvSpPr>
        <p:spPr>
          <a:xfrm>
            <a:off x="576950" y="1899684"/>
            <a:ext cx="4322400" cy="2727491"/>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txBox="1">
            <a:spLocks noGrp="1"/>
          </p:cNvSpPr>
          <p:nvPr>
            <p:ph type="subTitle" idx="1"/>
          </p:nvPr>
        </p:nvSpPr>
        <p:spPr>
          <a:xfrm>
            <a:off x="720049" y="2069456"/>
            <a:ext cx="4016400" cy="16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Finally we gathered enough information about our games and created a primary data frame.</a:t>
            </a:r>
          </a:p>
          <a:p>
            <a:pPr marL="0" lvl="0" indent="0" algn="l" rtl="0">
              <a:spcBef>
                <a:spcPts val="0"/>
              </a:spcBef>
              <a:spcAft>
                <a:spcPts val="1600"/>
              </a:spcAft>
              <a:buNone/>
            </a:pPr>
            <a:r>
              <a:rPr lang="en-US" dirty="0"/>
              <a:t>In it we chose 20 columns and used our data to fill them. Our data frame </a:t>
            </a:r>
            <a:r>
              <a:rPr lang="en-US"/>
              <a:t>contained 99,000 </a:t>
            </a:r>
            <a:r>
              <a:rPr lang="en-US" dirty="0"/>
              <a:t>cells.</a:t>
            </a:r>
          </a:p>
          <a:p>
            <a:pPr marL="0" lvl="0" indent="0" algn="l" rtl="0">
              <a:spcBef>
                <a:spcPts val="0"/>
              </a:spcBef>
              <a:spcAft>
                <a:spcPts val="1600"/>
              </a:spcAft>
              <a:buNone/>
            </a:pPr>
            <a:r>
              <a:rPr lang="en-US" dirty="0"/>
              <a:t>We saved the CSV file as rowDF.csv.</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sp>
        <p:nvSpPr>
          <p:cNvPr id="639" name="Google Shape;639;p39"/>
          <p:cNvSpPr txBox="1">
            <a:spLocks noGrp="1"/>
          </p:cNvSpPr>
          <p:nvPr>
            <p:ph type="ctrTitle"/>
          </p:nvPr>
        </p:nvSpPr>
        <p:spPr>
          <a:xfrm>
            <a:off x="720049" y="349074"/>
            <a:ext cx="3331800" cy="1196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Crawling</a:t>
            </a:r>
            <a:br>
              <a:rPr lang="en" sz="4400" dirty="0"/>
            </a:br>
            <a:r>
              <a:rPr lang="en" sz="4400" b="1" dirty="0">
                <a:solidFill>
                  <a:srgbClr val="002060"/>
                </a:solidFill>
              </a:rPr>
              <a:t>03</a:t>
            </a:r>
            <a:endParaRPr sz="4400" b="1" dirty="0">
              <a:solidFill>
                <a:srgbClr val="002060"/>
              </a:solidFill>
            </a:endParaRPr>
          </a:p>
        </p:txBody>
      </p:sp>
      <p:sp>
        <p:nvSpPr>
          <p:cNvPr id="2" name="Google Shape;12323;p74">
            <a:extLst>
              <a:ext uri="{FF2B5EF4-FFF2-40B4-BE49-F238E27FC236}">
                <a16:creationId xmlns:a16="http://schemas.microsoft.com/office/drawing/2014/main" id="{2B558BA2-26DE-40C6-A42E-1CE8D6635356}"/>
              </a:ext>
            </a:extLst>
          </p:cNvPr>
          <p:cNvSpPr/>
          <p:nvPr/>
        </p:nvSpPr>
        <p:spPr>
          <a:xfrm>
            <a:off x="2738150" y="350418"/>
            <a:ext cx="970830" cy="970746"/>
          </a:xfrm>
          <a:custGeom>
            <a:avLst/>
            <a:gdLst/>
            <a:ahLst/>
            <a:cxnLst/>
            <a:rect l="l" t="t" r="r" b="b"/>
            <a:pathLst>
              <a:path w="11491" h="11490" extrusionOk="0">
                <a:moveTo>
                  <a:pt x="5585" y="1643"/>
                </a:moveTo>
                <a:lnTo>
                  <a:pt x="5585" y="3013"/>
                </a:lnTo>
                <a:cubicBezTo>
                  <a:pt x="5322" y="3482"/>
                  <a:pt x="4845" y="3751"/>
                  <a:pt x="4340" y="3751"/>
                </a:cubicBezTo>
                <a:cubicBezTo>
                  <a:pt x="4204" y="3751"/>
                  <a:pt x="4066" y="3732"/>
                  <a:pt x="3930" y="3691"/>
                </a:cubicBezTo>
                <a:lnTo>
                  <a:pt x="2966" y="2727"/>
                </a:lnTo>
                <a:lnTo>
                  <a:pt x="2966" y="2727"/>
                </a:lnTo>
                <a:cubicBezTo>
                  <a:pt x="3070" y="2737"/>
                  <a:pt x="3176" y="2742"/>
                  <a:pt x="3281" y="2742"/>
                </a:cubicBezTo>
                <a:cubicBezTo>
                  <a:pt x="3666" y="2742"/>
                  <a:pt x="4051" y="2672"/>
                  <a:pt x="4406" y="2513"/>
                </a:cubicBezTo>
                <a:cubicBezTo>
                  <a:pt x="4871" y="2322"/>
                  <a:pt x="5275" y="2024"/>
                  <a:pt x="5585" y="1643"/>
                </a:cubicBezTo>
                <a:close/>
                <a:moveTo>
                  <a:pt x="5573" y="3560"/>
                </a:moveTo>
                <a:lnTo>
                  <a:pt x="5573" y="5322"/>
                </a:lnTo>
                <a:lnTo>
                  <a:pt x="4323" y="4084"/>
                </a:lnTo>
                <a:cubicBezTo>
                  <a:pt x="4799" y="4084"/>
                  <a:pt x="5240" y="3882"/>
                  <a:pt x="5573" y="3560"/>
                </a:cubicBezTo>
                <a:close/>
                <a:moveTo>
                  <a:pt x="5918" y="3560"/>
                </a:moveTo>
                <a:cubicBezTo>
                  <a:pt x="6240" y="3882"/>
                  <a:pt x="6692" y="4084"/>
                  <a:pt x="7168" y="4084"/>
                </a:cubicBezTo>
                <a:lnTo>
                  <a:pt x="5918" y="5322"/>
                </a:lnTo>
                <a:lnTo>
                  <a:pt x="5918" y="3560"/>
                </a:lnTo>
                <a:close/>
                <a:moveTo>
                  <a:pt x="2727" y="2965"/>
                </a:moveTo>
                <a:lnTo>
                  <a:pt x="3692" y="3929"/>
                </a:lnTo>
                <a:cubicBezTo>
                  <a:pt x="3894" y="4572"/>
                  <a:pt x="3608" y="5251"/>
                  <a:pt x="3013" y="5584"/>
                </a:cubicBezTo>
                <a:lnTo>
                  <a:pt x="1644" y="5584"/>
                </a:lnTo>
                <a:cubicBezTo>
                  <a:pt x="2025" y="5275"/>
                  <a:pt x="2323" y="4870"/>
                  <a:pt x="2525" y="4406"/>
                </a:cubicBezTo>
                <a:cubicBezTo>
                  <a:pt x="2716" y="3941"/>
                  <a:pt x="2775" y="3453"/>
                  <a:pt x="2727" y="2965"/>
                </a:cubicBezTo>
                <a:close/>
                <a:moveTo>
                  <a:pt x="4085" y="4334"/>
                </a:moveTo>
                <a:lnTo>
                  <a:pt x="5335" y="5584"/>
                </a:lnTo>
                <a:lnTo>
                  <a:pt x="3561" y="5584"/>
                </a:lnTo>
                <a:cubicBezTo>
                  <a:pt x="3894" y="5251"/>
                  <a:pt x="4085" y="4799"/>
                  <a:pt x="4085" y="4334"/>
                </a:cubicBezTo>
                <a:close/>
                <a:moveTo>
                  <a:pt x="7407" y="4334"/>
                </a:moveTo>
                <a:cubicBezTo>
                  <a:pt x="7407" y="4810"/>
                  <a:pt x="7585" y="5251"/>
                  <a:pt x="7919" y="5584"/>
                </a:cubicBezTo>
                <a:lnTo>
                  <a:pt x="6156" y="5584"/>
                </a:lnTo>
                <a:lnTo>
                  <a:pt x="7407" y="4334"/>
                </a:lnTo>
                <a:close/>
                <a:moveTo>
                  <a:pt x="5918" y="1643"/>
                </a:moveTo>
                <a:cubicBezTo>
                  <a:pt x="6228" y="2024"/>
                  <a:pt x="6633" y="2322"/>
                  <a:pt x="7085" y="2513"/>
                </a:cubicBezTo>
                <a:cubicBezTo>
                  <a:pt x="7457" y="2665"/>
                  <a:pt x="7843" y="2741"/>
                  <a:pt x="8239" y="2741"/>
                </a:cubicBezTo>
                <a:cubicBezTo>
                  <a:pt x="8338" y="2741"/>
                  <a:pt x="8438" y="2736"/>
                  <a:pt x="8538" y="2727"/>
                </a:cubicBezTo>
                <a:lnTo>
                  <a:pt x="8538" y="2727"/>
                </a:lnTo>
                <a:lnTo>
                  <a:pt x="8502" y="2751"/>
                </a:lnTo>
                <a:cubicBezTo>
                  <a:pt x="8442" y="2810"/>
                  <a:pt x="8442" y="2929"/>
                  <a:pt x="8502" y="2989"/>
                </a:cubicBezTo>
                <a:cubicBezTo>
                  <a:pt x="8538" y="3025"/>
                  <a:pt x="8573" y="3036"/>
                  <a:pt x="8621" y="3036"/>
                </a:cubicBezTo>
                <a:cubicBezTo>
                  <a:pt x="8669" y="3036"/>
                  <a:pt x="8716" y="3025"/>
                  <a:pt x="8740" y="2989"/>
                </a:cubicBezTo>
                <a:lnTo>
                  <a:pt x="8764" y="2965"/>
                </a:lnTo>
                <a:lnTo>
                  <a:pt x="8764" y="2965"/>
                </a:lnTo>
                <a:cubicBezTo>
                  <a:pt x="8716" y="3453"/>
                  <a:pt x="8788" y="3941"/>
                  <a:pt x="8978" y="4406"/>
                </a:cubicBezTo>
                <a:cubicBezTo>
                  <a:pt x="9169" y="4870"/>
                  <a:pt x="9466" y="5275"/>
                  <a:pt x="9859" y="5584"/>
                </a:cubicBezTo>
                <a:lnTo>
                  <a:pt x="8490" y="5584"/>
                </a:lnTo>
                <a:cubicBezTo>
                  <a:pt x="7895" y="5251"/>
                  <a:pt x="7609" y="4572"/>
                  <a:pt x="7799" y="3929"/>
                </a:cubicBezTo>
                <a:lnTo>
                  <a:pt x="8204" y="3525"/>
                </a:lnTo>
                <a:cubicBezTo>
                  <a:pt x="8264" y="3465"/>
                  <a:pt x="8264" y="3346"/>
                  <a:pt x="8204" y="3286"/>
                </a:cubicBezTo>
                <a:cubicBezTo>
                  <a:pt x="8175" y="3257"/>
                  <a:pt x="8130" y="3242"/>
                  <a:pt x="8085" y="3242"/>
                </a:cubicBezTo>
                <a:cubicBezTo>
                  <a:pt x="8041" y="3242"/>
                  <a:pt x="7996" y="3257"/>
                  <a:pt x="7966" y="3286"/>
                </a:cubicBezTo>
                <a:lnTo>
                  <a:pt x="7561" y="3691"/>
                </a:lnTo>
                <a:cubicBezTo>
                  <a:pt x="7428" y="3731"/>
                  <a:pt x="7293" y="3750"/>
                  <a:pt x="7160" y="3750"/>
                </a:cubicBezTo>
                <a:cubicBezTo>
                  <a:pt x="6652" y="3750"/>
                  <a:pt x="6171" y="3472"/>
                  <a:pt x="5906" y="3001"/>
                </a:cubicBezTo>
                <a:lnTo>
                  <a:pt x="5906" y="1643"/>
                </a:lnTo>
                <a:close/>
                <a:moveTo>
                  <a:pt x="5347" y="5906"/>
                </a:moveTo>
                <a:lnTo>
                  <a:pt x="4097" y="7156"/>
                </a:lnTo>
                <a:cubicBezTo>
                  <a:pt x="4097" y="6680"/>
                  <a:pt x="3918" y="6239"/>
                  <a:pt x="3573" y="5906"/>
                </a:cubicBezTo>
                <a:close/>
                <a:moveTo>
                  <a:pt x="7942" y="5906"/>
                </a:moveTo>
                <a:cubicBezTo>
                  <a:pt x="7609" y="6239"/>
                  <a:pt x="7418" y="6704"/>
                  <a:pt x="7418" y="7156"/>
                </a:cubicBezTo>
                <a:lnTo>
                  <a:pt x="6168" y="5906"/>
                </a:lnTo>
                <a:close/>
                <a:moveTo>
                  <a:pt x="5585" y="6144"/>
                </a:moveTo>
                <a:lnTo>
                  <a:pt x="5585" y="7918"/>
                </a:lnTo>
                <a:cubicBezTo>
                  <a:pt x="5263" y="7585"/>
                  <a:pt x="4811" y="7394"/>
                  <a:pt x="4335" y="7394"/>
                </a:cubicBezTo>
                <a:lnTo>
                  <a:pt x="5585" y="6144"/>
                </a:lnTo>
                <a:close/>
                <a:moveTo>
                  <a:pt x="5918" y="6144"/>
                </a:moveTo>
                <a:lnTo>
                  <a:pt x="7168" y="7394"/>
                </a:lnTo>
                <a:cubicBezTo>
                  <a:pt x="6680" y="7394"/>
                  <a:pt x="6240" y="7573"/>
                  <a:pt x="5918" y="7918"/>
                </a:cubicBezTo>
                <a:lnTo>
                  <a:pt x="5918" y="6144"/>
                </a:lnTo>
                <a:close/>
                <a:moveTo>
                  <a:pt x="9859" y="5906"/>
                </a:moveTo>
                <a:cubicBezTo>
                  <a:pt x="9466" y="6215"/>
                  <a:pt x="9169" y="6620"/>
                  <a:pt x="8978" y="7085"/>
                </a:cubicBezTo>
                <a:cubicBezTo>
                  <a:pt x="8788" y="7549"/>
                  <a:pt x="8728" y="8037"/>
                  <a:pt x="8776" y="8525"/>
                </a:cubicBezTo>
                <a:lnTo>
                  <a:pt x="7799" y="7561"/>
                </a:lnTo>
                <a:cubicBezTo>
                  <a:pt x="7609" y="6918"/>
                  <a:pt x="7895" y="6239"/>
                  <a:pt x="8490" y="5906"/>
                </a:cubicBezTo>
                <a:close/>
                <a:moveTo>
                  <a:pt x="3001" y="5906"/>
                </a:moveTo>
                <a:cubicBezTo>
                  <a:pt x="3597" y="6239"/>
                  <a:pt x="3870" y="6918"/>
                  <a:pt x="3680" y="7561"/>
                </a:cubicBezTo>
                <a:lnTo>
                  <a:pt x="3275" y="7966"/>
                </a:lnTo>
                <a:cubicBezTo>
                  <a:pt x="3216" y="8025"/>
                  <a:pt x="3216" y="8144"/>
                  <a:pt x="3275" y="8204"/>
                </a:cubicBezTo>
                <a:cubicBezTo>
                  <a:pt x="3311" y="8228"/>
                  <a:pt x="3358" y="8251"/>
                  <a:pt x="3394" y="8251"/>
                </a:cubicBezTo>
                <a:cubicBezTo>
                  <a:pt x="3442" y="8251"/>
                  <a:pt x="3489" y="8228"/>
                  <a:pt x="3513" y="8204"/>
                </a:cubicBezTo>
                <a:lnTo>
                  <a:pt x="3918" y="7799"/>
                </a:lnTo>
                <a:cubicBezTo>
                  <a:pt x="4051" y="7759"/>
                  <a:pt x="4186" y="7740"/>
                  <a:pt x="4320" y="7740"/>
                </a:cubicBezTo>
                <a:cubicBezTo>
                  <a:pt x="4828" y="7740"/>
                  <a:pt x="5309" y="8018"/>
                  <a:pt x="5573" y="8490"/>
                </a:cubicBezTo>
                <a:lnTo>
                  <a:pt x="5573" y="9844"/>
                </a:lnTo>
                <a:lnTo>
                  <a:pt x="5573" y="9844"/>
                </a:lnTo>
                <a:cubicBezTo>
                  <a:pt x="5265" y="9458"/>
                  <a:pt x="4865" y="9166"/>
                  <a:pt x="4406" y="8978"/>
                </a:cubicBezTo>
                <a:cubicBezTo>
                  <a:pt x="4049" y="8823"/>
                  <a:pt x="3668" y="8751"/>
                  <a:pt x="3275" y="8751"/>
                </a:cubicBezTo>
                <a:cubicBezTo>
                  <a:pt x="3180" y="8751"/>
                  <a:pt x="3061" y="8751"/>
                  <a:pt x="2954" y="8763"/>
                </a:cubicBezTo>
                <a:lnTo>
                  <a:pt x="2977" y="8740"/>
                </a:lnTo>
                <a:cubicBezTo>
                  <a:pt x="3037" y="8680"/>
                  <a:pt x="3037" y="8561"/>
                  <a:pt x="2977" y="8501"/>
                </a:cubicBezTo>
                <a:cubicBezTo>
                  <a:pt x="2948" y="8472"/>
                  <a:pt x="2903" y="8457"/>
                  <a:pt x="2858" y="8457"/>
                </a:cubicBezTo>
                <a:cubicBezTo>
                  <a:pt x="2814" y="8457"/>
                  <a:pt x="2769" y="8472"/>
                  <a:pt x="2739" y="8501"/>
                </a:cubicBezTo>
                <a:lnTo>
                  <a:pt x="2716" y="8525"/>
                </a:lnTo>
                <a:cubicBezTo>
                  <a:pt x="2775" y="8037"/>
                  <a:pt x="2704" y="7549"/>
                  <a:pt x="2501" y="7085"/>
                </a:cubicBezTo>
                <a:cubicBezTo>
                  <a:pt x="2311" y="6620"/>
                  <a:pt x="2013" y="6227"/>
                  <a:pt x="1632" y="5906"/>
                </a:cubicBezTo>
                <a:close/>
                <a:moveTo>
                  <a:pt x="7165" y="7740"/>
                </a:moveTo>
                <a:cubicBezTo>
                  <a:pt x="7297" y="7740"/>
                  <a:pt x="7430" y="7759"/>
                  <a:pt x="7561" y="7799"/>
                </a:cubicBezTo>
                <a:lnTo>
                  <a:pt x="8538" y="8763"/>
                </a:lnTo>
                <a:cubicBezTo>
                  <a:pt x="8447" y="8757"/>
                  <a:pt x="8357" y="8754"/>
                  <a:pt x="8267" y="8754"/>
                </a:cubicBezTo>
                <a:cubicBezTo>
                  <a:pt x="7861" y="8754"/>
                  <a:pt x="7465" y="8822"/>
                  <a:pt x="7085" y="8978"/>
                </a:cubicBezTo>
                <a:cubicBezTo>
                  <a:pt x="6633" y="9168"/>
                  <a:pt x="6228" y="9466"/>
                  <a:pt x="5918" y="9847"/>
                </a:cubicBezTo>
                <a:lnTo>
                  <a:pt x="5918" y="8490"/>
                </a:lnTo>
                <a:cubicBezTo>
                  <a:pt x="6173" y="8018"/>
                  <a:pt x="6660" y="7740"/>
                  <a:pt x="7165" y="7740"/>
                </a:cubicBezTo>
                <a:close/>
                <a:moveTo>
                  <a:pt x="5752" y="0"/>
                </a:moveTo>
                <a:cubicBezTo>
                  <a:pt x="5656" y="0"/>
                  <a:pt x="5585" y="72"/>
                  <a:pt x="5585" y="167"/>
                </a:cubicBezTo>
                <a:lnTo>
                  <a:pt x="5585" y="1024"/>
                </a:lnTo>
                <a:cubicBezTo>
                  <a:pt x="5299" y="1560"/>
                  <a:pt x="4847" y="1977"/>
                  <a:pt x="4287" y="2203"/>
                </a:cubicBezTo>
                <a:cubicBezTo>
                  <a:pt x="3970" y="2334"/>
                  <a:pt x="3626" y="2397"/>
                  <a:pt x="3281" y="2397"/>
                </a:cubicBezTo>
                <a:cubicBezTo>
                  <a:pt x="3029" y="2397"/>
                  <a:pt x="2778" y="2364"/>
                  <a:pt x="2537" y="2298"/>
                </a:cubicBezTo>
                <a:lnTo>
                  <a:pt x="1918" y="1679"/>
                </a:lnTo>
                <a:cubicBezTo>
                  <a:pt x="1894" y="1649"/>
                  <a:pt x="1849" y="1634"/>
                  <a:pt x="1803" y="1634"/>
                </a:cubicBezTo>
                <a:cubicBezTo>
                  <a:pt x="1757" y="1634"/>
                  <a:pt x="1709" y="1649"/>
                  <a:pt x="1680" y="1679"/>
                </a:cubicBezTo>
                <a:cubicBezTo>
                  <a:pt x="1620" y="1739"/>
                  <a:pt x="1620" y="1858"/>
                  <a:pt x="1680" y="1917"/>
                </a:cubicBezTo>
                <a:lnTo>
                  <a:pt x="2299" y="2536"/>
                </a:lnTo>
                <a:cubicBezTo>
                  <a:pt x="2477" y="3108"/>
                  <a:pt x="2442" y="3727"/>
                  <a:pt x="2204" y="4287"/>
                </a:cubicBezTo>
                <a:cubicBezTo>
                  <a:pt x="1977" y="4834"/>
                  <a:pt x="1549" y="5299"/>
                  <a:pt x="1025" y="5584"/>
                </a:cubicBezTo>
                <a:lnTo>
                  <a:pt x="168" y="5584"/>
                </a:lnTo>
                <a:cubicBezTo>
                  <a:pt x="84" y="5584"/>
                  <a:pt x="1" y="5656"/>
                  <a:pt x="1" y="5751"/>
                </a:cubicBezTo>
                <a:cubicBezTo>
                  <a:pt x="1" y="5834"/>
                  <a:pt x="84" y="5906"/>
                  <a:pt x="168" y="5906"/>
                </a:cubicBezTo>
                <a:lnTo>
                  <a:pt x="1025" y="5906"/>
                </a:lnTo>
                <a:cubicBezTo>
                  <a:pt x="1573" y="6192"/>
                  <a:pt x="1977" y="6656"/>
                  <a:pt x="2204" y="7204"/>
                </a:cubicBezTo>
                <a:cubicBezTo>
                  <a:pt x="2430" y="7751"/>
                  <a:pt x="2465" y="8382"/>
                  <a:pt x="2299" y="8966"/>
                </a:cubicBezTo>
                <a:lnTo>
                  <a:pt x="1680" y="9573"/>
                </a:lnTo>
                <a:cubicBezTo>
                  <a:pt x="1620" y="9632"/>
                  <a:pt x="1620" y="9752"/>
                  <a:pt x="1680" y="9811"/>
                </a:cubicBezTo>
                <a:cubicBezTo>
                  <a:pt x="1715" y="9835"/>
                  <a:pt x="1763" y="9859"/>
                  <a:pt x="1799" y="9859"/>
                </a:cubicBezTo>
                <a:cubicBezTo>
                  <a:pt x="1846" y="9859"/>
                  <a:pt x="1894" y="9835"/>
                  <a:pt x="1918" y="9811"/>
                </a:cubicBezTo>
                <a:lnTo>
                  <a:pt x="2537" y="9204"/>
                </a:lnTo>
                <a:cubicBezTo>
                  <a:pt x="2786" y="9126"/>
                  <a:pt x="3044" y="9087"/>
                  <a:pt x="3302" y="9087"/>
                </a:cubicBezTo>
                <a:cubicBezTo>
                  <a:pt x="3636" y="9087"/>
                  <a:pt x="3971" y="9153"/>
                  <a:pt x="4287" y="9287"/>
                </a:cubicBezTo>
                <a:cubicBezTo>
                  <a:pt x="4835" y="9513"/>
                  <a:pt x="5299" y="9942"/>
                  <a:pt x="5585" y="10466"/>
                </a:cubicBezTo>
                <a:lnTo>
                  <a:pt x="5585" y="11323"/>
                </a:lnTo>
                <a:cubicBezTo>
                  <a:pt x="5585" y="11418"/>
                  <a:pt x="5656" y="11490"/>
                  <a:pt x="5752" y="11490"/>
                </a:cubicBezTo>
                <a:cubicBezTo>
                  <a:pt x="5835" y="11490"/>
                  <a:pt x="5906" y="11418"/>
                  <a:pt x="5906" y="11323"/>
                </a:cubicBezTo>
                <a:lnTo>
                  <a:pt x="5906" y="10466"/>
                </a:lnTo>
                <a:cubicBezTo>
                  <a:pt x="6192" y="9930"/>
                  <a:pt x="6656" y="9513"/>
                  <a:pt x="7204" y="9287"/>
                </a:cubicBezTo>
                <a:cubicBezTo>
                  <a:pt x="7522" y="9159"/>
                  <a:pt x="7859" y="9095"/>
                  <a:pt x="8198" y="9095"/>
                </a:cubicBezTo>
                <a:cubicBezTo>
                  <a:pt x="8456" y="9095"/>
                  <a:pt x="8714" y="9132"/>
                  <a:pt x="8966" y="9204"/>
                </a:cubicBezTo>
                <a:lnTo>
                  <a:pt x="9574" y="9811"/>
                </a:lnTo>
                <a:cubicBezTo>
                  <a:pt x="9609" y="9835"/>
                  <a:pt x="9645" y="9859"/>
                  <a:pt x="9693" y="9859"/>
                </a:cubicBezTo>
                <a:cubicBezTo>
                  <a:pt x="9740" y="9859"/>
                  <a:pt x="9776" y="9835"/>
                  <a:pt x="9812" y="9811"/>
                </a:cubicBezTo>
                <a:cubicBezTo>
                  <a:pt x="9871" y="9752"/>
                  <a:pt x="9871" y="9632"/>
                  <a:pt x="9812" y="9573"/>
                </a:cubicBezTo>
                <a:lnTo>
                  <a:pt x="9204" y="8966"/>
                </a:lnTo>
                <a:cubicBezTo>
                  <a:pt x="9026" y="8382"/>
                  <a:pt x="9050" y="7775"/>
                  <a:pt x="9288" y="7204"/>
                </a:cubicBezTo>
                <a:cubicBezTo>
                  <a:pt x="9514" y="6656"/>
                  <a:pt x="9943" y="6192"/>
                  <a:pt x="10466" y="5906"/>
                </a:cubicBezTo>
                <a:lnTo>
                  <a:pt x="11324" y="5906"/>
                </a:lnTo>
                <a:cubicBezTo>
                  <a:pt x="11419" y="5906"/>
                  <a:pt x="11490" y="5834"/>
                  <a:pt x="11490" y="5751"/>
                </a:cubicBezTo>
                <a:cubicBezTo>
                  <a:pt x="11490" y="5656"/>
                  <a:pt x="11419" y="5584"/>
                  <a:pt x="11336" y="5584"/>
                </a:cubicBezTo>
                <a:lnTo>
                  <a:pt x="10466" y="5584"/>
                </a:lnTo>
                <a:cubicBezTo>
                  <a:pt x="9931" y="5299"/>
                  <a:pt x="9514" y="4834"/>
                  <a:pt x="9288" y="4287"/>
                </a:cubicBezTo>
                <a:cubicBezTo>
                  <a:pt x="9073" y="3739"/>
                  <a:pt x="9038" y="3108"/>
                  <a:pt x="9204" y="2536"/>
                </a:cubicBezTo>
                <a:lnTo>
                  <a:pt x="9812" y="1917"/>
                </a:lnTo>
                <a:cubicBezTo>
                  <a:pt x="9871" y="1858"/>
                  <a:pt x="9871" y="1739"/>
                  <a:pt x="9812" y="1679"/>
                </a:cubicBezTo>
                <a:cubicBezTo>
                  <a:pt x="9782" y="1649"/>
                  <a:pt x="9737" y="1634"/>
                  <a:pt x="9693" y="1634"/>
                </a:cubicBezTo>
                <a:cubicBezTo>
                  <a:pt x="9648" y="1634"/>
                  <a:pt x="9603" y="1649"/>
                  <a:pt x="9574" y="1679"/>
                </a:cubicBezTo>
                <a:lnTo>
                  <a:pt x="8966" y="2298"/>
                </a:lnTo>
                <a:cubicBezTo>
                  <a:pt x="8720" y="2374"/>
                  <a:pt x="8470" y="2411"/>
                  <a:pt x="8220" y="2411"/>
                </a:cubicBezTo>
                <a:cubicBezTo>
                  <a:pt x="7877" y="2411"/>
                  <a:pt x="7535" y="2341"/>
                  <a:pt x="7204" y="2203"/>
                </a:cubicBezTo>
                <a:cubicBezTo>
                  <a:pt x="6656" y="1977"/>
                  <a:pt x="6192" y="1548"/>
                  <a:pt x="5918" y="1024"/>
                </a:cubicBezTo>
                <a:lnTo>
                  <a:pt x="5918" y="167"/>
                </a:lnTo>
                <a:cubicBezTo>
                  <a:pt x="5918" y="72"/>
                  <a:pt x="5835" y="0"/>
                  <a:pt x="5752"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2337;p74">
            <a:extLst>
              <a:ext uri="{FF2B5EF4-FFF2-40B4-BE49-F238E27FC236}">
                <a16:creationId xmlns:a16="http://schemas.microsoft.com/office/drawing/2014/main" id="{2A31CAF5-6B61-4310-AD96-9D01F3F26716}"/>
              </a:ext>
            </a:extLst>
          </p:cNvPr>
          <p:cNvSpPr/>
          <p:nvPr/>
        </p:nvSpPr>
        <p:spPr>
          <a:xfrm rot="20522425">
            <a:off x="3704012" y="4040196"/>
            <a:ext cx="829245" cy="824158"/>
          </a:xfrm>
          <a:custGeom>
            <a:avLst/>
            <a:gdLst/>
            <a:ahLst/>
            <a:cxnLst/>
            <a:rect l="l" t="t" r="r" b="b"/>
            <a:pathLst>
              <a:path w="11574" h="11503" extrusionOk="0">
                <a:moveTo>
                  <a:pt x="5799" y="4168"/>
                </a:moveTo>
                <a:cubicBezTo>
                  <a:pt x="6001" y="4168"/>
                  <a:pt x="6168" y="4335"/>
                  <a:pt x="6168" y="4537"/>
                </a:cubicBezTo>
                <a:cubicBezTo>
                  <a:pt x="6168" y="4632"/>
                  <a:pt x="6144" y="4704"/>
                  <a:pt x="6096" y="4775"/>
                </a:cubicBezTo>
                <a:cubicBezTo>
                  <a:pt x="6001" y="4751"/>
                  <a:pt x="5906" y="4740"/>
                  <a:pt x="5811" y="4740"/>
                </a:cubicBezTo>
                <a:cubicBezTo>
                  <a:pt x="5703" y="4740"/>
                  <a:pt x="5620" y="4751"/>
                  <a:pt x="5525" y="4775"/>
                </a:cubicBezTo>
                <a:cubicBezTo>
                  <a:pt x="5465" y="4716"/>
                  <a:pt x="5453" y="4632"/>
                  <a:pt x="5453" y="4537"/>
                </a:cubicBezTo>
                <a:cubicBezTo>
                  <a:pt x="5430" y="4347"/>
                  <a:pt x="5608" y="4168"/>
                  <a:pt x="5799" y="4168"/>
                </a:cubicBezTo>
                <a:close/>
                <a:moveTo>
                  <a:pt x="5822" y="5085"/>
                </a:moveTo>
                <a:cubicBezTo>
                  <a:pt x="6227" y="5085"/>
                  <a:pt x="6549" y="5418"/>
                  <a:pt x="6549" y="5823"/>
                </a:cubicBezTo>
                <a:cubicBezTo>
                  <a:pt x="6549" y="5942"/>
                  <a:pt x="6525" y="6037"/>
                  <a:pt x="6477" y="6144"/>
                </a:cubicBezTo>
                <a:cubicBezTo>
                  <a:pt x="6430" y="6168"/>
                  <a:pt x="6406" y="6192"/>
                  <a:pt x="6394" y="6240"/>
                </a:cubicBezTo>
                <a:cubicBezTo>
                  <a:pt x="6358" y="6323"/>
                  <a:pt x="6406" y="6418"/>
                  <a:pt x="6489" y="6466"/>
                </a:cubicBezTo>
                <a:cubicBezTo>
                  <a:pt x="6977" y="6645"/>
                  <a:pt x="7251" y="7026"/>
                  <a:pt x="7251" y="7549"/>
                </a:cubicBezTo>
                <a:cubicBezTo>
                  <a:pt x="7251" y="8323"/>
                  <a:pt x="6620" y="9228"/>
                  <a:pt x="5811" y="9228"/>
                </a:cubicBezTo>
                <a:cubicBezTo>
                  <a:pt x="5001" y="9228"/>
                  <a:pt x="4370" y="8323"/>
                  <a:pt x="4370" y="7549"/>
                </a:cubicBezTo>
                <a:cubicBezTo>
                  <a:pt x="4370" y="7168"/>
                  <a:pt x="4513" y="6859"/>
                  <a:pt x="4787" y="6656"/>
                </a:cubicBezTo>
                <a:cubicBezTo>
                  <a:pt x="5037" y="6442"/>
                  <a:pt x="5406" y="6323"/>
                  <a:pt x="5822" y="6323"/>
                </a:cubicBezTo>
                <a:cubicBezTo>
                  <a:pt x="5918" y="6323"/>
                  <a:pt x="5989" y="6252"/>
                  <a:pt x="5989" y="6156"/>
                </a:cubicBezTo>
                <a:cubicBezTo>
                  <a:pt x="5989" y="6073"/>
                  <a:pt x="5918" y="6002"/>
                  <a:pt x="5822" y="6002"/>
                </a:cubicBezTo>
                <a:cubicBezTo>
                  <a:pt x="5584" y="6002"/>
                  <a:pt x="5358" y="6025"/>
                  <a:pt x="5156" y="6097"/>
                </a:cubicBezTo>
                <a:cubicBezTo>
                  <a:pt x="5108" y="6013"/>
                  <a:pt x="5096" y="5906"/>
                  <a:pt x="5096" y="5823"/>
                </a:cubicBezTo>
                <a:cubicBezTo>
                  <a:pt x="5096" y="5418"/>
                  <a:pt x="5418" y="5085"/>
                  <a:pt x="5822" y="5085"/>
                </a:cubicBezTo>
                <a:close/>
                <a:moveTo>
                  <a:pt x="3798" y="1"/>
                </a:moveTo>
                <a:cubicBezTo>
                  <a:pt x="3715" y="1"/>
                  <a:pt x="3620" y="72"/>
                  <a:pt x="3620" y="168"/>
                </a:cubicBezTo>
                <a:lnTo>
                  <a:pt x="3620" y="2930"/>
                </a:lnTo>
                <a:cubicBezTo>
                  <a:pt x="3620" y="3037"/>
                  <a:pt x="3655" y="3120"/>
                  <a:pt x="3715" y="3216"/>
                </a:cubicBezTo>
                <a:lnTo>
                  <a:pt x="4918" y="5109"/>
                </a:lnTo>
                <a:cubicBezTo>
                  <a:pt x="4906" y="5121"/>
                  <a:pt x="4894" y="5132"/>
                  <a:pt x="4870" y="5168"/>
                </a:cubicBezTo>
                <a:lnTo>
                  <a:pt x="2536" y="3335"/>
                </a:lnTo>
                <a:cubicBezTo>
                  <a:pt x="2512" y="3323"/>
                  <a:pt x="2489" y="3287"/>
                  <a:pt x="2477" y="3263"/>
                </a:cubicBezTo>
                <a:lnTo>
                  <a:pt x="1620" y="1013"/>
                </a:lnTo>
                <a:cubicBezTo>
                  <a:pt x="1593" y="942"/>
                  <a:pt x="1527" y="904"/>
                  <a:pt x="1460" y="904"/>
                </a:cubicBezTo>
                <a:cubicBezTo>
                  <a:pt x="1437" y="904"/>
                  <a:pt x="1415" y="908"/>
                  <a:pt x="1393" y="918"/>
                </a:cubicBezTo>
                <a:cubicBezTo>
                  <a:pt x="1298" y="965"/>
                  <a:pt x="1262" y="1060"/>
                  <a:pt x="1298" y="1144"/>
                </a:cubicBezTo>
                <a:lnTo>
                  <a:pt x="2167" y="3394"/>
                </a:lnTo>
                <a:cubicBezTo>
                  <a:pt x="2191" y="3489"/>
                  <a:pt x="2251" y="3561"/>
                  <a:pt x="2334" y="3620"/>
                </a:cubicBezTo>
                <a:lnTo>
                  <a:pt x="4739" y="5513"/>
                </a:lnTo>
                <a:cubicBezTo>
                  <a:pt x="4739" y="5525"/>
                  <a:pt x="4727" y="5537"/>
                  <a:pt x="4727" y="5549"/>
                </a:cubicBezTo>
                <a:lnTo>
                  <a:pt x="3429" y="5275"/>
                </a:lnTo>
                <a:cubicBezTo>
                  <a:pt x="3384" y="5263"/>
                  <a:pt x="3339" y="5256"/>
                  <a:pt x="3294" y="5256"/>
                </a:cubicBezTo>
                <a:cubicBezTo>
                  <a:pt x="3209" y="5256"/>
                  <a:pt x="3126" y="5280"/>
                  <a:pt x="3048" y="5335"/>
                </a:cubicBezTo>
                <a:lnTo>
                  <a:pt x="1108" y="6466"/>
                </a:lnTo>
                <a:cubicBezTo>
                  <a:pt x="1000" y="6525"/>
                  <a:pt x="929" y="6609"/>
                  <a:pt x="881" y="6716"/>
                </a:cubicBezTo>
                <a:lnTo>
                  <a:pt x="36" y="8764"/>
                </a:lnTo>
                <a:cubicBezTo>
                  <a:pt x="0" y="8859"/>
                  <a:pt x="36" y="8942"/>
                  <a:pt x="131" y="8990"/>
                </a:cubicBezTo>
                <a:cubicBezTo>
                  <a:pt x="143" y="9002"/>
                  <a:pt x="167" y="9002"/>
                  <a:pt x="191" y="9002"/>
                </a:cubicBezTo>
                <a:cubicBezTo>
                  <a:pt x="250" y="9002"/>
                  <a:pt x="322" y="8966"/>
                  <a:pt x="334" y="8907"/>
                </a:cubicBezTo>
                <a:lnTo>
                  <a:pt x="1179" y="6847"/>
                </a:lnTo>
                <a:cubicBezTo>
                  <a:pt x="1203" y="6799"/>
                  <a:pt x="1227" y="6775"/>
                  <a:pt x="1262" y="6764"/>
                </a:cubicBezTo>
                <a:lnTo>
                  <a:pt x="3191" y="5632"/>
                </a:lnTo>
                <a:cubicBezTo>
                  <a:pt x="3221" y="5610"/>
                  <a:pt x="3252" y="5602"/>
                  <a:pt x="3279" y="5602"/>
                </a:cubicBezTo>
                <a:cubicBezTo>
                  <a:pt x="3294" y="5602"/>
                  <a:pt x="3309" y="5604"/>
                  <a:pt x="3322" y="5609"/>
                </a:cubicBezTo>
                <a:lnTo>
                  <a:pt x="4679" y="5906"/>
                </a:lnTo>
                <a:cubicBezTo>
                  <a:pt x="4679" y="5942"/>
                  <a:pt x="4691" y="5966"/>
                  <a:pt x="4691" y="6002"/>
                </a:cubicBezTo>
                <a:lnTo>
                  <a:pt x="3882" y="6264"/>
                </a:lnTo>
                <a:cubicBezTo>
                  <a:pt x="3727" y="6311"/>
                  <a:pt x="3596" y="6430"/>
                  <a:pt x="3548" y="6597"/>
                </a:cubicBezTo>
                <a:lnTo>
                  <a:pt x="2727" y="8871"/>
                </a:lnTo>
                <a:cubicBezTo>
                  <a:pt x="2703" y="8942"/>
                  <a:pt x="2703" y="9014"/>
                  <a:pt x="2703" y="9097"/>
                </a:cubicBezTo>
                <a:lnTo>
                  <a:pt x="2882" y="11359"/>
                </a:lnTo>
                <a:cubicBezTo>
                  <a:pt x="2882" y="11443"/>
                  <a:pt x="2953" y="11502"/>
                  <a:pt x="3048" y="11502"/>
                </a:cubicBezTo>
                <a:lnTo>
                  <a:pt x="3060" y="11502"/>
                </a:lnTo>
                <a:cubicBezTo>
                  <a:pt x="3144" y="11502"/>
                  <a:pt x="3227" y="11419"/>
                  <a:pt x="3203" y="11324"/>
                </a:cubicBezTo>
                <a:lnTo>
                  <a:pt x="3024" y="9061"/>
                </a:lnTo>
                <a:cubicBezTo>
                  <a:pt x="3024" y="9038"/>
                  <a:pt x="3024" y="9002"/>
                  <a:pt x="3048" y="8990"/>
                </a:cubicBezTo>
                <a:lnTo>
                  <a:pt x="3858" y="6716"/>
                </a:lnTo>
                <a:cubicBezTo>
                  <a:pt x="3882" y="6656"/>
                  <a:pt x="3917" y="6609"/>
                  <a:pt x="3977" y="6597"/>
                </a:cubicBezTo>
                <a:lnTo>
                  <a:pt x="4370" y="6466"/>
                </a:lnTo>
                <a:lnTo>
                  <a:pt x="4370" y="6466"/>
                </a:lnTo>
                <a:cubicBezTo>
                  <a:pt x="4096" y="6728"/>
                  <a:pt x="3953" y="7097"/>
                  <a:pt x="3953" y="7514"/>
                </a:cubicBezTo>
                <a:cubicBezTo>
                  <a:pt x="3953" y="7990"/>
                  <a:pt x="4144" y="8502"/>
                  <a:pt x="4453" y="8883"/>
                </a:cubicBezTo>
                <a:cubicBezTo>
                  <a:pt x="4810" y="9300"/>
                  <a:pt x="5263" y="9538"/>
                  <a:pt x="5739" y="9538"/>
                </a:cubicBezTo>
                <a:cubicBezTo>
                  <a:pt x="6215" y="9538"/>
                  <a:pt x="6656" y="9300"/>
                  <a:pt x="7013" y="8883"/>
                </a:cubicBezTo>
                <a:cubicBezTo>
                  <a:pt x="7346" y="8502"/>
                  <a:pt x="7525" y="7990"/>
                  <a:pt x="7525" y="7514"/>
                </a:cubicBezTo>
                <a:cubicBezTo>
                  <a:pt x="7525" y="7097"/>
                  <a:pt x="7370" y="6728"/>
                  <a:pt x="7108" y="6466"/>
                </a:cubicBezTo>
                <a:lnTo>
                  <a:pt x="7108" y="6466"/>
                </a:lnTo>
                <a:lnTo>
                  <a:pt x="7489" y="6597"/>
                </a:lnTo>
                <a:cubicBezTo>
                  <a:pt x="7549" y="6609"/>
                  <a:pt x="7596" y="6656"/>
                  <a:pt x="7608" y="6716"/>
                </a:cubicBezTo>
                <a:lnTo>
                  <a:pt x="8430" y="8990"/>
                </a:lnTo>
                <a:cubicBezTo>
                  <a:pt x="8442" y="9014"/>
                  <a:pt x="8442" y="9038"/>
                  <a:pt x="8442" y="9061"/>
                </a:cubicBezTo>
                <a:lnTo>
                  <a:pt x="8263" y="11324"/>
                </a:lnTo>
                <a:cubicBezTo>
                  <a:pt x="8263" y="11419"/>
                  <a:pt x="8323" y="11502"/>
                  <a:pt x="8418" y="11502"/>
                </a:cubicBezTo>
                <a:lnTo>
                  <a:pt x="8430" y="11502"/>
                </a:lnTo>
                <a:cubicBezTo>
                  <a:pt x="8513" y="11502"/>
                  <a:pt x="8597" y="11431"/>
                  <a:pt x="8597" y="11359"/>
                </a:cubicBezTo>
                <a:lnTo>
                  <a:pt x="8775" y="9097"/>
                </a:lnTo>
                <a:cubicBezTo>
                  <a:pt x="8775" y="9014"/>
                  <a:pt x="8775" y="8942"/>
                  <a:pt x="8739" y="8871"/>
                </a:cubicBezTo>
                <a:lnTo>
                  <a:pt x="7918" y="6597"/>
                </a:lnTo>
                <a:cubicBezTo>
                  <a:pt x="7858" y="6442"/>
                  <a:pt x="7739" y="6323"/>
                  <a:pt x="7596" y="6264"/>
                </a:cubicBezTo>
                <a:lnTo>
                  <a:pt x="6775" y="6002"/>
                </a:lnTo>
                <a:cubicBezTo>
                  <a:pt x="6775" y="5966"/>
                  <a:pt x="6787" y="5942"/>
                  <a:pt x="6787" y="5906"/>
                </a:cubicBezTo>
                <a:lnTo>
                  <a:pt x="8144" y="5609"/>
                </a:lnTo>
                <a:cubicBezTo>
                  <a:pt x="8157" y="5605"/>
                  <a:pt x="8170" y="5604"/>
                  <a:pt x="8182" y="5604"/>
                </a:cubicBezTo>
                <a:cubicBezTo>
                  <a:pt x="8216" y="5604"/>
                  <a:pt x="8249" y="5615"/>
                  <a:pt x="8275" y="5632"/>
                </a:cubicBezTo>
                <a:lnTo>
                  <a:pt x="10216" y="6764"/>
                </a:lnTo>
                <a:cubicBezTo>
                  <a:pt x="10240" y="6775"/>
                  <a:pt x="10275" y="6823"/>
                  <a:pt x="10287" y="6847"/>
                </a:cubicBezTo>
                <a:lnTo>
                  <a:pt x="11133" y="8907"/>
                </a:lnTo>
                <a:cubicBezTo>
                  <a:pt x="11168" y="8954"/>
                  <a:pt x="11228" y="9002"/>
                  <a:pt x="11287" y="9002"/>
                </a:cubicBezTo>
                <a:cubicBezTo>
                  <a:pt x="11299" y="9002"/>
                  <a:pt x="11335" y="9002"/>
                  <a:pt x="11347" y="8990"/>
                </a:cubicBezTo>
                <a:cubicBezTo>
                  <a:pt x="11526" y="8978"/>
                  <a:pt x="11573" y="8883"/>
                  <a:pt x="11526" y="8800"/>
                </a:cubicBezTo>
                <a:lnTo>
                  <a:pt x="10680" y="6740"/>
                </a:lnTo>
                <a:cubicBezTo>
                  <a:pt x="10633" y="6645"/>
                  <a:pt x="10561" y="6549"/>
                  <a:pt x="10454" y="6490"/>
                </a:cubicBezTo>
                <a:lnTo>
                  <a:pt x="8525" y="5359"/>
                </a:lnTo>
                <a:cubicBezTo>
                  <a:pt x="8442" y="5309"/>
                  <a:pt x="8348" y="5288"/>
                  <a:pt x="8253" y="5288"/>
                </a:cubicBezTo>
                <a:cubicBezTo>
                  <a:pt x="8213" y="5288"/>
                  <a:pt x="8172" y="5292"/>
                  <a:pt x="8132" y="5299"/>
                </a:cubicBezTo>
                <a:lnTo>
                  <a:pt x="6834" y="5585"/>
                </a:lnTo>
                <a:cubicBezTo>
                  <a:pt x="6834" y="5573"/>
                  <a:pt x="6834" y="5549"/>
                  <a:pt x="6823" y="5537"/>
                </a:cubicBezTo>
                <a:lnTo>
                  <a:pt x="9240" y="3644"/>
                </a:lnTo>
                <a:cubicBezTo>
                  <a:pt x="9311" y="3585"/>
                  <a:pt x="9370" y="3513"/>
                  <a:pt x="9394" y="3430"/>
                </a:cubicBezTo>
                <a:lnTo>
                  <a:pt x="10263" y="1180"/>
                </a:lnTo>
                <a:cubicBezTo>
                  <a:pt x="10287" y="1084"/>
                  <a:pt x="10252" y="1001"/>
                  <a:pt x="10168" y="953"/>
                </a:cubicBezTo>
                <a:cubicBezTo>
                  <a:pt x="10149" y="945"/>
                  <a:pt x="10129" y="941"/>
                  <a:pt x="10110" y="941"/>
                </a:cubicBezTo>
                <a:cubicBezTo>
                  <a:pt x="10044" y="941"/>
                  <a:pt x="9981" y="984"/>
                  <a:pt x="9954" y="1049"/>
                </a:cubicBezTo>
                <a:lnTo>
                  <a:pt x="9085" y="3287"/>
                </a:lnTo>
                <a:cubicBezTo>
                  <a:pt x="9073" y="3323"/>
                  <a:pt x="9061" y="3346"/>
                  <a:pt x="9025" y="3370"/>
                </a:cubicBezTo>
                <a:lnTo>
                  <a:pt x="6692" y="5192"/>
                </a:lnTo>
                <a:cubicBezTo>
                  <a:pt x="6680" y="5180"/>
                  <a:pt x="6656" y="5156"/>
                  <a:pt x="6644" y="5132"/>
                </a:cubicBezTo>
                <a:lnTo>
                  <a:pt x="7846" y="3251"/>
                </a:lnTo>
                <a:cubicBezTo>
                  <a:pt x="7906" y="3156"/>
                  <a:pt x="7942" y="3061"/>
                  <a:pt x="7942" y="2965"/>
                </a:cubicBezTo>
                <a:lnTo>
                  <a:pt x="7942" y="191"/>
                </a:lnTo>
                <a:cubicBezTo>
                  <a:pt x="7942" y="108"/>
                  <a:pt x="7858" y="13"/>
                  <a:pt x="7775" y="13"/>
                </a:cubicBezTo>
                <a:cubicBezTo>
                  <a:pt x="7692" y="13"/>
                  <a:pt x="7596" y="84"/>
                  <a:pt x="7596" y="179"/>
                </a:cubicBezTo>
                <a:lnTo>
                  <a:pt x="7596" y="2954"/>
                </a:lnTo>
                <a:cubicBezTo>
                  <a:pt x="7596" y="2977"/>
                  <a:pt x="7585" y="3025"/>
                  <a:pt x="7561" y="3049"/>
                </a:cubicBezTo>
                <a:lnTo>
                  <a:pt x="6406" y="4882"/>
                </a:lnTo>
                <a:lnTo>
                  <a:pt x="6394" y="4870"/>
                </a:lnTo>
                <a:cubicBezTo>
                  <a:pt x="6465" y="4751"/>
                  <a:pt x="6501" y="4632"/>
                  <a:pt x="6501" y="4489"/>
                </a:cubicBezTo>
                <a:lnTo>
                  <a:pt x="6501" y="3597"/>
                </a:lnTo>
                <a:cubicBezTo>
                  <a:pt x="6501" y="3466"/>
                  <a:pt x="6453" y="3346"/>
                  <a:pt x="6406" y="3275"/>
                </a:cubicBezTo>
                <a:cubicBezTo>
                  <a:pt x="6377" y="3223"/>
                  <a:pt x="6322" y="3196"/>
                  <a:pt x="6267" y="3196"/>
                </a:cubicBezTo>
                <a:cubicBezTo>
                  <a:pt x="6209" y="3196"/>
                  <a:pt x="6151" y="3226"/>
                  <a:pt x="6120" y="3287"/>
                </a:cubicBezTo>
                <a:cubicBezTo>
                  <a:pt x="6096" y="3335"/>
                  <a:pt x="6096" y="3406"/>
                  <a:pt x="6120" y="3454"/>
                </a:cubicBezTo>
                <a:cubicBezTo>
                  <a:pt x="6144" y="3489"/>
                  <a:pt x="6156" y="3525"/>
                  <a:pt x="6156" y="3597"/>
                </a:cubicBezTo>
                <a:lnTo>
                  <a:pt x="6156" y="3894"/>
                </a:lnTo>
                <a:cubicBezTo>
                  <a:pt x="6049" y="3847"/>
                  <a:pt x="5918" y="3799"/>
                  <a:pt x="5787" y="3799"/>
                </a:cubicBezTo>
                <a:cubicBezTo>
                  <a:pt x="5644" y="3799"/>
                  <a:pt x="5513" y="3835"/>
                  <a:pt x="5406" y="3894"/>
                </a:cubicBezTo>
                <a:lnTo>
                  <a:pt x="5406" y="3597"/>
                </a:lnTo>
                <a:cubicBezTo>
                  <a:pt x="5406" y="3525"/>
                  <a:pt x="5430" y="3489"/>
                  <a:pt x="5441" y="3454"/>
                </a:cubicBezTo>
                <a:cubicBezTo>
                  <a:pt x="5465" y="3406"/>
                  <a:pt x="5465" y="3346"/>
                  <a:pt x="5441" y="3287"/>
                </a:cubicBezTo>
                <a:cubicBezTo>
                  <a:pt x="5411" y="3226"/>
                  <a:pt x="5352" y="3196"/>
                  <a:pt x="5294" y="3196"/>
                </a:cubicBezTo>
                <a:cubicBezTo>
                  <a:pt x="5239" y="3196"/>
                  <a:pt x="5185" y="3223"/>
                  <a:pt x="5156" y="3275"/>
                </a:cubicBezTo>
                <a:cubicBezTo>
                  <a:pt x="5108" y="3358"/>
                  <a:pt x="5072" y="3466"/>
                  <a:pt x="5072" y="3597"/>
                </a:cubicBezTo>
                <a:lnTo>
                  <a:pt x="5072" y="4489"/>
                </a:lnTo>
                <a:cubicBezTo>
                  <a:pt x="5072" y="4632"/>
                  <a:pt x="5108" y="4763"/>
                  <a:pt x="5168" y="4870"/>
                </a:cubicBezTo>
                <a:lnTo>
                  <a:pt x="5156" y="4882"/>
                </a:lnTo>
                <a:lnTo>
                  <a:pt x="4001" y="3049"/>
                </a:lnTo>
                <a:cubicBezTo>
                  <a:pt x="3977" y="3025"/>
                  <a:pt x="3965" y="2989"/>
                  <a:pt x="3965" y="2954"/>
                </a:cubicBezTo>
                <a:lnTo>
                  <a:pt x="3965" y="179"/>
                </a:lnTo>
                <a:cubicBezTo>
                  <a:pt x="3965" y="84"/>
                  <a:pt x="3894" y="1"/>
                  <a:pt x="3798" y="1"/>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6" name="Picture 4" descr="Investment Opportunity Breakdown: Video Game Stocks | InvestorPlace">
            <a:extLst>
              <a:ext uri="{FF2B5EF4-FFF2-40B4-BE49-F238E27FC236}">
                <a16:creationId xmlns:a16="http://schemas.microsoft.com/office/drawing/2014/main" id="{DBB95FC0-88D8-4CDA-834F-D37D0608A4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 t="-262" r="53178" b="262"/>
          <a:stretch/>
        </p:blipFill>
        <p:spPr bwMode="auto">
          <a:xfrm>
            <a:off x="5251551" y="516325"/>
            <a:ext cx="3331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640" name="Google Shape;640;p39"/>
          <p:cNvSpPr/>
          <p:nvPr/>
        </p:nvSpPr>
        <p:spPr>
          <a:xfrm>
            <a:off x="5259767" y="518588"/>
            <a:ext cx="3331800" cy="4115400"/>
          </a:xfrm>
          <a:prstGeom prst="roundRect">
            <a:avLst>
              <a:gd name="adj" fmla="val 0"/>
            </a:avLst>
          </a:prstGeom>
          <a:gradFill>
            <a:gsLst>
              <a:gs pos="0">
                <a:srgbClr val="F42579">
                  <a:alpha val="14117"/>
                  <a:alpha val="45090"/>
                </a:srgbClr>
              </a:gs>
              <a:gs pos="100000">
                <a:srgbClr val="2D0066">
                  <a:alpha val="17254"/>
                  <a:alpha val="45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453005"/>
      </p:ext>
    </p:extLst>
  </p:cSld>
  <p:clrMapOvr>
    <a:masterClrMapping/>
  </p:clrMapOvr>
</p:sld>
</file>

<file path=ppt/theme/theme1.xml><?xml version="1.0" encoding="utf-8"?>
<a:theme xmlns:a="http://schemas.openxmlformats.org/drawingml/2006/main" name="Geek Pride Day by Slidesgo">
  <a:themeElements>
    <a:clrScheme name="Simple Light">
      <a:dk1>
        <a:srgbClr val="6E3DCF"/>
      </a:dk1>
      <a:lt1>
        <a:srgbClr val="2EE6C4"/>
      </a:lt1>
      <a:dk2>
        <a:srgbClr val="FF0098"/>
      </a:dk2>
      <a:lt2>
        <a:srgbClr val="2D0066"/>
      </a:lt2>
      <a:accent1>
        <a:srgbClr val="20124D"/>
      </a:accent1>
      <a:accent2>
        <a:srgbClr val="FFFFFF"/>
      </a:accent2>
      <a:accent3>
        <a:srgbClr val="20124D"/>
      </a:accent3>
      <a:accent4>
        <a:srgbClr val="6E3DCF"/>
      </a:accent4>
      <a:accent5>
        <a:srgbClr val="2EE6C4"/>
      </a:accent5>
      <a:accent6>
        <a:srgbClr val="FF009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1879</TotalTime>
  <Words>1332</Words>
  <Application>Microsoft Office PowerPoint</Application>
  <PresentationFormat>‫הצגה על המסך (16:9)</PresentationFormat>
  <Paragraphs>124</Paragraphs>
  <Slides>31</Slides>
  <Notes>30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31</vt:i4>
      </vt:variant>
    </vt:vector>
  </HeadingPairs>
  <TitlesOfParts>
    <vt:vector size="40" baseType="lpstr">
      <vt:lpstr>Bahiana</vt:lpstr>
      <vt:lpstr>Roboto Slab Light</vt:lpstr>
      <vt:lpstr>Fira Sans Extra Condensed Medium</vt:lpstr>
      <vt:lpstr>Barlow</vt:lpstr>
      <vt:lpstr>Barlow Light</vt:lpstr>
      <vt:lpstr>Arial</vt:lpstr>
      <vt:lpstr>Squada One</vt:lpstr>
      <vt:lpstr>Muli</vt:lpstr>
      <vt:lpstr>Geek Pride Day by Slidesgo</vt:lpstr>
      <vt:lpstr>PC Games Score Prediction</vt:lpstr>
      <vt:lpstr>INTRODUCTION</vt:lpstr>
      <vt:lpstr>STEAM</vt:lpstr>
      <vt:lpstr>METACRITIC</vt:lpstr>
      <vt:lpstr>What are we trying to achieve?</vt:lpstr>
      <vt:lpstr>DATA ACQUSITION</vt:lpstr>
      <vt:lpstr>Crawling 01</vt:lpstr>
      <vt:lpstr>Crawling 02</vt:lpstr>
      <vt:lpstr>Crawling 03</vt:lpstr>
      <vt:lpstr>THE CLEANED DATA FRAME CONTAINED</vt:lpstr>
      <vt:lpstr>THE CLEANED DATA FRAME CONTAINED</vt:lpstr>
      <vt:lpstr>DATA HANDLING</vt:lpstr>
      <vt:lpstr>IN THIS PHASE WE USED…</vt:lpstr>
      <vt:lpstr>OUR DATA FRAME BEFORE DATA HANDLING</vt:lpstr>
      <vt:lpstr>OUR DATA FRAME AFTER DATA HANDLING</vt:lpstr>
      <vt:lpstr>MERGING TWO DATA FRAMES</vt:lpstr>
      <vt:lpstr>DROPING UNWANTED VALUES</vt:lpstr>
      <vt:lpstr> EDA AND VISUALIZATION</vt:lpstr>
      <vt:lpstr>READING THE HEATMAP</vt:lpstr>
      <vt:lpstr>READING THE GRAPHS 01</vt:lpstr>
      <vt:lpstr>READING THE GRAPHS 02</vt:lpstr>
      <vt:lpstr>READING THE GRAPHS 03</vt:lpstr>
      <vt:lpstr>READING THE GRAPHS 04</vt:lpstr>
      <vt:lpstr>EDA AND GENERATING GRAPHS AGAIN</vt:lpstr>
      <vt:lpstr>THE NEW SCATTERPOLTS</vt:lpstr>
      <vt:lpstr>LINEAR REGRESSION AND PREDICTION</vt:lpstr>
      <vt:lpstr>THE PREDICTION RESULTS 01</vt:lpstr>
      <vt:lpstr>THE PREDICTION RESULTS 02</vt:lpstr>
      <vt:lpstr>FINAL CONCLUSIONS </vt:lpstr>
      <vt:lpstr>OUR TEAM</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Games Score Prediction</dc:title>
  <dc:creator>ליאור פרידמן</dc:creator>
  <cp:lastModifiedBy>ליאור פרידמן</cp:lastModifiedBy>
  <cp:revision>71</cp:revision>
  <dcterms:modified xsi:type="dcterms:W3CDTF">2022-06-28T18:46:14Z</dcterms:modified>
</cp:coreProperties>
</file>