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8050-0D84-41D4-80D7-BA2DE8BAC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EF4E1-FA01-4A89-8E3A-6D158A59B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8C282-2C18-478F-81A2-1034F2FD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BBD8-929E-4F61-B0AE-2C166C2EFE74}" type="datetimeFigureOut">
              <a:rPr lang="en-IL" smtClean="0"/>
              <a:t>12/05/2021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5736F-39C7-4716-B51F-8577A961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074D-2B8D-48E6-A721-87B2457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0D36-5531-4A93-AF5F-3125124DE8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310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D0F6-A590-4BB8-B123-4A9F3699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0A5F2-141C-410B-A90F-98082B4B8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E6838-E70E-4929-8DCD-F956124B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BBD8-929E-4F61-B0AE-2C166C2EFE74}" type="datetimeFigureOut">
              <a:rPr lang="en-IL" smtClean="0"/>
              <a:t>12/05/2021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597F6-FCEF-4517-B4EB-9882369C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BC11F-514A-4A38-9904-1EBDB6F7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0D36-5531-4A93-AF5F-3125124DE8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8280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5E34D-8716-4F6E-AF96-FB3D5B1A1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93A46-F7CB-4360-90C7-AEA3CCCD7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CEF79-49CB-4A9B-9264-394E1B7F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BBD8-929E-4F61-B0AE-2C166C2EFE74}" type="datetimeFigureOut">
              <a:rPr lang="en-IL" smtClean="0"/>
              <a:t>12/05/2021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14383-1625-4EAA-9A29-20C09FFC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21B6-4107-4422-BEC0-9C5E24FF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0D36-5531-4A93-AF5F-3125124DE8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623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5823-D59A-4C6C-8342-37603E66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B1224-E173-4C6A-979D-8582D60AF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ABEE2-B690-4A5E-B8F1-810E4660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BBD8-929E-4F61-B0AE-2C166C2EFE74}" type="datetimeFigureOut">
              <a:rPr lang="en-IL" smtClean="0"/>
              <a:t>12/05/2021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55BC9-A305-4076-AE25-D697EBE9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0C0E0-B25E-4D25-9AD7-14299A52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0D36-5531-4A93-AF5F-3125124DE8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077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D767-E670-473A-B0B0-64E4A7BCB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C49E9-9A66-4B2C-AC2E-CEBC64AFC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40C9F-E33F-43FF-9AD3-2259A7E5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BBD8-929E-4F61-B0AE-2C166C2EFE74}" type="datetimeFigureOut">
              <a:rPr lang="en-IL" smtClean="0"/>
              <a:t>12/05/2021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807A5-6BF7-4B06-9E30-D41D5D71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89991-3F72-4E92-A9B2-4BB12766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0D36-5531-4A93-AF5F-3125124DE8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83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3681-F42B-4180-B993-222A9F41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C942-2EAB-4C69-A45D-1E24CBC43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9D543-95BC-4C25-ACE6-89B3A144D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423C1-5565-4A20-8F9F-E1E50A0B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BBD8-929E-4F61-B0AE-2C166C2EFE74}" type="datetimeFigureOut">
              <a:rPr lang="en-IL" smtClean="0"/>
              <a:t>12/05/2021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6DFEB-CAB6-4620-AF1A-2FD43005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745A2-7928-4C6E-B1FF-50659196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0D36-5531-4A93-AF5F-3125124DE8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829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029B-BA94-422F-8553-9C1E77F2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02F43-2B78-4DC5-81B6-EF65452FB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D929B-DDF2-4207-8981-D74E0833D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F39A4-357B-4BE0-967B-024272EDE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81687-227B-42ED-B88D-4CE730D4E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64384-6698-423D-86D8-961F4BE8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BBD8-929E-4F61-B0AE-2C166C2EFE74}" type="datetimeFigureOut">
              <a:rPr lang="en-IL" smtClean="0"/>
              <a:t>12/05/2021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EFCF1D-A598-4EF9-94BF-F485E9BC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206C8-20FA-45B6-9CCF-1DD5494A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0D36-5531-4A93-AF5F-3125124DE8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622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036C-0A8F-4F8B-8A08-9D9C79DD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D1A5B-161B-4559-BC0E-D1A21C11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BBD8-929E-4F61-B0AE-2C166C2EFE74}" type="datetimeFigureOut">
              <a:rPr lang="en-IL" smtClean="0"/>
              <a:t>12/05/2021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B1505-68FF-4121-A935-1B93CF7C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0548E-28B9-4F31-9C23-2D3D9EA2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0D36-5531-4A93-AF5F-3125124DE8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054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4E121-9D61-43C9-83A4-005D5DF8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BBD8-929E-4F61-B0AE-2C166C2EFE74}" type="datetimeFigureOut">
              <a:rPr lang="en-IL" smtClean="0"/>
              <a:t>12/05/2021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4CEE6-9C73-4D4A-99C6-8C8C8446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AC2A-0087-43BC-86D3-C6AA0012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0D36-5531-4A93-AF5F-3125124DE8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944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D263-B090-4F7C-9345-E7AEFA1B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664B9-BAF9-426C-9FB4-0E2D189A3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A5163-8AE6-41E7-AD61-E3DD62E64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BD245-DDB0-4970-8D16-D70FDE9E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BBD8-929E-4F61-B0AE-2C166C2EFE74}" type="datetimeFigureOut">
              <a:rPr lang="en-IL" smtClean="0"/>
              <a:t>12/05/2021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2B844-BBD5-4AA0-912D-822AE404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76439-51F5-4145-9195-002EF50B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0D36-5531-4A93-AF5F-3125124DE8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2281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1B77-0E67-41A9-814D-E678A022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EE421-B947-4865-89EE-DB3C97E8A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BA08C-BC06-4C23-887E-5C1C4097E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51D5D-EA5C-4E86-926C-5C07D007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BBD8-929E-4F61-B0AE-2C166C2EFE74}" type="datetimeFigureOut">
              <a:rPr lang="en-IL" smtClean="0"/>
              <a:t>12/05/2021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E4DD3-09C7-4ADE-B2AE-9975BBAD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324EF-0B15-44DC-8A84-0CDB09D5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0D36-5531-4A93-AF5F-3125124DE8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020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E9EE4-7CFA-4664-90B0-E84DBE24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CA7E2-C488-4D25-8F42-0406FBD8C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3E949-6AD1-42B9-90ED-732021E50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BBD8-929E-4F61-B0AE-2C166C2EFE74}" type="datetimeFigureOut">
              <a:rPr lang="en-IL" smtClean="0"/>
              <a:t>12/05/2021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69EEF-A645-40B0-8045-FB4A16EE9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2DE54-3DF5-49D1-BDB8-DCAAA3995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0D36-5531-4A93-AF5F-3125124DE8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451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C73A96F4-EBB0-4401-ACF8-41979F5B181E}"/>
              </a:ext>
            </a:extLst>
          </p:cNvPr>
          <p:cNvGrpSpPr/>
          <p:nvPr/>
        </p:nvGrpSpPr>
        <p:grpSpPr>
          <a:xfrm>
            <a:off x="3316452" y="1856890"/>
            <a:ext cx="5394111" cy="2665954"/>
            <a:chOff x="3391952" y="212648"/>
            <a:chExt cx="5394111" cy="266595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A6B0BD0-FFA4-4637-81F8-A39152AE5A06}"/>
                </a:ext>
              </a:extLst>
            </p:cNvPr>
            <p:cNvSpPr/>
            <p:nvPr/>
          </p:nvSpPr>
          <p:spPr>
            <a:xfrm>
              <a:off x="5238574" y="212648"/>
              <a:ext cx="1686886" cy="37610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Image Preprocessing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843CAF3-22DD-4F74-B8EC-62F2B6091FA2}"/>
                </a:ext>
              </a:extLst>
            </p:cNvPr>
            <p:cNvCxnSpPr>
              <a:cxnSpLocks/>
              <a:stCxn id="2" idx="2"/>
              <a:endCxn id="31" idx="0"/>
            </p:cNvCxnSpPr>
            <p:nvPr/>
          </p:nvCxnSpPr>
          <p:spPr>
            <a:xfrm>
              <a:off x="6082017" y="588755"/>
              <a:ext cx="1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AFFBFA-6FF9-429D-9CFC-5EB29E58A901}"/>
                </a:ext>
              </a:extLst>
            </p:cNvPr>
            <p:cNvGrpSpPr/>
            <p:nvPr/>
          </p:nvGrpSpPr>
          <p:grpSpPr>
            <a:xfrm>
              <a:off x="3391952" y="852310"/>
              <a:ext cx="5394111" cy="1366008"/>
              <a:chOff x="3405933" y="1301691"/>
              <a:chExt cx="5394111" cy="136600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9293B56-AA53-4652-8E4D-E8E07D723740}"/>
                  </a:ext>
                </a:extLst>
              </p:cNvPr>
              <p:cNvSpPr/>
              <p:nvPr/>
            </p:nvSpPr>
            <p:spPr>
              <a:xfrm>
                <a:off x="3405933" y="1489744"/>
                <a:ext cx="5394111" cy="1177955"/>
              </a:xfrm>
              <a:prstGeom prst="roundRect">
                <a:avLst/>
              </a:prstGeom>
              <a:noFill/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26EF9F6-C5BD-4BF7-B93E-489500AB856F}"/>
                  </a:ext>
                </a:extLst>
              </p:cNvPr>
              <p:cNvSpPr/>
              <p:nvPr/>
            </p:nvSpPr>
            <p:spPr>
              <a:xfrm>
                <a:off x="5252555" y="1301691"/>
                <a:ext cx="1686887" cy="376107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Image Enhancement</a:t>
                </a: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8A81773A-2996-4847-A665-C8EAB3CAFF36}"/>
                  </a:ext>
                </a:extLst>
              </p:cNvPr>
              <p:cNvSpPr/>
              <p:nvPr/>
            </p:nvSpPr>
            <p:spPr>
              <a:xfrm>
                <a:off x="5470145" y="1895911"/>
                <a:ext cx="1251706" cy="508233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Luminance Manipulation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0C0ABB44-67AC-4216-BD0A-AEA70A09C488}"/>
                  </a:ext>
                </a:extLst>
              </p:cNvPr>
              <p:cNvSpPr/>
              <p:nvPr/>
            </p:nvSpPr>
            <p:spPr>
              <a:xfrm>
                <a:off x="3694041" y="1898135"/>
                <a:ext cx="1251706" cy="508934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Image Analysis</a:t>
                </a: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CEE81848-14CA-457C-B3B5-33953B028A0C}"/>
                  </a:ext>
                </a:extLst>
              </p:cNvPr>
              <p:cNvSpPr/>
              <p:nvPr/>
            </p:nvSpPr>
            <p:spPr>
              <a:xfrm>
                <a:off x="7246249" y="1895911"/>
                <a:ext cx="1251706" cy="508934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Normal Image Enhancement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BCDD0B9-6D24-468C-B48C-167D690E6506}"/>
                </a:ext>
              </a:extLst>
            </p:cNvPr>
            <p:cNvCxnSpPr>
              <a:cxnSpLocks/>
              <a:stCxn id="10" idx="2"/>
              <a:endCxn id="74" idx="0"/>
            </p:cNvCxnSpPr>
            <p:nvPr/>
          </p:nvCxnSpPr>
          <p:spPr>
            <a:xfrm>
              <a:off x="6089008" y="2218318"/>
              <a:ext cx="6992" cy="284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597EA33F-9A9A-4ED9-B7DC-43095131D493}"/>
                </a:ext>
              </a:extLst>
            </p:cNvPr>
            <p:cNvSpPr/>
            <p:nvPr/>
          </p:nvSpPr>
          <p:spPr>
            <a:xfrm>
              <a:off x="5252557" y="2502495"/>
              <a:ext cx="1686886" cy="37610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Histogram Stretching</a:t>
              </a:r>
              <a:endParaRPr lang="en-US" sz="1200" dirty="0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BDEB0C-0266-4C68-A64F-A7F03513B51A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4856266" y="3344889"/>
            <a:ext cx="524398" cy="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221BA3-AA14-4A9F-A89A-13D37318A658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6632370" y="3344889"/>
            <a:ext cx="524398" cy="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6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ליעד וקסמן</dc:creator>
  <cp:lastModifiedBy>לי אור וונש</cp:lastModifiedBy>
  <cp:revision>29</cp:revision>
  <dcterms:created xsi:type="dcterms:W3CDTF">2021-05-07T13:42:48Z</dcterms:created>
  <dcterms:modified xsi:type="dcterms:W3CDTF">2021-12-05T09:19:11Z</dcterms:modified>
</cp:coreProperties>
</file>