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50" d="100"/>
          <a:sy n="50" d="100"/>
        </p:scale>
        <p:origin x="-6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4677-5B22-4E10-A4DF-CDD21EB8463D}" type="datetimeFigureOut">
              <a:rPr lang="he-IL" smtClean="0"/>
              <a:t>ד'/כסלו/תשע"ד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FE41-3DEA-42E9-AE19-2D08BC7B72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405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4677-5B22-4E10-A4DF-CDD21EB8463D}" type="datetimeFigureOut">
              <a:rPr lang="he-IL" smtClean="0"/>
              <a:t>ד'/כסלו/תשע"ד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FE41-3DEA-42E9-AE19-2D08BC7B72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334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4677-5B22-4E10-A4DF-CDD21EB8463D}" type="datetimeFigureOut">
              <a:rPr lang="he-IL" smtClean="0"/>
              <a:t>ד'/כסלו/תשע"ד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FE41-3DEA-42E9-AE19-2D08BC7B72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742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4677-5B22-4E10-A4DF-CDD21EB8463D}" type="datetimeFigureOut">
              <a:rPr lang="he-IL" smtClean="0"/>
              <a:t>ד'/כסלו/תשע"ד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FE41-3DEA-42E9-AE19-2D08BC7B72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611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4677-5B22-4E10-A4DF-CDD21EB8463D}" type="datetimeFigureOut">
              <a:rPr lang="he-IL" smtClean="0"/>
              <a:t>ד'/כסלו/תשע"ד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FE41-3DEA-42E9-AE19-2D08BC7B72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176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4677-5B22-4E10-A4DF-CDD21EB8463D}" type="datetimeFigureOut">
              <a:rPr lang="he-IL" smtClean="0"/>
              <a:t>ד'/כסלו/תשע"ד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FE41-3DEA-42E9-AE19-2D08BC7B72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892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4677-5B22-4E10-A4DF-CDD21EB8463D}" type="datetimeFigureOut">
              <a:rPr lang="he-IL" smtClean="0"/>
              <a:t>ד'/כסלו/תשע"ד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FE41-3DEA-42E9-AE19-2D08BC7B72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972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4677-5B22-4E10-A4DF-CDD21EB8463D}" type="datetimeFigureOut">
              <a:rPr lang="he-IL" smtClean="0"/>
              <a:t>ד'/כסלו/תשע"ד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FE41-3DEA-42E9-AE19-2D08BC7B72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505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4677-5B22-4E10-A4DF-CDD21EB8463D}" type="datetimeFigureOut">
              <a:rPr lang="he-IL" smtClean="0"/>
              <a:t>ד'/כסלו/תשע"ד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FE41-3DEA-42E9-AE19-2D08BC7B72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552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4677-5B22-4E10-A4DF-CDD21EB8463D}" type="datetimeFigureOut">
              <a:rPr lang="he-IL" smtClean="0"/>
              <a:t>ד'/כסלו/תשע"ד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FE41-3DEA-42E9-AE19-2D08BC7B72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274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4677-5B22-4E10-A4DF-CDD21EB8463D}" type="datetimeFigureOut">
              <a:rPr lang="he-IL" smtClean="0"/>
              <a:t>ד'/כסלו/תשע"ד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FE41-3DEA-42E9-AE19-2D08BC7B72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39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64677-5B22-4E10-A4DF-CDD21EB8463D}" type="datetimeFigureOut">
              <a:rPr lang="he-IL" smtClean="0"/>
              <a:t>ד'/כסלו/תשע"ד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FE41-3DEA-42E9-AE19-2D08BC7B72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90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27584" y="116632"/>
            <a:ext cx="7772400" cy="1470025"/>
          </a:xfrm>
        </p:spPr>
        <p:txBody>
          <a:bodyPr/>
          <a:lstStyle/>
          <a:p>
            <a:r>
              <a:rPr lang="en-US" dirty="0" smtClean="0"/>
              <a:t>Persistence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539552" y="1484784"/>
            <a:ext cx="8064896" cy="1152128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>
                <a:solidFill>
                  <a:schemeClr val="tx1"/>
                </a:solidFill>
              </a:rPr>
              <a:t>Saving information about all users, recipes and products using data base SQL.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08920"/>
            <a:ext cx="5184576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u="sng" dirty="0" smtClean="0"/>
              <a:t>Initial planning of the tables:</a:t>
            </a:r>
          </a:p>
          <a:p>
            <a:pPr algn="l" rtl="0"/>
            <a:endParaRPr lang="en-US" sz="24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 err="1" smtClean="0"/>
              <a:t>Red_cook</a:t>
            </a:r>
            <a:endParaRPr lang="en-US" sz="2400" dirty="0" smtClean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 smtClean="0"/>
              <a:t>Recipe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 smtClean="0"/>
              <a:t>Product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5748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</Words>
  <Application>Microsoft Office PowerPoint</Application>
  <PresentationFormat>‫הצגה על המסך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ערכת נושא Office</vt:lpstr>
      <vt:lpstr>Persistence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Persistence</dc:title>
  <dc:creator>Talia</dc:creator>
  <cp:lastModifiedBy>Talia</cp:lastModifiedBy>
  <cp:revision>1</cp:revision>
  <dcterms:created xsi:type="dcterms:W3CDTF">2013-11-07T11:32:43Z</dcterms:created>
  <dcterms:modified xsi:type="dcterms:W3CDTF">2013-11-07T11:37:38Z</dcterms:modified>
</cp:coreProperties>
</file>