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13" autoAdjust="0"/>
    <p:restoredTop sz="94660"/>
  </p:normalViewPr>
  <p:slideViewPr>
    <p:cSldViewPr>
      <p:cViewPr>
        <p:scale>
          <a:sx n="190" d="100"/>
          <a:sy n="190" d="100"/>
        </p:scale>
        <p:origin x="110" y="-54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9398520"/>
            <a:ext cx="2787650" cy="89535"/>
          </a:xfrm>
          <a:custGeom>
            <a:avLst/>
            <a:gdLst/>
            <a:ahLst/>
            <a:cxnLst/>
            <a:rect l="l" t="t" r="r" b="b"/>
            <a:pathLst>
              <a:path w="2787650" h="89534">
                <a:moveTo>
                  <a:pt x="2787396" y="0"/>
                </a:moveTo>
                <a:lnTo>
                  <a:pt x="44196" y="0"/>
                </a:lnTo>
                <a:lnTo>
                  <a:pt x="0" y="0"/>
                </a:lnTo>
                <a:lnTo>
                  <a:pt x="0" y="89141"/>
                </a:lnTo>
                <a:lnTo>
                  <a:pt x="44196" y="89141"/>
                </a:lnTo>
                <a:lnTo>
                  <a:pt x="2787396" y="89141"/>
                </a:lnTo>
                <a:lnTo>
                  <a:pt x="27873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3156" y="9354564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6035" y="233426"/>
            <a:ext cx="144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AT91RM9200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76427"/>
            <a:ext cx="5368290" cy="88900"/>
          </a:xfrm>
          <a:custGeom>
            <a:avLst/>
            <a:gdLst/>
            <a:ahLst/>
            <a:cxnLst/>
            <a:rect l="l" t="t" r="r" b="b"/>
            <a:pathLst>
              <a:path w="5368290" h="88900">
                <a:moveTo>
                  <a:pt x="0" y="88392"/>
                </a:moveTo>
                <a:lnTo>
                  <a:pt x="5368290" y="88392"/>
                </a:lnTo>
                <a:lnTo>
                  <a:pt x="5368290" y="0"/>
                </a:lnTo>
                <a:lnTo>
                  <a:pt x="0" y="0"/>
                </a:lnTo>
                <a:lnTo>
                  <a:pt x="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396697" y="9274226"/>
            <a:ext cx="784225" cy="367030"/>
            <a:chOff x="3396697" y="9274226"/>
            <a:chExt cx="784225" cy="3670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7990" y="9361288"/>
              <a:ext cx="169397" cy="2074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3809" y="9361294"/>
              <a:ext cx="122497" cy="20782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98824" y="9584766"/>
              <a:ext cx="715645" cy="50800"/>
            </a:xfrm>
            <a:custGeom>
              <a:avLst/>
              <a:gdLst/>
              <a:ahLst/>
              <a:cxnLst/>
              <a:rect l="l" t="t" r="r" b="b"/>
              <a:pathLst>
                <a:path w="715645" h="50800">
                  <a:moveTo>
                    <a:pt x="677413" y="-4395"/>
                  </a:moveTo>
                  <a:lnTo>
                    <a:pt x="-31248" y="-4395"/>
                  </a:lnTo>
                  <a:lnTo>
                    <a:pt x="-31248" y="46337"/>
                  </a:lnTo>
                  <a:lnTo>
                    <a:pt x="649793" y="46337"/>
                  </a:lnTo>
                  <a:lnTo>
                    <a:pt x="677413" y="-4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98824" y="9584766"/>
              <a:ext cx="715645" cy="50800"/>
            </a:xfrm>
            <a:custGeom>
              <a:avLst/>
              <a:gdLst/>
              <a:ahLst/>
              <a:cxnLst/>
              <a:rect l="l" t="t" r="r" b="b"/>
              <a:pathLst>
                <a:path w="715645" h="50800">
                  <a:moveTo>
                    <a:pt x="-31248" y="-4395"/>
                  </a:moveTo>
                  <a:lnTo>
                    <a:pt x="-31248" y="46337"/>
                  </a:lnTo>
                  <a:lnTo>
                    <a:pt x="649793" y="46337"/>
                  </a:lnTo>
                  <a:lnTo>
                    <a:pt x="677413" y="-4395"/>
                  </a:lnTo>
                  <a:lnTo>
                    <a:pt x="-31248" y="-4395"/>
                  </a:lnTo>
                  <a:close/>
                </a:path>
              </a:pathLst>
            </a:custGeom>
            <a:ln w="4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88550" y="9274226"/>
              <a:ext cx="628650" cy="288290"/>
            </a:xfrm>
            <a:custGeom>
              <a:avLst/>
              <a:gdLst/>
              <a:ahLst/>
              <a:cxnLst/>
              <a:rect l="l" t="t" r="r" b="b"/>
              <a:pathLst>
                <a:path w="628650" h="288290">
                  <a:moveTo>
                    <a:pt x="628294" y="0"/>
                  </a:moveTo>
                  <a:lnTo>
                    <a:pt x="36829" y="0"/>
                  </a:lnTo>
                  <a:lnTo>
                    <a:pt x="0" y="62674"/>
                  </a:lnTo>
                  <a:lnTo>
                    <a:pt x="65303" y="62674"/>
                  </a:lnTo>
                  <a:lnTo>
                    <a:pt x="65303" y="288239"/>
                  </a:lnTo>
                  <a:lnTo>
                    <a:pt x="122224" y="288239"/>
                  </a:lnTo>
                  <a:lnTo>
                    <a:pt x="122224" y="62674"/>
                  </a:lnTo>
                  <a:lnTo>
                    <a:pt x="628294" y="62674"/>
                  </a:lnTo>
                  <a:lnTo>
                    <a:pt x="6282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20922" y="9281427"/>
              <a:ext cx="634365" cy="285750"/>
            </a:xfrm>
            <a:custGeom>
              <a:avLst/>
              <a:gdLst/>
              <a:ahLst/>
              <a:cxnLst/>
              <a:rect l="l" t="t" r="r" b="b"/>
              <a:pathLst>
                <a:path w="634364" h="285750">
                  <a:moveTo>
                    <a:pt x="32922" y="281037"/>
                  </a:moveTo>
                  <a:lnTo>
                    <a:pt x="32922" y="55469"/>
                  </a:lnTo>
                  <a:lnTo>
                    <a:pt x="-32371" y="55469"/>
                  </a:lnTo>
                  <a:lnTo>
                    <a:pt x="4459" y="-7210"/>
                  </a:lnTo>
                  <a:lnTo>
                    <a:pt x="595922" y="-7210"/>
                  </a:lnTo>
                  <a:lnTo>
                    <a:pt x="595922" y="55469"/>
                  </a:lnTo>
                  <a:lnTo>
                    <a:pt x="89862" y="55469"/>
                  </a:lnTo>
                  <a:lnTo>
                    <a:pt x="89862" y="281037"/>
                  </a:lnTo>
                  <a:lnTo>
                    <a:pt x="32922" y="281037"/>
                  </a:lnTo>
                </a:path>
              </a:pathLst>
            </a:custGeom>
            <a:ln w="4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0761" y="9361284"/>
              <a:ext cx="357814" cy="2082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00944" y="9591027"/>
              <a:ext cx="26034" cy="31750"/>
            </a:xfrm>
            <a:custGeom>
              <a:avLst/>
              <a:gdLst/>
              <a:ahLst/>
              <a:cxnLst/>
              <a:rect l="l" t="t" r="r" b="b"/>
              <a:pathLst>
                <a:path w="26035" h="31750">
                  <a:moveTo>
                    <a:pt x="25527" y="30276"/>
                  </a:moveTo>
                  <a:lnTo>
                    <a:pt x="24269" y="29845"/>
                  </a:lnTo>
                  <a:lnTo>
                    <a:pt x="23850" y="28994"/>
                  </a:lnTo>
                  <a:lnTo>
                    <a:pt x="23850" y="27292"/>
                  </a:lnTo>
                  <a:lnTo>
                    <a:pt x="23431" y="21742"/>
                  </a:lnTo>
                  <a:lnTo>
                    <a:pt x="23431" y="17487"/>
                  </a:lnTo>
                  <a:lnTo>
                    <a:pt x="20091" y="15773"/>
                  </a:lnTo>
                  <a:lnTo>
                    <a:pt x="21755" y="14503"/>
                  </a:lnTo>
                  <a:lnTo>
                    <a:pt x="24269" y="12788"/>
                  </a:lnTo>
                  <a:lnTo>
                    <a:pt x="24269" y="1701"/>
                  </a:lnTo>
                  <a:lnTo>
                    <a:pt x="20091" y="292"/>
                  </a:lnTo>
                  <a:lnTo>
                    <a:pt x="20091" y="3835"/>
                  </a:lnTo>
                  <a:lnTo>
                    <a:pt x="20091" y="13220"/>
                  </a:lnTo>
                  <a:lnTo>
                    <a:pt x="16738" y="14071"/>
                  </a:lnTo>
                  <a:lnTo>
                    <a:pt x="12547" y="14071"/>
                  </a:lnTo>
                  <a:lnTo>
                    <a:pt x="4178" y="14071"/>
                  </a:lnTo>
                  <a:lnTo>
                    <a:pt x="4178" y="3416"/>
                  </a:lnTo>
                  <a:lnTo>
                    <a:pt x="12547" y="3416"/>
                  </a:lnTo>
                  <a:lnTo>
                    <a:pt x="16319" y="3416"/>
                  </a:lnTo>
                  <a:lnTo>
                    <a:pt x="20091" y="3835"/>
                  </a:lnTo>
                  <a:lnTo>
                    <a:pt x="20091" y="292"/>
                  </a:lnTo>
                  <a:lnTo>
                    <a:pt x="19253" y="0"/>
                  </a:lnTo>
                  <a:lnTo>
                    <a:pt x="12547" y="0"/>
                  </a:lnTo>
                  <a:lnTo>
                    <a:pt x="0" y="0"/>
                  </a:lnTo>
                  <a:lnTo>
                    <a:pt x="0" y="31127"/>
                  </a:lnTo>
                  <a:lnTo>
                    <a:pt x="4178" y="31127"/>
                  </a:lnTo>
                  <a:lnTo>
                    <a:pt x="4178" y="17907"/>
                  </a:lnTo>
                  <a:lnTo>
                    <a:pt x="12547" y="17907"/>
                  </a:lnTo>
                  <a:lnTo>
                    <a:pt x="19253" y="17907"/>
                  </a:lnTo>
                  <a:lnTo>
                    <a:pt x="19672" y="20891"/>
                  </a:lnTo>
                  <a:lnTo>
                    <a:pt x="19672" y="29425"/>
                  </a:lnTo>
                  <a:lnTo>
                    <a:pt x="20510" y="31127"/>
                  </a:lnTo>
                  <a:lnTo>
                    <a:pt x="25527" y="31127"/>
                  </a:lnTo>
                  <a:lnTo>
                    <a:pt x="25527" y="30276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00939" y="9591022"/>
              <a:ext cx="26034" cy="31750"/>
            </a:xfrm>
            <a:custGeom>
              <a:avLst/>
              <a:gdLst/>
              <a:ahLst/>
              <a:cxnLst/>
              <a:rect l="l" t="t" r="r" b="b"/>
              <a:pathLst>
                <a:path w="26035" h="31750">
                  <a:moveTo>
                    <a:pt x="4190" y="17919"/>
                  </a:moveTo>
                  <a:lnTo>
                    <a:pt x="14231" y="17919"/>
                  </a:lnTo>
                  <a:lnTo>
                    <a:pt x="19252" y="17919"/>
                  </a:lnTo>
                  <a:lnTo>
                    <a:pt x="19680" y="20893"/>
                  </a:lnTo>
                  <a:lnTo>
                    <a:pt x="19680" y="23456"/>
                  </a:lnTo>
                  <a:lnTo>
                    <a:pt x="19680" y="24315"/>
                  </a:lnTo>
                  <a:lnTo>
                    <a:pt x="19680" y="29429"/>
                  </a:lnTo>
                  <a:lnTo>
                    <a:pt x="20510" y="31134"/>
                  </a:lnTo>
                  <a:lnTo>
                    <a:pt x="25531" y="31134"/>
                  </a:lnTo>
                  <a:lnTo>
                    <a:pt x="25531" y="30275"/>
                  </a:lnTo>
                  <a:lnTo>
                    <a:pt x="24285" y="29852"/>
                  </a:lnTo>
                  <a:lnTo>
                    <a:pt x="23857" y="28993"/>
                  </a:lnTo>
                  <a:lnTo>
                    <a:pt x="23857" y="27289"/>
                  </a:lnTo>
                  <a:lnTo>
                    <a:pt x="23442" y="21751"/>
                  </a:lnTo>
                  <a:lnTo>
                    <a:pt x="23442" y="17483"/>
                  </a:lnTo>
                  <a:lnTo>
                    <a:pt x="21768" y="16637"/>
                  </a:lnTo>
                  <a:lnTo>
                    <a:pt x="20095" y="15778"/>
                  </a:lnTo>
                  <a:lnTo>
                    <a:pt x="21768" y="14496"/>
                  </a:lnTo>
                  <a:lnTo>
                    <a:pt x="24285" y="12792"/>
                  </a:lnTo>
                  <a:lnTo>
                    <a:pt x="24285" y="8100"/>
                  </a:lnTo>
                  <a:lnTo>
                    <a:pt x="24285" y="1704"/>
                  </a:lnTo>
                  <a:lnTo>
                    <a:pt x="19252" y="0"/>
                  </a:lnTo>
                  <a:lnTo>
                    <a:pt x="14231" y="0"/>
                  </a:lnTo>
                  <a:lnTo>
                    <a:pt x="0" y="0"/>
                  </a:lnTo>
                  <a:lnTo>
                    <a:pt x="0" y="31134"/>
                  </a:lnTo>
                  <a:lnTo>
                    <a:pt x="4190" y="31134"/>
                  </a:lnTo>
                  <a:lnTo>
                    <a:pt x="4190" y="17919"/>
                  </a:lnTo>
                </a:path>
                <a:path w="26035" h="31750">
                  <a:moveTo>
                    <a:pt x="4190" y="3409"/>
                  </a:moveTo>
                  <a:lnTo>
                    <a:pt x="14646" y="3409"/>
                  </a:lnTo>
                  <a:lnTo>
                    <a:pt x="16320" y="3409"/>
                  </a:lnTo>
                  <a:lnTo>
                    <a:pt x="20095" y="3845"/>
                  </a:lnTo>
                  <a:lnTo>
                    <a:pt x="20095" y="8523"/>
                  </a:lnTo>
                  <a:lnTo>
                    <a:pt x="20095" y="13228"/>
                  </a:lnTo>
                  <a:lnTo>
                    <a:pt x="16748" y="14074"/>
                  </a:lnTo>
                  <a:lnTo>
                    <a:pt x="13816" y="14074"/>
                  </a:lnTo>
                  <a:lnTo>
                    <a:pt x="4190" y="14074"/>
                  </a:lnTo>
                  <a:lnTo>
                    <a:pt x="4190" y="3409"/>
                  </a:lnTo>
                </a:path>
              </a:pathLst>
            </a:custGeom>
            <a:ln w="317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1251" y="9581807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5" h="57784">
                  <a:moveTo>
                    <a:pt x="-9427" y="-4422"/>
                  </a:moveTo>
                  <a:lnTo>
                    <a:pt x="1554" y="-2111"/>
                  </a:lnTo>
                  <a:lnTo>
                    <a:pt x="10612" y="4157"/>
                  </a:lnTo>
                  <a:lnTo>
                    <a:pt x="16766" y="13384"/>
                  </a:lnTo>
                  <a:lnTo>
                    <a:pt x="19035" y="24571"/>
                  </a:lnTo>
                  <a:lnTo>
                    <a:pt x="16766" y="35756"/>
                  </a:lnTo>
                  <a:lnTo>
                    <a:pt x="10612" y="44978"/>
                  </a:lnTo>
                  <a:lnTo>
                    <a:pt x="1554" y="51242"/>
                  </a:lnTo>
                  <a:lnTo>
                    <a:pt x="-9427" y="53552"/>
                  </a:lnTo>
                  <a:lnTo>
                    <a:pt x="-20409" y="51242"/>
                  </a:lnTo>
                  <a:lnTo>
                    <a:pt x="-29467" y="44978"/>
                  </a:lnTo>
                  <a:lnTo>
                    <a:pt x="-35621" y="35756"/>
                  </a:lnTo>
                  <a:lnTo>
                    <a:pt x="-37890" y="24571"/>
                  </a:lnTo>
                  <a:lnTo>
                    <a:pt x="-35621" y="13384"/>
                  </a:lnTo>
                  <a:lnTo>
                    <a:pt x="-29467" y="4157"/>
                  </a:lnTo>
                  <a:lnTo>
                    <a:pt x="-20409" y="-2111"/>
                  </a:lnTo>
                  <a:lnTo>
                    <a:pt x="-9427" y="-4422"/>
                  </a:lnTo>
                </a:path>
              </a:pathLst>
            </a:custGeom>
            <a:ln w="33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4500" y="9551923"/>
            <a:ext cx="1090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latin typeface="Arial"/>
                <a:cs typeface="Arial"/>
              </a:rPr>
              <a:t>1768B–ATARM–07-Jun-</a:t>
            </a:r>
            <a:r>
              <a:rPr sz="700" spc="-25" dirty="0">
                <a:latin typeface="Arial"/>
                <a:cs typeface="Arial"/>
              </a:rPr>
              <a:t>05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4500" y="623570"/>
            <a:ext cx="5594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latin typeface="宋体"/>
                <a:cs typeface="宋体"/>
              </a:rPr>
              <a:t>方框图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44700" y="674624"/>
            <a:ext cx="483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Unicode MS"/>
                <a:cs typeface="Arial Unicode MS"/>
              </a:rPr>
              <a:t>实</a:t>
            </a:r>
            <a:r>
              <a:rPr sz="1000" spc="-5" dirty="0">
                <a:latin typeface="宋体"/>
                <a:cs typeface="宋体"/>
              </a:rPr>
              <a:t>箭头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Arial"/>
                <a:cs typeface="Arial"/>
              </a:rPr>
              <a:t>(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03868" y="674624"/>
            <a:ext cx="1116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) </a:t>
            </a:r>
            <a:r>
              <a:rPr sz="1000" spc="-10" dirty="0">
                <a:latin typeface="宋体"/>
                <a:cs typeface="宋体"/>
              </a:rPr>
              <a:t>表示由</a:t>
            </a:r>
            <a:r>
              <a:rPr sz="1000" spc="-10" dirty="0">
                <a:latin typeface="Arial Unicode MS"/>
                <a:cs typeface="Arial Unicode MS"/>
              </a:rPr>
              <a:t>主机</a:t>
            </a:r>
            <a:r>
              <a:rPr sz="1000" spc="-10" dirty="0">
                <a:latin typeface="宋体"/>
                <a:cs typeface="宋体"/>
              </a:rPr>
              <a:t>到</a:t>
            </a:r>
            <a:r>
              <a:rPr sz="1000" spc="-30" dirty="0">
                <a:latin typeface="Arial Unicode MS"/>
                <a:cs typeface="Arial Unicode MS"/>
              </a:rPr>
              <a:t>从机</a:t>
            </a:r>
            <a:endParaRPr sz="10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4487" y="996192"/>
            <a:ext cx="1820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Arial"/>
                <a:cs typeface="Arial"/>
              </a:rPr>
              <a:t>Figure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1.</a:t>
            </a:r>
            <a:r>
              <a:rPr sz="1000" b="1" spc="2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AT91RM9200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25" dirty="0">
                <a:latin typeface="宋体"/>
                <a:cs typeface="宋体"/>
              </a:rPr>
              <a:t>方框图</a:t>
            </a:r>
            <a:endParaRPr sz="1000" dirty="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63368" y="756665"/>
            <a:ext cx="505459" cy="85090"/>
          </a:xfrm>
          <a:custGeom>
            <a:avLst/>
            <a:gdLst/>
            <a:ahLst/>
            <a:cxnLst/>
            <a:rect l="l" t="t" r="r" b="b"/>
            <a:pathLst>
              <a:path w="505460" h="85090">
                <a:moveTo>
                  <a:pt x="505206" y="37338"/>
                </a:moveTo>
                <a:lnTo>
                  <a:pt x="390906" y="0"/>
                </a:lnTo>
                <a:lnTo>
                  <a:pt x="405282" y="28194"/>
                </a:lnTo>
                <a:lnTo>
                  <a:pt x="0" y="28194"/>
                </a:lnTo>
                <a:lnTo>
                  <a:pt x="0" y="47244"/>
                </a:lnTo>
                <a:lnTo>
                  <a:pt x="405955" y="47244"/>
                </a:lnTo>
                <a:lnTo>
                  <a:pt x="390906" y="84582"/>
                </a:lnTo>
                <a:lnTo>
                  <a:pt x="505206" y="37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581061" y="1259217"/>
            <a:ext cx="4333240" cy="7438390"/>
            <a:chOff x="1581061" y="1259217"/>
            <a:chExt cx="4333240" cy="7438390"/>
          </a:xfrm>
        </p:grpSpPr>
        <p:sp>
          <p:nvSpPr>
            <p:cNvPr id="23" name="object 23"/>
            <p:cNvSpPr/>
            <p:nvPr/>
          </p:nvSpPr>
          <p:spPr>
            <a:xfrm>
              <a:off x="1587411" y="1265567"/>
              <a:ext cx="4320540" cy="7425690"/>
            </a:xfrm>
            <a:custGeom>
              <a:avLst/>
              <a:gdLst/>
              <a:ahLst/>
              <a:cxnLst/>
              <a:rect l="l" t="t" r="r" b="b"/>
              <a:pathLst>
                <a:path w="4320540" h="7425690">
                  <a:moveTo>
                    <a:pt x="4320184" y="0"/>
                  </a:moveTo>
                  <a:lnTo>
                    <a:pt x="0" y="0"/>
                  </a:lnTo>
                  <a:lnTo>
                    <a:pt x="0" y="7425296"/>
                  </a:lnTo>
                  <a:lnTo>
                    <a:pt x="4320184" y="7425296"/>
                  </a:lnTo>
                  <a:lnTo>
                    <a:pt x="4320184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87411" y="1265567"/>
              <a:ext cx="4320540" cy="7425690"/>
            </a:xfrm>
            <a:custGeom>
              <a:avLst/>
              <a:gdLst/>
              <a:ahLst/>
              <a:cxnLst/>
              <a:rect l="l" t="t" r="r" b="b"/>
              <a:pathLst>
                <a:path w="4320540" h="7425690">
                  <a:moveTo>
                    <a:pt x="4320184" y="7425296"/>
                  </a:moveTo>
                  <a:lnTo>
                    <a:pt x="0" y="7425296"/>
                  </a:lnTo>
                  <a:lnTo>
                    <a:pt x="0" y="0"/>
                  </a:lnTo>
                  <a:lnTo>
                    <a:pt x="4320184" y="0"/>
                  </a:lnTo>
                  <a:lnTo>
                    <a:pt x="4320184" y="742529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104133" y="2244839"/>
              <a:ext cx="447675" cy="275590"/>
            </a:xfrm>
            <a:custGeom>
              <a:avLst/>
              <a:gdLst/>
              <a:ahLst/>
              <a:cxnLst/>
              <a:rect l="l" t="t" r="r" b="b"/>
              <a:pathLst>
                <a:path w="447675" h="275589">
                  <a:moveTo>
                    <a:pt x="447675" y="0"/>
                  </a:moveTo>
                  <a:lnTo>
                    <a:pt x="0" y="0"/>
                  </a:lnTo>
                  <a:lnTo>
                    <a:pt x="0" y="275145"/>
                  </a:lnTo>
                  <a:lnTo>
                    <a:pt x="447675" y="275145"/>
                  </a:lnTo>
                  <a:lnTo>
                    <a:pt x="447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04133" y="2244839"/>
              <a:ext cx="447675" cy="275590"/>
            </a:xfrm>
            <a:custGeom>
              <a:avLst/>
              <a:gdLst/>
              <a:ahLst/>
              <a:cxnLst/>
              <a:rect l="l" t="t" r="r" b="b"/>
              <a:pathLst>
                <a:path w="447675" h="275589">
                  <a:moveTo>
                    <a:pt x="447675" y="275145"/>
                  </a:moveTo>
                  <a:lnTo>
                    <a:pt x="0" y="275145"/>
                  </a:lnTo>
                  <a:lnTo>
                    <a:pt x="0" y="0"/>
                  </a:lnTo>
                  <a:lnTo>
                    <a:pt x="447675" y="0"/>
                  </a:lnTo>
                  <a:lnTo>
                    <a:pt x="447675" y="275145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21531" y="2234857"/>
              <a:ext cx="626745" cy="1883410"/>
            </a:xfrm>
            <a:custGeom>
              <a:avLst/>
              <a:gdLst/>
              <a:ahLst/>
              <a:cxnLst/>
              <a:rect l="l" t="t" r="r" b="b"/>
              <a:pathLst>
                <a:path w="626745" h="1883410">
                  <a:moveTo>
                    <a:pt x="626325" y="0"/>
                  </a:moveTo>
                  <a:lnTo>
                    <a:pt x="0" y="0"/>
                  </a:lnTo>
                  <a:lnTo>
                    <a:pt x="0" y="1883308"/>
                  </a:lnTo>
                  <a:lnTo>
                    <a:pt x="626325" y="1883308"/>
                  </a:lnTo>
                  <a:lnTo>
                    <a:pt x="626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1531" y="2234857"/>
              <a:ext cx="626745" cy="1883410"/>
            </a:xfrm>
            <a:custGeom>
              <a:avLst/>
              <a:gdLst/>
              <a:ahLst/>
              <a:cxnLst/>
              <a:rect l="l" t="t" r="r" b="b"/>
              <a:pathLst>
                <a:path w="626745" h="1883410">
                  <a:moveTo>
                    <a:pt x="626325" y="1883308"/>
                  </a:moveTo>
                  <a:lnTo>
                    <a:pt x="0" y="1883308"/>
                  </a:lnTo>
                  <a:lnTo>
                    <a:pt x="0" y="0"/>
                  </a:lnTo>
                  <a:lnTo>
                    <a:pt x="626325" y="0"/>
                  </a:lnTo>
                  <a:lnTo>
                    <a:pt x="626325" y="18833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54947" y="1319568"/>
              <a:ext cx="2752090" cy="723900"/>
            </a:xfrm>
            <a:custGeom>
              <a:avLst/>
              <a:gdLst/>
              <a:ahLst/>
              <a:cxnLst/>
              <a:rect l="l" t="t" r="r" b="b"/>
              <a:pathLst>
                <a:path w="2752090" h="723900">
                  <a:moveTo>
                    <a:pt x="2751772" y="0"/>
                  </a:moveTo>
                  <a:lnTo>
                    <a:pt x="0" y="0"/>
                  </a:lnTo>
                  <a:lnTo>
                    <a:pt x="0" y="723633"/>
                  </a:lnTo>
                  <a:lnTo>
                    <a:pt x="2751772" y="723633"/>
                  </a:lnTo>
                  <a:lnTo>
                    <a:pt x="2751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54947" y="1319568"/>
              <a:ext cx="2752090" cy="723900"/>
            </a:xfrm>
            <a:custGeom>
              <a:avLst/>
              <a:gdLst/>
              <a:ahLst/>
              <a:cxnLst/>
              <a:rect l="l" t="t" r="r" b="b"/>
              <a:pathLst>
                <a:path w="2752090" h="723900">
                  <a:moveTo>
                    <a:pt x="2751772" y="723633"/>
                  </a:moveTo>
                  <a:lnTo>
                    <a:pt x="0" y="723633"/>
                  </a:lnTo>
                  <a:lnTo>
                    <a:pt x="0" y="0"/>
                  </a:lnTo>
                  <a:lnTo>
                    <a:pt x="2751772" y="0"/>
                  </a:lnTo>
                  <a:lnTo>
                    <a:pt x="2751772" y="72363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41240" y="2183587"/>
              <a:ext cx="626745" cy="2242820"/>
            </a:xfrm>
            <a:custGeom>
              <a:avLst/>
              <a:gdLst/>
              <a:ahLst/>
              <a:cxnLst/>
              <a:rect l="l" t="t" r="r" b="b"/>
              <a:pathLst>
                <a:path w="626745" h="2242820">
                  <a:moveTo>
                    <a:pt x="626325" y="0"/>
                  </a:moveTo>
                  <a:lnTo>
                    <a:pt x="0" y="0"/>
                  </a:lnTo>
                  <a:lnTo>
                    <a:pt x="0" y="2242286"/>
                  </a:lnTo>
                  <a:lnTo>
                    <a:pt x="626325" y="2242286"/>
                  </a:lnTo>
                  <a:lnTo>
                    <a:pt x="626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41240" y="2183587"/>
              <a:ext cx="626745" cy="2242820"/>
            </a:xfrm>
            <a:custGeom>
              <a:avLst/>
              <a:gdLst/>
              <a:ahLst/>
              <a:cxnLst/>
              <a:rect l="l" t="t" r="r" b="b"/>
              <a:pathLst>
                <a:path w="626745" h="2242820">
                  <a:moveTo>
                    <a:pt x="626325" y="2242286"/>
                  </a:moveTo>
                  <a:lnTo>
                    <a:pt x="0" y="2242286"/>
                  </a:lnTo>
                  <a:lnTo>
                    <a:pt x="0" y="0"/>
                  </a:lnTo>
                  <a:lnTo>
                    <a:pt x="626325" y="0"/>
                  </a:lnTo>
                  <a:lnTo>
                    <a:pt x="626325" y="224228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73425" y="1332268"/>
            <a:ext cx="1915795" cy="4832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92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5"/>
              </a:spcBef>
            </a:pPr>
            <a:endParaRPr sz="650">
              <a:latin typeface="Times New Roman"/>
              <a:cs typeface="Times New Roman"/>
            </a:endParaRPr>
          </a:p>
          <a:p>
            <a:pPr marL="600710">
              <a:lnSpc>
                <a:spcPct val="100000"/>
              </a:lnSpc>
            </a:pPr>
            <a:r>
              <a:rPr sz="650" b="1" dirty="0">
                <a:solidFill>
                  <a:srgbClr val="231F20"/>
                </a:solidFill>
                <a:latin typeface="Arial"/>
                <a:cs typeface="Arial"/>
              </a:rPr>
              <a:t>ARM920T</a:t>
            </a:r>
            <a:r>
              <a:rPr sz="650" b="1" spc="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50" b="1" spc="-20" dirty="0">
                <a:solidFill>
                  <a:srgbClr val="231F20"/>
                </a:solidFill>
                <a:latin typeface="Arial"/>
                <a:cs typeface="Arial"/>
              </a:rPr>
              <a:t>Core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22412" y="1670570"/>
            <a:ext cx="499745" cy="43434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5"/>
              </a:spcBef>
            </a:pPr>
            <a:endParaRPr sz="500" dirty="0">
              <a:latin typeface="Times New Roman"/>
              <a:cs typeface="Times New Roman"/>
            </a:endParaRPr>
          </a:p>
          <a:p>
            <a:pPr marR="5715" algn="ctr">
              <a:lnSpc>
                <a:spcPct val="100000"/>
              </a:lnSpc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JTAG</a:t>
            </a:r>
            <a:endParaRPr sz="500" dirty="0">
              <a:latin typeface="Arial"/>
              <a:cs typeface="Arial"/>
            </a:endParaRPr>
          </a:p>
          <a:p>
            <a:pPr marR="5715" algn="ctr">
              <a:lnSpc>
                <a:spcPct val="100000"/>
              </a:lnSpc>
              <a:spcBef>
                <a:spcPts val="25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Scan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67647" y="1332268"/>
            <a:ext cx="393700" cy="6985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ICE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446060" y="1697570"/>
            <a:ext cx="4593590" cy="6961505"/>
            <a:chOff x="1446060" y="1697570"/>
            <a:chExt cx="4593590" cy="6961505"/>
          </a:xfrm>
        </p:grpSpPr>
        <p:sp>
          <p:nvSpPr>
            <p:cNvPr id="37" name="object 37"/>
            <p:cNvSpPr/>
            <p:nvPr/>
          </p:nvSpPr>
          <p:spPr>
            <a:xfrm>
              <a:off x="2262441" y="2183409"/>
              <a:ext cx="405130" cy="324485"/>
            </a:xfrm>
            <a:custGeom>
              <a:avLst/>
              <a:gdLst/>
              <a:ahLst/>
              <a:cxnLst/>
              <a:rect l="l" t="t" r="r" b="b"/>
              <a:pathLst>
                <a:path w="405130" h="324485">
                  <a:moveTo>
                    <a:pt x="405015" y="0"/>
                  </a:moveTo>
                  <a:lnTo>
                    <a:pt x="0" y="0"/>
                  </a:lnTo>
                  <a:lnTo>
                    <a:pt x="0" y="324205"/>
                  </a:lnTo>
                  <a:lnTo>
                    <a:pt x="405015" y="324205"/>
                  </a:lnTo>
                  <a:lnTo>
                    <a:pt x="405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62441" y="2183409"/>
              <a:ext cx="3726179" cy="324485"/>
            </a:xfrm>
            <a:custGeom>
              <a:avLst/>
              <a:gdLst/>
              <a:ahLst/>
              <a:cxnLst/>
              <a:rect l="l" t="t" r="r" b="b"/>
              <a:pathLst>
                <a:path w="3726179" h="324485">
                  <a:moveTo>
                    <a:pt x="405015" y="324205"/>
                  </a:moveTo>
                  <a:lnTo>
                    <a:pt x="0" y="324205"/>
                  </a:lnTo>
                  <a:lnTo>
                    <a:pt x="0" y="0"/>
                  </a:lnTo>
                  <a:lnTo>
                    <a:pt x="405015" y="0"/>
                  </a:lnTo>
                  <a:lnTo>
                    <a:pt x="405015" y="324205"/>
                  </a:lnTo>
                  <a:close/>
                </a:path>
                <a:path w="3726179" h="324485">
                  <a:moveTo>
                    <a:pt x="3159137" y="38658"/>
                  </a:moveTo>
                  <a:lnTo>
                    <a:pt x="3726154" y="38658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71135" y="2193023"/>
              <a:ext cx="668020" cy="58419"/>
            </a:xfrm>
            <a:custGeom>
              <a:avLst/>
              <a:gdLst/>
              <a:ahLst/>
              <a:cxnLst/>
              <a:rect l="l" t="t" r="r" b="b"/>
              <a:pathLst>
                <a:path w="668020" h="58419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190" y="29044"/>
                  </a:lnTo>
                  <a:lnTo>
                    <a:pt x="71081" y="0"/>
                  </a:lnTo>
                  <a:close/>
                </a:path>
                <a:path w="668020" h="58419">
                  <a:moveTo>
                    <a:pt x="667905" y="29044"/>
                  </a:moveTo>
                  <a:lnTo>
                    <a:pt x="596823" y="12"/>
                  </a:lnTo>
                  <a:lnTo>
                    <a:pt x="613702" y="29044"/>
                  </a:lnTo>
                  <a:lnTo>
                    <a:pt x="596823" y="58077"/>
                  </a:lnTo>
                  <a:lnTo>
                    <a:pt x="667905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67566" y="2289568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67958" y="2260536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67566" y="2357069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67958" y="2328024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78" y="29044"/>
                  </a:lnTo>
                  <a:lnTo>
                    <a:pt x="0" y="58089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67566" y="2424569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67958" y="2395524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78" y="29044"/>
                  </a:lnTo>
                  <a:lnTo>
                    <a:pt x="0" y="58077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67566" y="2492070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67958" y="2463038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67566" y="2559570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67958" y="2530538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67566" y="2627084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967958" y="2598039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78" y="29044"/>
                  </a:lnTo>
                  <a:lnTo>
                    <a:pt x="0" y="58077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67566" y="2694571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67958" y="2665539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367566" y="2829280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67958" y="2800235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78" y="29044"/>
                  </a:lnTo>
                  <a:lnTo>
                    <a:pt x="0" y="58089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67566" y="2896781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967958" y="2867748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67566" y="2964294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67958" y="2935249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78" y="29044"/>
                  </a:lnTo>
                  <a:lnTo>
                    <a:pt x="0" y="58077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67566" y="3031782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67958" y="3002749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67566" y="3099295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67958" y="3070263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78" y="29032"/>
                  </a:lnTo>
                  <a:lnTo>
                    <a:pt x="0" y="58064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367566" y="3166795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67958" y="3137763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71081" y="29032"/>
                  </a:moveTo>
                  <a:lnTo>
                    <a:pt x="0" y="0"/>
                  </a:lnTo>
                  <a:lnTo>
                    <a:pt x="16878" y="29032"/>
                  </a:lnTo>
                  <a:lnTo>
                    <a:pt x="0" y="58077"/>
                  </a:lnTo>
                  <a:lnTo>
                    <a:pt x="71081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67566" y="3234309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967958" y="3205263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71081" y="29044"/>
                  </a:moveTo>
                  <a:lnTo>
                    <a:pt x="0" y="0"/>
                  </a:lnTo>
                  <a:lnTo>
                    <a:pt x="16878" y="29044"/>
                  </a:lnTo>
                  <a:lnTo>
                    <a:pt x="0" y="58077"/>
                  </a:lnTo>
                  <a:lnTo>
                    <a:pt x="71081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67566" y="3301796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67958" y="3272764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71081" y="29032"/>
                  </a:moveTo>
                  <a:lnTo>
                    <a:pt x="0" y="0"/>
                  </a:lnTo>
                  <a:lnTo>
                    <a:pt x="16878" y="29032"/>
                  </a:lnTo>
                  <a:lnTo>
                    <a:pt x="0" y="58077"/>
                  </a:lnTo>
                  <a:lnTo>
                    <a:pt x="71081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367566" y="3369297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67958" y="3340277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71081" y="29019"/>
                  </a:moveTo>
                  <a:lnTo>
                    <a:pt x="0" y="0"/>
                  </a:lnTo>
                  <a:lnTo>
                    <a:pt x="16878" y="29019"/>
                  </a:lnTo>
                  <a:lnTo>
                    <a:pt x="0" y="58064"/>
                  </a:lnTo>
                  <a:lnTo>
                    <a:pt x="71081" y="29019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367566" y="3436810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3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967958" y="3407765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0" y="0"/>
                  </a:moveTo>
                  <a:lnTo>
                    <a:pt x="16878" y="29044"/>
                  </a:lnTo>
                  <a:lnTo>
                    <a:pt x="0" y="58077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826582" y="350484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826582" y="350484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76163" y="3475799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69" y="0"/>
                  </a:moveTo>
                  <a:lnTo>
                    <a:pt x="0" y="29044"/>
                  </a:lnTo>
                  <a:lnTo>
                    <a:pt x="71069" y="58089"/>
                  </a:lnTo>
                  <a:lnTo>
                    <a:pt x="54190" y="29044"/>
                  </a:lnTo>
                  <a:lnTo>
                    <a:pt x="71069" y="0"/>
                  </a:lnTo>
                  <a:close/>
                </a:path>
                <a:path w="262889" h="58420">
                  <a:moveTo>
                    <a:pt x="262877" y="29044"/>
                  </a:moveTo>
                  <a:lnTo>
                    <a:pt x="191795" y="25"/>
                  </a:lnTo>
                  <a:lnTo>
                    <a:pt x="208673" y="29044"/>
                  </a:lnTo>
                  <a:lnTo>
                    <a:pt x="191795" y="58089"/>
                  </a:lnTo>
                  <a:lnTo>
                    <a:pt x="262877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421579" y="3504844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421579" y="3504844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71134" y="3475799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89"/>
                  </a:lnTo>
                  <a:lnTo>
                    <a:pt x="54190" y="29044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67566" y="3572344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67566" y="3572344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562930" y="3543312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94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367566" y="363984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367566" y="363984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562930" y="3610813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0" y="0"/>
                  </a:moveTo>
                  <a:lnTo>
                    <a:pt x="16878" y="29032"/>
                  </a:lnTo>
                  <a:lnTo>
                    <a:pt x="0" y="58089"/>
                  </a:lnTo>
                  <a:lnTo>
                    <a:pt x="71094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367566" y="3707358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367566" y="3707358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562930" y="3678313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0" y="0"/>
                  </a:moveTo>
                  <a:lnTo>
                    <a:pt x="16878" y="29044"/>
                  </a:lnTo>
                  <a:lnTo>
                    <a:pt x="0" y="58077"/>
                  </a:lnTo>
                  <a:lnTo>
                    <a:pt x="71094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367566" y="3774859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367566" y="3774859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562930" y="3745826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94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421579" y="3910876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421579" y="3910876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371134" y="3881831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190" y="29044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367566" y="3842359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367566" y="3842359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562930" y="3813327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94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367566" y="397446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367566" y="397446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562930" y="3945432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0" y="0"/>
                  </a:moveTo>
                  <a:lnTo>
                    <a:pt x="16878" y="29032"/>
                  </a:lnTo>
                  <a:lnTo>
                    <a:pt x="0" y="58064"/>
                  </a:lnTo>
                  <a:lnTo>
                    <a:pt x="71094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367566" y="4113771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367566" y="4113771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562930" y="4084726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0" y="0"/>
                  </a:moveTo>
                  <a:lnTo>
                    <a:pt x="16878" y="29044"/>
                  </a:lnTo>
                  <a:lnTo>
                    <a:pt x="0" y="58077"/>
                  </a:lnTo>
                  <a:lnTo>
                    <a:pt x="71094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826582" y="357235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826582" y="357235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776138" y="3543325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0"/>
                  </a:lnTo>
                  <a:lnTo>
                    <a:pt x="208686" y="29032"/>
                  </a:lnTo>
                  <a:lnTo>
                    <a:pt x="191808" y="58077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826582" y="363984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826582" y="363984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776138" y="3610812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89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12"/>
                  </a:lnTo>
                  <a:lnTo>
                    <a:pt x="208686" y="29032"/>
                  </a:lnTo>
                  <a:lnTo>
                    <a:pt x="191808" y="58089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826582" y="370735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826582" y="370735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776138" y="3678313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89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12"/>
                  </a:lnTo>
                  <a:lnTo>
                    <a:pt x="208686" y="29044"/>
                  </a:lnTo>
                  <a:lnTo>
                    <a:pt x="191808" y="58089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826582" y="377485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826582" y="377485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776138" y="3745826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0"/>
                  </a:lnTo>
                  <a:lnTo>
                    <a:pt x="208686" y="29032"/>
                  </a:lnTo>
                  <a:lnTo>
                    <a:pt x="191808" y="58077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826582" y="384235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826582" y="384235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776138" y="3813314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89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12"/>
                  </a:lnTo>
                  <a:lnTo>
                    <a:pt x="208686" y="29044"/>
                  </a:lnTo>
                  <a:lnTo>
                    <a:pt x="191808" y="58089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826582" y="391087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826582" y="391087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776138" y="3881831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77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12"/>
                  </a:lnTo>
                  <a:lnTo>
                    <a:pt x="208686" y="29044"/>
                  </a:lnTo>
                  <a:lnTo>
                    <a:pt x="191808" y="58077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421579" y="6127559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421579" y="6127559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71134" y="6098514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89"/>
                  </a:lnTo>
                  <a:lnTo>
                    <a:pt x="54190" y="29044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826582" y="612755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26582" y="612755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776138" y="6098514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89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25"/>
                  </a:lnTo>
                  <a:lnTo>
                    <a:pt x="208686" y="29044"/>
                  </a:lnTo>
                  <a:lnTo>
                    <a:pt x="191808" y="58089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826582" y="397446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826582" y="397446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776138" y="3945419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77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12"/>
                  </a:lnTo>
                  <a:lnTo>
                    <a:pt x="208686" y="29044"/>
                  </a:lnTo>
                  <a:lnTo>
                    <a:pt x="191808" y="58077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826582" y="4113771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826582" y="4113771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776138" y="4084726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77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12"/>
                  </a:lnTo>
                  <a:lnTo>
                    <a:pt x="208686" y="29044"/>
                  </a:lnTo>
                  <a:lnTo>
                    <a:pt x="191808" y="58077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826582" y="439399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826582" y="439399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776138" y="4364964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0"/>
                  </a:lnTo>
                  <a:lnTo>
                    <a:pt x="208686" y="29032"/>
                  </a:lnTo>
                  <a:lnTo>
                    <a:pt x="191808" y="58077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367566" y="6060071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367566" y="6060071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562930" y="6031027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0" y="0"/>
                  </a:moveTo>
                  <a:lnTo>
                    <a:pt x="16878" y="29044"/>
                  </a:lnTo>
                  <a:lnTo>
                    <a:pt x="0" y="58077"/>
                  </a:lnTo>
                  <a:lnTo>
                    <a:pt x="71094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826582" y="6060071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826582" y="6060071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776138" y="6031026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77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25"/>
                  </a:lnTo>
                  <a:lnTo>
                    <a:pt x="208686" y="29044"/>
                  </a:lnTo>
                  <a:lnTo>
                    <a:pt x="191808" y="58077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421579" y="592504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421579" y="592504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371135" y="5896013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89"/>
                  </a:lnTo>
                  <a:lnTo>
                    <a:pt x="54190" y="29032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32"/>
                  </a:moveTo>
                  <a:lnTo>
                    <a:pt x="191795" y="12"/>
                  </a:lnTo>
                  <a:lnTo>
                    <a:pt x="208673" y="29032"/>
                  </a:lnTo>
                  <a:lnTo>
                    <a:pt x="191795" y="58089"/>
                  </a:lnTo>
                  <a:lnTo>
                    <a:pt x="262890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26582" y="592504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26582" y="592504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776138" y="5896013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89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12"/>
                  </a:lnTo>
                  <a:lnTo>
                    <a:pt x="208686" y="29032"/>
                  </a:lnTo>
                  <a:lnTo>
                    <a:pt x="191808" y="58089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421579" y="5992571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421579" y="5992571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371135" y="5963526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190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44"/>
                  </a:moveTo>
                  <a:lnTo>
                    <a:pt x="191795" y="0"/>
                  </a:lnTo>
                  <a:lnTo>
                    <a:pt x="208673" y="29044"/>
                  </a:lnTo>
                  <a:lnTo>
                    <a:pt x="191795" y="58077"/>
                  </a:lnTo>
                  <a:lnTo>
                    <a:pt x="262890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826582" y="5992571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826582" y="5992571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776138" y="5963526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77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0"/>
                  </a:lnTo>
                  <a:lnTo>
                    <a:pt x="208686" y="29044"/>
                  </a:lnTo>
                  <a:lnTo>
                    <a:pt x="191808" y="58077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421579" y="6195072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421579" y="6195072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371135" y="6166040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190" y="29032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32"/>
                  </a:moveTo>
                  <a:lnTo>
                    <a:pt x="191795" y="0"/>
                  </a:lnTo>
                  <a:lnTo>
                    <a:pt x="208673" y="29032"/>
                  </a:lnTo>
                  <a:lnTo>
                    <a:pt x="191795" y="58077"/>
                  </a:lnTo>
                  <a:lnTo>
                    <a:pt x="262890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826582" y="6195072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826582" y="6195072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776138" y="6166040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0"/>
                  </a:lnTo>
                  <a:lnTo>
                    <a:pt x="208686" y="29032"/>
                  </a:lnTo>
                  <a:lnTo>
                    <a:pt x="191808" y="58077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421579" y="626257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421579" y="626257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371135" y="6233541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190" y="29032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32"/>
                  </a:moveTo>
                  <a:lnTo>
                    <a:pt x="191795" y="0"/>
                  </a:lnTo>
                  <a:lnTo>
                    <a:pt x="208673" y="29032"/>
                  </a:lnTo>
                  <a:lnTo>
                    <a:pt x="191795" y="58077"/>
                  </a:lnTo>
                  <a:lnTo>
                    <a:pt x="262890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826582" y="626257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826582" y="626257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776138" y="6233541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0"/>
                  </a:lnTo>
                  <a:lnTo>
                    <a:pt x="208686" y="29032"/>
                  </a:lnTo>
                  <a:lnTo>
                    <a:pt x="191808" y="58077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421579" y="6600088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421579" y="6600088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371134" y="6571056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190" y="29032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826582" y="660008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826582" y="660008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776138" y="6571056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0"/>
                  </a:lnTo>
                  <a:lnTo>
                    <a:pt x="208686" y="29032"/>
                  </a:lnTo>
                  <a:lnTo>
                    <a:pt x="191808" y="58077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367566" y="653257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367566" y="653257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562930" y="6503555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0" y="0"/>
                  </a:moveTo>
                  <a:lnTo>
                    <a:pt x="16878" y="29019"/>
                  </a:lnTo>
                  <a:lnTo>
                    <a:pt x="0" y="58064"/>
                  </a:lnTo>
                  <a:lnTo>
                    <a:pt x="71094" y="29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826582" y="653258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826582" y="653258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776138" y="6503555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89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0"/>
                  </a:lnTo>
                  <a:lnTo>
                    <a:pt x="208686" y="29032"/>
                  </a:lnTo>
                  <a:lnTo>
                    <a:pt x="191808" y="58089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421579" y="639758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421579" y="639758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371135" y="6368542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190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44"/>
                  </a:moveTo>
                  <a:lnTo>
                    <a:pt x="191795" y="0"/>
                  </a:lnTo>
                  <a:lnTo>
                    <a:pt x="208673" y="29044"/>
                  </a:lnTo>
                  <a:lnTo>
                    <a:pt x="191795" y="58077"/>
                  </a:lnTo>
                  <a:lnTo>
                    <a:pt x="262890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826582" y="639758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826582" y="639758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776138" y="6368542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77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0"/>
                  </a:lnTo>
                  <a:lnTo>
                    <a:pt x="208686" y="29044"/>
                  </a:lnTo>
                  <a:lnTo>
                    <a:pt x="191808" y="58077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421579" y="646508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421579" y="646508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371135" y="6436042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190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44"/>
                  </a:moveTo>
                  <a:lnTo>
                    <a:pt x="191795" y="12"/>
                  </a:lnTo>
                  <a:lnTo>
                    <a:pt x="208673" y="29044"/>
                  </a:lnTo>
                  <a:lnTo>
                    <a:pt x="191795" y="58077"/>
                  </a:lnTo>
                  <a:lnTo>
                    <a:pt x="262890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826582" y="646508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826582" y="646508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776138" y="6436042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77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12"/>
                  </a:lnTo>
                  <a:lnTo>
                    <a:pt x="208686" y="29044"/>
                  </a:lnTo>
                  <a:lnTo>
                    <a:pt x="191808" y="58077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421579" y="666758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421579" y="666758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371135" y="6638543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89"/>
                  </a:lnTo>
                  <a:lnTo>
                    <a:pt x="54190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44"/>
                  </a:moveTo>
                  <a:lnTo>
                    <a:pt x="191795" y="12"/>
                  </a:lnTo>
                  <a:lnTo>
                    <a:pt x="208673" y="29044"/>
                  </a:lnTo>
                  <a:lnTo>
                    <a:pt x="191795" y="58089"/>
                  </a:lnTo>
                  <a:lnTo>
                    <a:pt x="262890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826582" y="666758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826582" y="666758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776138" y="6638543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89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12"/>
                  </a:lnTo>
                  <a:lnTo>
                    <a:pt x="208686" y="29044"/>
                  </a:lnTo>
                  <a:lnTo>
                    <a:pt x="191808" y="58089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421579" y="6735102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421579" y="6735102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371135" y="6706057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89"/>
                  </a:lnTo>
                  <a:lnTo>
                    <a:pt x="54190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44"/>
                  </a:moveTo>
                  <a:lnTo>
                    <a:pt x="191795" y="0"/>
                  </a:lnTo>
                  <a:lnTo>
                    <a:pt x="208673" y="29044"/>
                  </a:lnTo>
                  <a:lnTo>
                    <a:pt x="191795" y="58089"/>
                  </a:lnTo>
                  <a:lnTo>
                    <a:pt x="262890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826582" y="6735102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826582" y="6735102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776138" y="6706057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89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0"/>
                  </a:lnTo>
                  <a:lnTo>
                    <a:pt x="208686" y="29044"/>
                  </a:lnTo>
                  <a:lnTo>
                    <a:pt x="191808" y="58089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421579" y="7072604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421579" y="7072604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5371134" y="7043559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89"/>
                  </a:lnTo>
                  <a:lnTo>
                    <a:pt x="54190" y="29044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5826582" y="707260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5826582" y="707260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776138" y="7043559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89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12"/>
                  </a:lnTo>
                  <a:lnTo>
                    <a:pt x="208686" y="29044"/>
                  </a:lnTo>
                  <a:lnTo>
                    <a:pt x="191808" y="58089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421579" y="7354087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421579" y="7354087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371134" y="7325029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71081" y="0"/>
                  </a:moveTo>
                  <a:lnTo>
                    <a:pt x="0" y="29057"/>
                  </a:lnTo>
                  <a:lnTo>
                    <a:pt x="71081" y="58089"/>
                  </a:lnTo>
                  <a:lnTo>
                    <a:pt x="54190" y="29057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826582" y="735408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826582" y="735408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776138" y="7325029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57"/>
                  </a:lnTo>
                  <a:lnTo>
                    <a:pt x="71094" y="58089"/>
                  </a:lnTo>
                  <a:lnTo>
                    <a:pt x="54203" y="29057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57"/>
                  </a:moveTo>
                  <a:lnTo>
                    <a:pt x="191808" y="12"/>
                  </a:lnTo>
                  <a:lnTo>
                    <a:pt x="208686" y="29057"/>
                  </a:lnTo>
                  <a:lnTo>
                    <a:pt x="191808" y="58089"/>
                  </a:lnTo>
                  <a:lnTo>
                    <a:pt x="262902" y="2905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421579" y="742157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421579" y="742157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371134" y="7392530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89"/>
                  </a:lnTo>
                  <a:lnTo>
                    <a:pt x="54190" y="29044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826582" y="742157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826582" y="742157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5776138" y="7392530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89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12"/>
                  </a:lnTo>
                  <a:lnTo>
                    <a:pt x="208686" y="29044"/>
                  </a:lnTo>
                  <a:lnTo>
                    <a:pt x="191808" y="58089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421579" y="748907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421579" y="748907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371134" y="7460043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190" y="29032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826582" y="748907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826582" y="748907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776138" y="7460043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12"/>
                  </a:lnTo>
                  <a:lnTo>
                    <a:pt x="208686" y="29032"/>
                  </a:lnTo>
                  <a:lnTo>
                    <a:pt x="191808" y="58077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5367566" y="7005091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5367566" y="7005091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562930" y="6976072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0" y="0"/>
                  </a:moveTo>
                  <a:lnTo>
                    <a:pt x="16878" y="29019"/>
                  </a:lnTo>
                  <a:lnTo>
                    <a:pt x="0" y="58051"/>
                  </a:lnTo>
                  <a:lnTo>
                    <a:pt x="71094" y="29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826582" y="700510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5826582" y="700510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5776138" y="6976071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0"/>
                  </a:lnTo>
                  <a:lnTo>
                    <a:pt x="208686" y="29032"/>
                  </a:lnTo>
                  <a:lnTo>
                    <a:pt x="191808" y="58077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5421579" y="687010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5421579" y="687010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5371135" y="6841045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57"/>
                  </a:lnTo>
                  <a:lnTo>
                    <a:pt x="71081" y="58089"/>
                  </a:lnTo>
                  <a:lnTo>
                    <a:pt x="54190" y="29057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57"/>
                  </a:moveTo>
                  <a:lnTo>
                    <a:pt x="191795" y="25"/>
                  </a:lnTo>
                  <a:lnTo>
                    <a:pt x="208673" y="29057"/>
                  </a:lnTo>
                  <a:lnTo>
                    <a:pt x="191795" y="58089"/>
                  </a:lnTo>
                  <a:lnTo>
                    <a:pt x="262890" y="2905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5826582" y="687010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5826582" y="687010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5776138" y="6841045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57"/>
                  </a:lnTo>
                  <a:lnTo>
                    <a:pt x="71094" y="58089"/>
                  </a:lnTo>
                  <a:lnTo>
                    <a:pt x="54203" y="29057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57"/>
                  </a:moveTo>
                  <a:lnTo>
                    <a:pt x="191808" y="25"/>
                  </a:lnTo>
                  <a:lnTo>
                    <a:pt x="208686" y="29057"/>
                  </a:lnTo>
                  <a:lnTo>
                    <a:pt x="191808" y="58089"/>
                  </a:lnTo>
                  <a:lnTo>
                    <a:pt x="262902" y="2905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5421579" y="693760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5421579" y="693760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5371135" y="6908571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89"/>
                  </a:lnTo>
                  <a:lnTo>
                    <a:pt x="54190" y="29032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32"/>
                  </a:moveTo>
                  <a:lnTo>
                    <a:pt x="191795" y="0"/>
                  </a:lnTo>
                  <a:lnTo>
                    <a:pt x="208673" y="29032"/>
                  </a:lnTo>
                  <a:lnTo>
                    <a:pt x="191795" y="58089"/>
                  </a:lnTo>
                  <a:lnTo>
                    <a:pt x="262890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5826582" y="693760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5826582" y="693760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5776138" y="6908571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89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0"/>
                  </a:lnTo>
                  <a:lnTo>
                    <a:pt x="208686" y="29032"/>
                  </a:lnTo>
                  <a:lnTo>
                    <a:pt x="191808" y="58089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5421579" y="714011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5421579" y="714011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5371135" y="7111072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190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44"/>
                  </a:moveTo>
                  <a:lnTo>
                    <a:pt x="191795" y="0"/>
                  </a:lnTo>
                  <a:lnTo>
                    <a:pt x="208673" y="29044"/>
                  </a:lnTo>
                  <a:lnTo>
                    <a:pt x="191795" y="58077"/>
                  </a:lnTo>
                  <a:lnTo>
                    <a:pt x="262890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5826582" y="714011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5826582" y="714011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776138" y="7111072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77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0"/>
                  </a:lnTo>
                  <a:lnTo>
                    <a:pt x="208686" y="29044"/>
                  </a:lnTo>
                  <a:lnTo>
                    <a:pt x="191808" y="58077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5421579" y="720761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421579" y="720761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5371135" y="7178573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190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44"/>
                  </a:moveTo>
                  <a:lnTo>
                    <a:pt x="191795" y="0"/>
                  </a:lnTo>
                  <a:lnTo>
                    <a:pt x="208673" y="29044"/>
                  </a:lnTo>
                  <a:lnTo>
                    <a:pt x="191795" y="58077"/>
                  </a:lnTo>
                  <a:lnTo>
                    <a:pt x="262890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5826582" y="720761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5826582" y="720761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776138" y="7178573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77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0"/>
                  </a:lnTo>
                  <a:lnTo>
                    <a:pt x="208686" y="29044"/>
                  </a:lnTo>
                  <a:lnTo>
                    <a:pt x="191808" y="58077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914982" y="8353361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914982" y="8353361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864537" y="8324303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57"/>
                  </a:lnTo>
                  <a:lnTo>
                    <a:pt x="71081" y="58089"/>
                  </a:lnTo>
                  <a:lnTo>
                    <a:pt x="54216" y="29057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57"/>
                  </a:moveTo>
                  <a:lnTo>
                    <a:pt x="191808" y="12"/>
                  </a:lnTo>
                  <a:lnTo>
                    <a:pt x="208673" y="29057"/>
                  </a:lnTo>
                  <a:lnTo>
                    <a:pt x="191808" y="58089"/>
                  </a:lnTo>
                  <a:lnTo>
                    <a:pt x="262890" y="2905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506397" y="8353361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506397" y="8353361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455953" y="8324303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57"/>
                  </a:lnTo>
                  <a:lnTo>
                    <a:pt x="71081" y="58089"/>
                  </a:lnTo>
                  <a:lnTo>
                    <a:pt x="54203" y="29057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57"/>
                  </a:moveTo>
                  <a:lnTo>
                    <a:pt x="191808" y="12"/>
                  </a:lnTo>
                  <a:lnTo>
                    <a:pt x="208673" y="29057"/>
                  </a:lnTo>
                  <a:lnTo>
                    <a:pt x="191808" y="58089"/>
                  </a:lnTo>
                  <a:lnTo>
                    <a:pt x="262890" y="2905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914982" y="848834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914982" y="848834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864537" y="8459317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216" y="29032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32"/>
                  </a:moveTo>
                  <a:lnTo>
                    <a:pt x="191808" y="12"/>
                  </a:lnTo>
                  <a:lnTo>
                    <a:pt x="208673" y="29032"/>
                  </a:lnTo>
                  <a:lnTo>
                    <a:pt x="191808" y="58077"/>
                  </a:lnTo>
                  <a:lnTo>
                    <a:pt x="262890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506397" y="848834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506397" y="848834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455953" y="8459317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203" y="29032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32"/>
                  </a:moveTo>
                  <a:lnTo>
                    <a:pt x="191808" y="12"/>
                  </a:lnTo>
                  <a:lnTo>
                    <a:pt x="208673" y="29032"/>
                  </a:lnTo>
                  <a:lnTo>
                    <a:pt x="191808" y="58077"/>
                  </a:lnTo>
                  <a:lnTo>
                    <a:pt x="262890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826582" y="756536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5826582" y="756536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5776138" y="7536332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64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0"/>
                  </a:lnTo>
                  <a:lnTo>
                    <a:pt x="208686" y="29032"/>
                  </a:lnTo>
                  <a:lnTo>
                    <a:pt x="191808" y="58064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826582" y="763286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826582" y="763286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776138" y="7603820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77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0"/>
                  </a:lnTo>
                  <a:lnTo>
                    <a:pt x="208686" y="29044"/>
                  </a:lnTo>
                  <a:lnTo>
                    <a:pt x="191808" y="58077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826582" y="790286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826582" y="790286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776138" y="7873834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89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0"/>
                  </a:lnTo>
                  <a:lnTo>
                    <a:pt x="208686" y="29032"/>
                  </a:lnTo>
                  <a:lnTo>
                    <a:pt x="191808" y="58089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826582" y="783536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826582" y="783536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776138" y="7806321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89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12"/>
                  </a:lnTo>
                  <a:lnTo>
                    <a:pt x="208686" y="29044"/>
                  </a:lnTo>
                  <a:lnTo>
                    <a:pt x="191808" y="58089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5826582" y="776786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5826582" y="776786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5776138" y="7738834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12"/>
                  </a:lnTo>
                  <a:lnTo>
                    <a:pt x="208686" y="29032"/>
                  </a:lnTo>
                  <a:lnTo>
                    <a:pt x="191808" y="58077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5826582" y="770036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5826582" y="770036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5776138" y="7671320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89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12"/>
                  </a:lnTo>
                  <a:lnTo>
                    <a:pt x="208686" y="29044"/>
                  </a:lnTo>
                  <a:lnTo>
                    <a:pt x="191808" y="58089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722412" y="2615615"/>
              <a:ext cx="405130" cy="135255"/>
            </a:xfrm>
            <a:custGeom>
              <a:avLst/>
              <a:gdLst/>
              <a:ahLst/>
              <a:cxnLst/>
              <a:rect l="l" t="t" r="r" b="b"/>
              <a:pathLst>
                <a:path w="405130" h="135255">
                  <a:moveTo>
                    <a:pt x="405015" y="0"/>
                  </a:moveTo>
                  <a:lnTo>
                    <a:pt x="0" y="0"/>
                  </a:lnTo>
                  <a:lnTo>
                    <a:pt x="0" y="135000"/>
                  </a:lnTo>
                  <a:lnTo>
                    <a:pt x="405015" y="135000"/>
                  </a:lnTo>
                  <a:lnTo>
                    <a:pt x="405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722412" y="2615615"/>
              <a:ext cx="405130" cy="135255"/>
            </a:xfrm>
            <a:custGeom>
              <a:avLst/>
              <a:gdLst/>
              <a:ahLst/>
              <a:cxnLst/>
              <a:rect l="l" t="t" r="r" b="b"/>
              <a:pathLst>
                <a:path w="405130" h="135255">
                  <a:moveTo>
                    <a:pt x="405015" y="135000"/>
                  </a:moveTo>
                  <a:lnTo>
                    <a:pt x="0" y="135000"/>
                  </a:lnTo>
                  <a:lnTo>
                    <a:pt x="0" y="0"/>
                  </a:lnTo>
                  <a:lnTo>
                    <a:pt x="405015" y="0"/>
                  </a:lnTo>
                  <a:lnTo>
                    <a:pt x="405015" y="135000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722412" y="2750616"/>
              <a:ext cx="405130" cy="135255"/>
            </a:xfrm>
            <a:custGeom>
              <a:avLst/>
              <a:gdLst/>
              <a:ahLst/>
              <a:cxnLst/>
              <a:rect l="l" t="t" r="r" b="b"/>
              <a:pathLst>
                <a:path w="405130" h="135255">
                  <a:moveTo>
                    <a:pt x="405015" y="0"/>
                  </a:moveTo>
                  <a:lnTo>
                    <a:pt x="0" y="0"/>
                  </a:lnTo>
                  <a:lnTo>
                    <a:pt x="0" y="135000"/>
                  </a:lnTo>
                  <a:lnTo>
                    <a:pt x="405015" y="135000"/>
                  </a:lnTo>
                  <a:lnTo>
                    <a:pt x="405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722412" y="2750616"/>
              <a:ext cx="405130" cy="135255"/>
            </a:xfrm>
            <a:custGeom>
              <a:avLst/>
              <a:gdLst/>
              <a:ahLst/>
              <a:cxnLst/>
              <a:rect l="l" t="t" r="r" b="b"/>
              <a:pathLst>
                <a:path w="405130" h="135255">
                  <a:moveTo>
                    <a:pt x="405015" y="135000"/>
                  </a:moveTo>
                  <a:lnTo>
                    <a:pt x="0" y="135000"/>
                  </a:lnTo>
                  <a:lnTo>
                    <a:pt x="0" y="0"/>
                  </a:lnTo>
                  <a:lnTo>
                    <a:pt x="405015" y="0"/>
                  </a:lnTo>
                  <a:lnTo>
                    <a:pt x="405015" y="135000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722412" y="2885617"/>
              <a:ext cx="405130" cy="270510"/>
            </a:xfrm>
            <a:custGeom>
              <a:avLst/>
              <a:gdLst/>
              <a:ahLst/>
              <a:cxnLst/>
              <a:rect l="l" t="t" r="r" b="b"/>
              <a:pathLst>
                <a:path w="405130" h="270510">
                  <a:moveTo>
                    <a:pt x="405015" y="0"/>
                  </a:moveTo>
                  <a:lnTo>
                    <a:pt x="0" y="0"/>
                  </a:lnTo>
                  <a:lnTo>
                    <a:pt x="0" y="270014"/>
                  </a:lnTo>
                  <a:lnTo>
                    <a:pt x="405015" y="270014"/>
                  </a:lnTo>
                  <a:lnTo>
                    <a:pt x="405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722412" y="2885617"/>
              <a:ext cx="405130" cy="270510"/>
            </a:xfrm>
            <a:custGeom>
              <a:avLst/>
              <a:gdLst/>
              <a:ahLst/>
              <a:cxnLst/>
              <a:rect l="l" t="t" r="r" b="b"/>
              <a:pathLst>
                <a:path w="405130" h="270510">
                  <a:moveTo>
                    <a:pt x="405015" y="270014"/>
                  </a:moveTo>
                  <a:lnTo>
                    <a:pt x="0" y="270014"/>
                  </a:lnTo>
                  <a:lnTo>
                    <a:pt x="0" y="0"/>
                  </a:lnTo>
                  <a:lnTo>
                    <a:pt x="405015" y="0"/>
                  </a:lnTo>
                  <a:lnTo>
                    <a:pt x="405015" y="270014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1722412" y="3695649"/>
              <a:ext cx="405130" cy="270510"/>
            </a:xfrm>
            <a:custGeom>
              <a:avLst/>
              <a:gdLst/>
              <a:ahLst/>
              <a:cxnLst/>
              <a:rect l="l" t="t" r="r" b="b"/>
              <a:pathLst>
                <a:path w="405130" h="270510">
                  <a:moveTo>
                    <a:pt x="405015" y="0"/>
                  </a:moveTo>
                  <a:lnTo>
                    <a:pt x="0" y="0"/>
                  </a:lnTo>
                  <a:lnTo>
                    <a:pt x="0" y="270014"/>
                  </a:lnTo>
                  <a:lnTo>
                    <a:pt x="405015" y="270014"/>
                  </a:lnTo>
                  <a:lnTo>
                    <a:pt x="405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1722412" y="3695649"/>
              <a:ext cx="405130" cy="270510"/>
            </a:xfrm>
            <a:custGeom>
              <a:avLst/>
              <a:gdLst/>
              <a:ahLst/>
              <a:cxnLst/>
              <a:rect l="l" t="t" r="r" b="b"/>
              <a:pathLst>
                <a:path w="405130" h="270510">
                  <a:moveTo>
                    <a:pt x="405015" y="270014"/>
                  </a:moveTo>
                  <a:lnTo>
                    <a:pt x="0" y="270014"/>
                  </a:lnTo>
                  <a:lnTo>
                    <a:pt x="0" y="0"/>
                  </a:lnTo>
                  <a:lnTo>
                    <a:pt x="405015" y="0"/>
                  </a:lnTo>
                  <a:lnTo>
                    <a:pt x="405015" y="270014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127427" y="2683116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80">
                  <a:moveTo>
                    <a:pt x="8100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2127427" y="2683116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80">
                  <a:moveTo>
                    <a:pt x="0" y="0"/>
                  </a:moveTo>
                  <a:lnTo>
                    <a:pt x="8100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2187790" y="2654084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2127427" y="2818130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80">
                  <a:moveTo>
                    <a:pt x="8100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2127427" y="2818130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80">
                  <a:moveTo>
                    <a:pt x="0" y="0"/>
                  </a:moveTo>
                  <a:lnTo>
                    <a:pt x="8100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2187790" y="2789085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0" y="0"/>
                  </a:moveTo>
                  <a:lnTo>
                    <a:pt x="16878" y="29044"/>
                  </a:lnTo>
                  <a:lnTo>
                    <a:pt x="0" y="58077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2127427" y="3020631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80">
                  <a:moveTo>
                    <a:pt x="8100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127427" y="3020631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80">
                  <a:moveTo>
                    <a:pt x="0" y="0"/>
                  </a:moveTo>
                  <a:lnTo>
                    <a:pt x="8100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2187790" y="2991586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0" y="0"/>
                  </a:moveTo>
                  <a:lnTo>
                    <a:pt x="16878" y="29044"/>
                  </a:lnTo>
                  <a:lnTo>
                    <a:pt x="0" y="58089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059927" y="3223145"/>
              <a:ext cx="148590" cy="473075"/>
            </a:xfrm>
            <a:custGeom>
              <a:avLst/>
              <a:gdLst/>
              <a:ahLst/>
              <a:cxnLst/>
              <a:rect l="l" t="t" r="r" b="b"/>
              <a:pathLst>
                <a:path w="148589" h="473075">
                  <a:moveTo>
                    <a:pt x="0" y="472516"/>
                  </a:moveTo>
                  <a:lnTo>
                    <a:pt x="0" y="0"/>
                  </a:lnTo>
                  <a:lnTo>
                    <a:pt x="1485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2187790" y="3194100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0" y="0"/>
                  </a:moveTo>
                  <a:lnTo>
                    <a:pt x="16878" y="29044"/>
                  </a:lnTo>
                  <a:lnTo>
                    <a:pt x="0" y="58077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2059927" y="3425647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0" y="0"/>
                  </a:moveTo>
                  <a:lnTo>
                    <a:pt x="1485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2187790" y="3396615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911426" y="2548115"/>
              <a:ext cx="419100" cy="67945"/>
            </a:xfrm>
            <a:custGeom>
              <a:avLst/>
              <a:gdLst/>
              <a:ahLst/>
              <a:cxnLst/>
              <a:rect l="l" t="t" r="r" b="b"/>
              <a:pathLst>
                <a:path w="419100" h="67944">
                  <a:moveTo>
                    <a:pt x="418515" y="67500"/>
                  </a:moveTo>
                  <a:lnTo>
                    <a:pt x="418515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860981" y="2519070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216" y="29044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857425" y="2291410"/>
              <a:ext cx="351155" cy="0"/>
            </a:xfrm>
            <a:custGeom>
              <a:avLst/>
              <a:gdLst/>
              <a:ahLst/>
              <a:cxnLst/>
              <a:rect l="l" t="t" r="r" b="b"/>
              <a:pathLst>
                <a:path w="351155">
                  <a:moveTo>
                    <a:pt x="351002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857425" y="2291410"/>
              <a:ext cx="351155" cy="0"/>
            </a:xfrm>
            <a:custGeom>
              <a:avLst/>
              <a:gdLst/>
              <a:ahLst/>
              <a:cxnLst/>
              <a:rect l="l" t="t" r="r" b="b"/>
              <a:pathLst>
                <a:path w="351155">
                  <a:moveTo>
                    <a:pt x="0" y="0"/>
                  </a:moveTo>
                  <a:lnTo>
                    <a:pt x="351002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2187790" y="2262378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857425" y="2426423"/>
              <a:ext cx="351155" cy="0"/>
            </a:xfrm>
            <a:custGeom>
              <a:avLst/>
              <a:gdLst/>
              <a:ahLst/>
              <a:cxnLst/>
              <a:rect l="l" t="t" r="r" b="b"/>
              <a:pathLst>
                <a:path w="351155">
                  <a:moveTo>
                    <a:pt x="351002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857425" y="2426423"/>
              <a:ext cx="351155" cy="0"/>
            </a:xfrm>
            <a:custGeom>
              <a:avLst/>
              <a:gdLst/>
              <a:ahLst/>
              <a:cxnLst/>
              <a:rect l="l" t="t" r="r" b="b"/>
              <a:pathLst>
                <a:path w="351155">
                  <a:moveTo>
                    <a:pt x="0" y="0"/>
                  </a:moveTo>
                  <a:lnTo>
                    <a:pt x="351002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187790" y="2397379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0" y="0"/>
                  </a:moveTo>
                  <a:lnTo>
                    <a:pt x="16878" y="29044"/>
                  </a:lnTo>
                  <a:lnTo>
                    <a:pt x="0" y="58077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506410" y="2291410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506410" y="2291410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455966" y="2262377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19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216" y="29032"/>
                  </a:lnTo>
                  <a:lnTo>
                    <a:pt x="71081" y="0"/>
                  </a:lnTo>
                  <a:close/>
                </a:path>
                <a:path w="262889" h="58419">
                  <a:moveTo>
                    <a:pt x="262890" y="29032"/>
                  </a:moveTo>
                  <a:lnTo>
                    <a:pt x="191808" y="0"/>
                  </a:lnTo>
                  <a:lnTo>
                    <a:pt x="208673" y="29032"/>
                  </a:lnTo>
                  <a:lnTo>
                    <a:pt x="191808" y="58077"/>
                  </a:lnTo>
                  <a:lnTo>
                    <a:pt x="262890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506410" y="242642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506410" y="242642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455966" y="2397378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19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216" y="29044"/>
                  </a:lnTo>
                  <a:lnTo>
                    <a:pt x="71081" y="0"/>
                  </a:lnTo>
                  <a:close/>
                </a:path>
                <a:path w="262889" h="58419">
                  <a:moveTo>
                    <a:pt x="262890" y="29044"/>
                  </a:moveTo>
                  <a:lnTo>
                    <a:pt x="191808" y="0"/>
                  </a:lnTo>
                  <a:lnTo>
                    <a:pt x="208673" y="29044"/>
                  </a:lnTo>
                  <a:lnTo>
                    <a:pt x="191808" y="58077"/>
                  </a:lnTo>
                  <a:lnTo>
                    <a:pt x="262890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506410" y="254811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506410" y="254811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455966" y="2519070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19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216" y="29044"/>
                  </a:lnTo>
                  <a:lnTo>
                    <a:pt x="71081" y="0"/>
                  </a:lnTo>
                  <a:close/>
                </a:path>
                <a:path w="262889" h="58419">
                  <a:moveTo>
                    <a:pt x="262890" y="29044"/>
                  </a:moveTo>
                  <a:lnTo>
                    <a:pt x="191808" y="0"/>
                  </a:lnTo>
                  <a:lnTo>
                    <a:pt x="208673" y="29044"/>
                  </a:lnTo>
                  <a:lnTo>
                    <a:pt x="191808" y="58077"/>
                  </a:lnTo>
                  <a:lnTo>
                    <a:pt x="262890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452410" y="2683116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452410" y="2683116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647774" y="2654084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0" y="0"/>
                  </a:moveTo>
                  <a:lnTo>
                    <a:pt x="16865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452410" y="2818130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452410" y="2818130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1647774" y="2789085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0" y="0"/>
                  </a:moveTo>
                  <a:lnTo>
                    <a:pt x="16865" y="29044"/>
                  </a:lnTo>
                  <a:lnTo>
                    <a:pt x="0" y="58077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1452410" y="2953131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1452410" y="2953131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1647774" y="2924098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0" y="0"/>
                  </a:moveTo>
                  <a:lnTo>
                    <a:pt x="16865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1506410" y="3088132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1506410" y="3088132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0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1455966" y="3059099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216" y="29032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1452410" y="3763162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1452410" y="3763162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1647774" y="3734130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0" y="0"/>
                  </a:moveTo>
                  <a:lnTo>
                    <a:pt x="16865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1506410" y="3898163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1506410" y="3898163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01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1455966" y="3869131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64"/>
                  </a:lnTo>
                  <a:lnTo>
                    <a:pt x="54216" y="29032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3" name="object 3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2605" y="2325039"/>
              <a:ext cx="226225" cy="67754"/>
            </a:xfrm>
            <a:prstGeom prst="rect">
              <a:avLst/>
            </a:prstGeom>
          </p:spPr>
        </p:pic>
        <p:sp>
          <p:nvSpPr>
            <p:cNvPr id="344" name="object 344"/>
            <p:cNvSpPr/>
            <p:nvPr/>
          </p:nvSpPr>
          <p:spPr>
            <a:xfrm>
              <a:off x="2127427" y="3830663"/>
              <a:ext cx="81280" cy="0"/>
            </a:xfrm>
            <a:custGeom>
              <a:avLst/>
              <a:gdLst/>
              <a:ahLst/>
              <a:cxnLst/>
              <a:rect l="l" t="t" r="r" b="b"/>
              <a:pathLst>
                <a:path w="81280">
                  <a:moveTo>
                    <a:pt x="0" y="0"/>
                  </a:moveTo>
                  <a:lnTo>
                    <a:pt x="8100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2187790" y="3801618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0" y="0"/>
                  </a:moveTo>
                  <a:lnTo>
                    <a:pt x="16878" y="29044"/>
                  </a:lnTo>
                  <a:lnTo>
                    <a:pt x="0" y="58089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2262441" y="4019677"/>
              <a:ext cx="405130" cy="270510"/>
            </a:xfrm>
            <a:custGeom>
              <a:avLst/>
              <a:gdLst/>
              <a:ahLst/>
              <a:cxnLst/>
              <a:rect l="l" t="t" r="r" b="b"/>
              <a:pathLst>
                <a:path w="405130" h="270510">
                  <a:moveTo>
                    <a:pt x="405015" y="0"/>
                  </a:moveTo>
                  <a:lnTo>
                    <a:pt x="0" y="0"/>
                  </a:lnTo>
                  <a:lnTo>
                    <a:pt x="0" y="270014"/>
                  </a:lnTo>
                  <a:lnTo>
                    <a:pt x="405015" y="270014"/>
                  </a:lnTo>
                  <a:lnTo>
                    <a:pt x="405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2262441" y="4019677"/>
              <a:ext cx="405130" cy="270510"/>
            </a:xfrm>
            <a:custGeom>
              <a:avLst/>
              <a:gdLst/>
              <a:ahLst/>
              <a:cxnLst/>
              <a:rect l="l" t="t" r="r" b="b"/>
              <a:pathLst>
                <a:path w="405130" h="270510">
                  <a:moveTo>
                    <a:pt x="405015" y="270014"/>
                  </a:moveTo>
                  <a:lnTo>
                    <a:pt x="0" y="270014"/>
                  </a:lnTo>
                  <a:lnTo>
                    <a:pt x="0" y="0"/>
                  </a:lnTo>
                  <a:lnTo>
                    <a:pt x="405015" y="0"/>
                  </a:lnTo>
                  <a:lnTo>
                    <a:pt x="405015" y="270014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2127427" y="4370679"/>
              <a:ext cx="945515" cy="270510"/>
            </a:xfrm>
            <a:custGeom>
              <a:avLst/>
              <a:gdLst/>
              <a:ahLst/>
              <a:cxnLst/>
              <a:rect l="l" t="t" r="r" b="b"/>
              <a:pathLst>
                <a:path w="945514" h="270510">
                  <a:moveTo>
                    <a:pt x="945045" y="0"/>
                  </a:moveTo>
                  <a:lnTo>
                    <a:pt x="0" y="0"/>
                  </a:lnTo>
                  <a:lnTo>
                    <a:pt x="0" y="270014"/>
                  </a:lnTo>
                  <a:lnTo>
                    <a:pt x="945045" y="270014"/>
                  </a:lnTo>
                  <a:lnTo>
                    <a:pt x="945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2127427" y="4370679"/>
              <a:ext cx="945515" cy="270510"/>
            </a:xfrm>
            <a:custGeom>
              <a:avLst/>
              <a:gdLst/>
              <a:ahLst/>
              <a:cxnLst/>
              <a:rect l="l" t="t" r="r" b="b"/>
              <a:pathLst>
                <a:path w="945514" h="270510">
                  <a:moveTo>
                    <a:pt x="945045" y="270014"/>
                  </a:moveTo>
                  <a:lnTo>
                    <a:pt x="0" y="270014"/>
                  </a:lnTo>
                  <a:lnTo>
                    <a:pt x="0" y="0"/>
                  </a:lnTo>
                  <a:lnTo>
                    <a:pt x="945045" y="0"/>
                  </a:lnTo>
                  <a:lnTo>
                    <a:pt x="945045" y="270014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4422521" y="5884545"/>
              <a:ext cx="945515" cy="445770"/>
            </a:xfrm>
            <a:custGeom>
              <a:avLst/>
              <a:gdLst/>
              <a:ahLst/>
              <a:cxnLst/>
              <a:rect l="l" t="t" r="r" b="b"/>
              <a:pathLst>
                <a:path w="945514" h="445770">
                  <a:moveTo>
                    <a:pt x="945045" y="0"/>
                  </a:moveTo>
                  <a:lnTo>
                    <a:pt x="0" y="0"/>
                  </a:lnTo>
                  <a:lnTo>
                    <a:pt x="0" y="445541"/>
                  </a:lnTo>
                  <a:lnTo>
                    <a:pt x="945045" y="445541"/>
                  </a:lnTo>
                  <a:lnTo>
                    <a:pt x="945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4422521" y="5884545"/>
              <a:ext cx="945515" cy="445770"/>
            </a:xfrm>
            <a:custGeom>
              <a:avLst/>
              <a:gdLst/>
              <a:ahLst/>
              <a:cxnLst/>
              <a:rect l="l" t="t" r="r" b="b"/>
              <a:pathLst>
                <a:path w="945514" h="445770">
                  <a:moveTo>
                    <a:pt x="945045" y="445541"/>
                  </a:moveTo>
                  <a:lnTo>
                    <a:pt x="0" y="445541"/>
                  </a:lnTo>
                  <a:lnTo>
                    <a:pt x="0" y="0"/>
                  </a:lnTo>
                  <a:lnTo>
                    <a:pt x="945045" y="0"/>
                  </a:lnTo>
                  <a:lnTo>
                    <a:pt x="945045" y="445541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422521" y="6330073"/>
              <a:ext cx="945515" cy="473075"/>
            </a:xfrm>
            <a:custGeom>
              <a:avLst/>
              <a:gdLst/>
              <a:ahLst/>
              <a:cxnLst/>
              <a:rect l="l" t="t" r="r" b="b"/>
              <a:pathLst>
                <a:path w="945514" h="473075">
                  <a:moveTo>
                    <a:pt x="945045" y="0"/>
                  </a:moveTo>
                  <a:lnTo>
                    <a:pt x="0" y="0"/>
                  </a:lnTo>
                  <a:lnTo>
                    <a:pt x="0" y="472528"/>
                  </a:lnTo>
                  <a:lnTo>
                    <a:pt x="945045" y="472528"/>
                  </a:lnTo>
                  <a:lnTo>
                    <a:pt x="945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422521" y="6330073"/>
              <a:ext cx="945515" cy="473075"/>
            </a:xfrm>
            <a:custGeom>
              <a:avLst/>
              <a:gdLst/>
              <a:ahLst/>
              <a:cxnLst/>
              <a:rect l="l" t="t" r="r" b="b"/>
              <a:pathLst>
                <a:path w="945514" h="473075">
                  <a:moveTo>
                    <a:pt x="945045" y="472528"/>
                  </a:moveTo>
                  <a:lnTo>
                    <a:pt x="0" y="472528"/>
                  </a:lnTo>
                  <a:lnTo>
                    <a:pt x="0" y="0"/>
                  </a:lnTo>
                  <a:lnTo>
                    <a:pt x="945045" y="0"/>
                  </a:lnTo>
                  <a:lnTo>
                    <a:pt x="945045" y="472528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422521" y="6802590"/>
              <a:ext cx="945515" cy="445770"/>
            </a:xfrm>
            <a:custGeom>
              <a:avLst/>
              <a:gdLst/>
              <a:ahLst/>
              <a:cxnLst/>
              <a:rect l="l" t="t" r="r" b="b"/>
              <a:pathLst>
                <a:path w="945514" h="445770">
                  <a:moveTo>
                    <a:pt x="945045" y="0"/>
                  </a:moveTo>
                  <a:lnTo>
                    <a:pt x="0" y="0"/>
                  </a:lnTo>
                  <a:lnTo>
                    <a:pt x="0" y="445516"/>
                  </a:lnTo>
                  <a:lnTo>
                    <a:pt x="945045" y="445516"/>
                  </a:lnTo>
                  <a:lnTo>
                    <a:pt x="945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4422521" y="6802590"/>
              <a:ext cx="945515" cy="445770"/>
            </a:xfrm>
            <a:custGeom>
              <a:avLst/>
              <a:gdLst/>
              <a:ahLst/>
              <a:cxnLst/>
              <a:rect l="l" t="t" r="r" b="b"/>
              <a:pathLst>
                <a:path w="945514" h="445770">
                  <a:moveTo>
                    <a:pt x="945045" y="445516"/>
                  </a:moveTo>
                  <a:lnTo>
                    <a:pt x="0" y="445516"/>
                  </a:lnTo>
                  <a:lnTo>
                    <a:pt x="0" y="0"/>
                  </a:lnTo>
                  <a:lnTo>
                    <a:pt x="945045" y="0"/>
                  </a:lnTo>
                  <a:lnTo>
                    <a:pt x="945045" y="445516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4422521" y="7302106"/>
              <a:ext cx="945515" cy="688975"/>
            </a:xfrm>
            <a:custGeom>
              <a:avLst/>
              <a:gdLst/>
              <a:ahLst/>
              <a:cxnLst/>
              <a:rect l="l" t="t" r="r" b="b"/>
              <a:pathLst>
                <a:path w="945514" h="688975">
                  <a:moveTo>
                    <a:pt x="945045" y="0"/>
                  </a:moveTo>
                  <a:lnTo>
                    <a:pt x="0" y="0"/>
                  </a:lnTo>
                  <a:lnTo>
                    <a:pt x="0" y="688543"/>
                  </a:lnTo>
                  <a:lnTo>
                    <a:pt x="945045" y="688543"/>
                  </a:lnTo>
                  <a:lnTo>
                    <a:pt x="945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4422521" y="7302106"/>
              <a:ext cx="945515" cy="688975"/>
            </a:xfrm>
            <a:custGeom>
              <a:avLst/>
              <a:gdLst/>
              <a:ahLst/>
              <a:cxnLst/>
              <a:rect l="l" t="t" r="r" b="b"/>
              <a:pathLst>
                <a:path w="945514" h="688975">
                  <a:moveTo>
                    <a:pt x="945045" y="688543"/>
                  </a:moveTo>
                  <a:lnTo>
                    <a:pt x="0" y="688543"/>
                  </a:lnTo>
                  <a:lnTo>
                    <a:pt x="0" y="0"/>
                  </a:lnTo>
                  <a:lnTo>
                    <a:pt x="945045" y="0"/>
                  </a:lnTo>
                  <a:lnTo>
                    <a:pt x="945045" y="688543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4422521" y="7990649"/>
              <a:ext cx="945515" cy="661670"/>
            </a:xfrm>
            <a:custGeom>
              <a:avLst/>
              <a:gdLst/>
              <a:ahLst/>
              <a:cxnLst/>
              <a:rect l="l" t="t" r="r" b="b"/>
              <a:pathLst>
                <a:path w="945514" h="661670">
                  <a:moveTo>
                    <a:pt x="945045" y="0"/>
                  </a:moveTo>
                  <a:lnTo>
                    <a:pt x="0" y="0"/>
                  </a:lnTo>
                  <a:lnTo>
                    <a:pt x="0" y="661517"/>
                  </a:lnTo>
                  <a:lnTo>
                    <a:pt x="945045" y="661517"/>
                  </a:lnTo>
                  <a:lnTo>
                    <a:pt x="945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4422521" y="7990649"/>
              <a:ext cx="945515" cy="661670"/>
            </a:xfrm>
            <a:custGeom>
              <a:avLst/>
              <a:gdLst/>
              <a:ahLst/>
              <a:cxnLst/>
              <a:rect l="l" t="t" r="r" b="b"/>
              <a:pathLst>
                <a:path w="945514" h="661670">
                  <a:moveTo>
                    <a:pt x="945045" y="661517"/>
                  </a:moveTo>
                  <a:lnTo>
                    <a:pt x="0" y="661517"/>
                  </a:lnTo>
                  <a:lnTo>
                    <a:pt x="0" y="0"/>
                  </a:lnTo>
                  <a:lnTo>
                    <a:pt x="945045" y="0"/>
                  </a:lnTo>
                  <a:lnTo>
                    <a:pt x="945045" y="661517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2140927" y="8285848"/>
              <a:ext cx="945515" cy="270510"/>
            </a:xfrm>
            <a:custGeom>
              <a:avLst/>
              <a:gdLst/>
              <a:ahLst/>
              <a:cxnLst/>
              <a:rect l="l" t="t" r="r" b="b"/>
              <a:pathLst>
                <a:path w="945514" h="270509">
                  <a:moveTo>
                    <a:pt x="945045" y="0"/>
                  </a:moveTo>
                  <a:lnTo>
                    <a:pt x="0" y="0"/>
                  </a:lnTo>
                  <a:lnTo>
                    <a:pt x="0" y="270014"/>
                  </a:lnTo>
                  <a:lnTo>
                    <a:pt x="945045" y="270014"/>
                  </a:lnTo>
                  <a:lnTo>
                    <a:pt x="945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2140927" y="8285848"/>
              <a:ext cx="945515" cy="270510"/>
            </a:xfrm>
            <a:custGeom>
              <a:avLst/>
              <a:gdLst/>
              <a:ahLst/>
              <a:cxnLst/>
              <a:rect l="l" t="t" r="r" b="b"/>
              <a:pathLst>
                <a:path w="945514" h="270509">
                  <a:moveTo>
                    <a:pt x="945045" y="270014"/>
                  </a:moveTo>
                  <a:lnTo>
                    <a:pt x="0" y="270014"/>
                  </a:lnTo>
                  <a:lnTo>
                    <a:pt x="0" y="0"/>
                  </a:lnTo>
                  <a:lnTo>
                    <a:pt x="945045" y="0"/>
                  </a:lnTo>
                  <a:lnTo>
                    <a:pt x="945045" y="270014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2127427" y="5288711"/>
              <a:ext cx="945515" cy="405130"/>
            </a:xfrm>
            <a:custGeom>
              <a:avLst/>
              <a:gdLst/>
              <a:ahLst/>
              <a:cxnLst/>
              <a:rect l="l" t="t" r="r" b="b"/>
              <a:pathLst>
                <a:path w="945514" h="405129">
                  <a:moveTo>
                    <a:pt x="945045" y="0"/>
                  </a:moveTo>
                  <a:lnTo>
                    <a:pt x="0" y="0"/>
                  </a:lnTo>
                  <a:lnTo>
                    <a:pt x="0" y="405015"/>
                  </a:lnTo>
                  <a:lnTo>
                    <a:pt x="945045" y="405015"/>
                  </a:lnTo>
                  <a:lnTo>
                    <a:pt x="945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2127427" y="5288711"/>
              <a:ext cx="945515" cy="405130"/>
            </a:xfrm>
            <a:custGeom>
              <a:avLst/>
              <a:gdLst/>
              <a:ahLst/>
              <a:cxnLst/>
              <a:rect l="l" t="t" r="r" b="b"/>
              <a:pathLst>
                <a:path w="945514" h="405129">
                  <a:moveTo>
                    <a:pt x="945045" y="405015"/>
                  </a:moveTo>
                  <a:lnTo>
                    <a:pt x="0" y="405015"/>
                  </a:lnTo>
                  <a:lnTo>
                    <a:pt x="0" y="0"/>
                  </a:lnTo>
                  <a:lnTo>
                    <a:pt x="945045" y="0"/>
                  </a:lnTo>
                  <a:lnTo>
                    <a:pt x="945045" y="405015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2127427" y="5747740"/>
              <a:ext cx="945515" cy="405130"/>
            </a:xfrm>
            <a:custGeom>
              <a:avLst/>
              <a:gdLst/>
              <a:ahLst/>
              <a:cxnLst/>
              <a:rect l="l" t="t" r="r" b="b"/>
              <a:pathLst>
                <a:path w="945514" h="405129">
                  <a:moveTo>
                    <a:pt x="945045" y="0"/>
                  </a:moveTo>
                  <a:lnTo>
                    <a:pt x="0" y="0"/>
                  </a:lnTo>
                  <a:lnTo>
                    <a:pt x="0" y="405015"/>
                  </a:lnTo>
                  <a:lnTo>
                    <a:pt x="945045" y="405015"/>
                  </a:lnTo>
                  <a:lnTo>
                    <a:pt x="945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2127427" y="5747740"/>
              <a:ext cx="945515" cy="405130"/>
            </a:xfrm>
            <a:custGeom>
              <a:avLst/>
              <a:gdLst/>
              <a:ahLst/>
              <a:cxnLst/>
              <a:rect l="l" t="t" r="r" b="b"/>
              <a:pathLst>
                <a:path w="945514" h="405129">
                  <a:moveTo>
                    <a:pt x="945045" y="405015"/>
                  </a:moveTo>
                  <a:lnTo>
                    <a:pt x="0" y="405015"/>
                  </a:lnTo>
                  <a:lnTo>
                    <a:pt x="0" y="0"/>
                  </a:lnTo>
                  <a:lnTo>
                    <a:pt x="945045" y="0"/>
                  </a:lnTo>
                  <a:lnTo>
                    <a:pt x="945045" y="405015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2127427" y="6152743"/>
              <a:ext cx="945515" cy="675640"/>
            </a:xfrm>
            <a:custGeom>
              <a:avLst/>
              <a:gdLst/>
              <a:ahLst/>
              <a:cxnLst/>
              <a:rect l="l" t="t" r="r" b="b"/>
              <a:pathLst>
                <a:path w="945514" h="675640">
                  <a:moveTo>
                    <a:pt x="945045" y="0"/>
                  </a:moveTo>
                  <a:lnTo>
                    <a:pt x="0" y="0"/>
                  </a:lnTo>
                  <a:lnTo>
                    <a:pt x="0" y="675043"/>
                  </a:lnTo>
                  <a:lnTo>
                    <a:pt x="945045" y="675043"/>
                  </a:lnTo>
                  <a:lnTo>
                    <a:pt x="945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2127427" y="6152743"/>
              <a:ext cx="945515" cy="675640"/>
            </a:xfrm>
            <a:custGeom>
              <a:avLst/>
              <a:gdLst/>
              <a:ahLst/>
              <a:cxnLst/>
              <a:rect l="l" t="t" r="r" b="b"/>
              <a:pathLst>
                <a:path w="945514" h="675640">
                  <a:moveTo>
                    <a:pt x="945045" y="675043"/>
                  </a:moveTo>
                  <a:lnTo>
                    <a:pt x="0" y="675043"/>
                  </a:lnTo>
                  <a:lnTo>
                    <a:pt x="0" y="0"/>
                  </a:lnTo>
                  <a:lnTo>
                    <a:pt x="945045" y="0"/>
                  </a:lnTo>
                  <a:lnTo>
                    <a:pt x="945045" y="675043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2127427" y="6827786"/>
              <a:ext cx="945515" cy="405130"/>
            </a:xfrm>
            <a:custGeom>
              <a:avLst/>
              <a:gdLst/>
              <a:ahLst/>
              <a:cxnLst/>
              <a:rect l="l" t="t" r="r" b="b"/>
              <a:pathLst>
                <a:path w="945514" h="405129">
                  <a:moveTo>
                    <a:pt x="945045" y="0"/>
                  </a:moveTo>
                  <a:lnTo>
                    <a:pt x="0" y="0"/>
                  </a:lnTo>
                  <a:lnTo>
                    <a:pt x="0" y="405015"/>
                  </a:lnTo>
                  <a:lnTo>
                    <a:pt x="945045" y="405015"/>
                  </a:lnTo>
                  <a:lnTo>
                    <a:pt x="945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2127427" y="6827786"/>
              <a:ext cx="945515" cy="405130"/>
            </a:xfrm>
            <a:custGeom>
              <a:avLst/>
              <a:gdLst/>
              <a:ahLst/>
              <a:cxnLst/>
              <a:rect l="l" t="t" r="r" b="b"/>
              <a:pathLst>
                <a:path w="945514" h="405129">
                  <a:moveTo>
                    <a:pt x="945045" y="405015"/>
                  </a:moveTo>
                  <a:lnTo>
                    <a:pt x="0" y="405015"/>
                  </a:lnTo>
                  <a:lnTo>
                    <a:pt x="0" y="0"/>
                  </a:lnTo>
                  <a:lnTo>
                    <a:pt x="945045" y="0"/>
                  </a:lnTo>
                  <a:lnTo>
                    <a:pt x="945045" y="405015"/>
                  </a:lnTo>
                  <a:close/>
                </a:path>
              </a:pathLst>
            </a:custGeom>
            <a:ln w="126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2127427" y="7232802"/>
              <a:ext cx="945515" cy="405130"/>
            </a:xfrm>
            <a:custGeom>
              <a:avLst/>
              <a:gdLst/>
              <a:ahLst/>
              <a:cxnLst/>
              <a:rect l="l" t="t" r="r" b="b"/>
              <a:pathLst>
                <a:path w="945514" h="405129">
                  <a:moveTo>
                    <a:pt x="945045" y="0"/>
                  </a:moveTo>
                  <a:lnTo>
                    <a:pt x="0" y="0"/>
                  </a:lnTo>
                  <a:lnTo>
                    <a:pt x="0" y="405015"/>
                  </a:lnTo>
                  <a:lnTo>
                    <a:pt x="945045" y="405015"/>
                  </a:lnTo>
                  <a:lnTo>
                    <a:pt x="945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2127427" y="7232802"/>
              <a:ext cx="945515" cy="405130"/>
            </a:xfrm>
            <a:custGeom>
              <a:avLst/>
              <a:gdLst/>
              <a:ahLst/>
              <a:cxnLst/>
              <a:rect l="l" t="t" r="r" b="b"/>
              <a:pathLst>
                <a:path w="945514" h="405129">
                  <a:moveTo>
                    <a:pt x="945045" y="405015"/>
                  </a:moveTo>
                  <a:lnTo>
                    <a:pt x="0" y="405015"/>
                  </a:lnTo>
                  <a:lnTo>
                    <a:pt x="0" y="0"/>
                  </a:lnTo>
                  <a:lnTo>
                    <a:pt x="945045" y="0"/>
                  </a:lnTo>
                  <a:lnTo>
                    <a:pt x="945045" y="405015"/>
                  </a:lnTo>
                  <a:close/>
                </a:path>
              </a:pathLst>
            </a:custGeom>
            <a:ln w="126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2127427" y="7691818"/>
              <a:ext cx="945515" cy="540385"/>
            </a:xfrm>
            <a:custGeom>
              <a:avLst/>
              <a:gdLst/>
              <a:ahLst/>
              <a:cxnLst/>
              <a:rect l="l" t="t" r="r" b="b"/>
              <a:pathLst>
                <a:path w="945514" h="540384">
                  <a:moveTo>
                    <a:pt x="945045" y="0"/>
                  </a:moveTo>
                  <a:lnTo>
                    <a:pt x="0" y="0"/>
                  </a:lnTo>
                  <a:lnTo>
                    <a:pt x="0" y="540029"/>
                  </a:lnTo>
                  <a:lnTo>
                    <a:pt x="945045" y="540029"/>
                  </a:lnTo>
                  <a:lnTo>
                    <a:pt x="945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2127427" y="7691818"/>
              <a:ext cx="945515" cy="540385"/>
            </a:xfrm>
            <a:custGeom>
              <a:avLst/>
              <a:gdLst/>
              <a:ahLst/>
              <a:cxnLst/>
              <a:rect l="l" t="t" r="r" b="b"/>
              <a:pathLst>
                <a:path w="945514" h="540384">
                  <a:moveTo>
                    <a:pt x="945045" y="540029"/>
                  </a:moveTo>
                  <a:lnTo>
                    <a:pt x="0" y="540029"/>
                  </a:lnTo>
                  <a:lnTo>
                    <a:pt x="0" y="0"/>
                  </a:lnTo>
                  <a:lnTo>
                    <a:pt x="945045" y="0"/>
                  </a:lnTo>
                  <a:lnTo>
                    <a:pt x="945045" y="540029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2884246" y="2216785"/>
              <a:ext cx="1484630" cy="6339205"/>
            </a:xfrm>
            <a:custGeom>
              <a:avLst/>
              <a:gdLst/>
              <a:ahLst/>
              <a:cxnLst/>
              <a:rect l="l" t="t" r="r" b="b"/>
              <a:pathLst>
                <a:path w="1484629" h="6339205">
                  <a:moveTo>
                    <a:pt x="863244" y="6339078"/>
                  </a:moveTo>
                  <a:lnTo>
                    <a:pt x="863244" y="1973376"/>
                  </a:lnTo>
                  <a:lnTo>
                    <a:pt x="0" y="1977720"/>
                  </a:lnTo>
                  <a:lnTo>
                    <a:pt x="0" y="0"/>
                  </a:lnTo>
                </a:path>
                <a:path w="1484629" h="6339205">
                  <a:moveTo>
                    <a:pt x="873163" y="3877030"/>
                  </a:moveTo>
                  <a:lnTo>
                    <a:pt x="1484274" y="387703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4344441" y="6059932"/>
              <a:ext cx="83185" cy="67945"/>
            </a:xfrm>
            <a:custGeom>
              <a:avLst/>
              <a:gdLst/>
              <a:ahLst/>
              <a:cxnLst/>
              <a:rect l="l" t="t" r="r" b="b"/>
              <a:pathLst>
                <a:path w="83185" h="67945">
                  <a:moveTo>
                    <a:pt x="0" y="0"/>
                  </a:moveTo>
                  <a:lnTo>
                    <a:pt x="19685" y="33883"/>
                  </a:lnTo>
                  <a:lnTo>
                    <a:pt x="0" y="67754"/>
                  </a:lnTo>
                  <a:lnTo>
                    <a:pt x="82931" y="338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3757409" y="6566344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0" y="0"/>
                  </a:moveTo>
                  <a:lnTo>
                    <a:pt x="611111" y="0"/>
                  </a:lnTo>
                </a:path>
              </a:pathLst>
            </a:custGeom>
            <a:ln w="317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4344441" y="6532473"/>
              <a:ext cx="83185" cy="67945"/>
            </a:xfrm>
            <a:custGeom>
              <a:avLst/>
              <a:gdLst/>
              <a:ahLst/>
              <a:cxnLst/>
              <a:rect l="l" t="t" r="r" b="b"/>
              <a:pathLst>
                <a:path w="83185" h="67945">
                  <a:moveTo>
                    <a:pt x="0" y="0"/>
                  </a:moveTo>
                  <a:lnTo>
                    <a:pt x="19685" y="33870"/>
                  </a:lnTo>
                  <a:lnTo>
                    <a:pt x="0" y="67754"/>
                  </a:lnTo>
                  <a:lnTo>
                    <a:pt x="82931" y="33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3757409" y="6933260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0" y="0"/>
                  </a:moveTo>
                  <a:lnTo>
                    <a:pt x="611111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4344441" y="6899376"/>
              <a:ext cx="83185" cy="67945"/>
            </a:xfrm>
            <a:custGeom>
              <a:avLst/>
              <a:gdLst/>
              <a:ahLst/>
              <a:cxnLst/>
              <a:rect l="l" t="t" r="r" b="b"/>
              <a:pathLst>
                <a:path w="83185" h="67945">
                  <a:moveTo>
                    <a:pt x="0" y="0"/>
                  </a:moveTo>
                  <a:lnTo>
                    <a:pt x="19685" y="33883"/>
                  </a:lnTo>
                  <a:lnTo>
                    <a:pt x="0" y="67767"/>
                  </a:lnTo>
                  <a:lnTo>
                    <a:pt x="82931" y="338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3757409" y="7572120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0" y="0"/>
                  </a:moveTo>
                  <a:lnTo>
                    <a:pt x="611111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4344441" y="7538237"/>
              <a:ext cx="83185" cy="67945"/>
            </a:xfrm>
            <a:custGeom>
              <a:avLst/>
              <a:gdLst/>
              <a:ahLst/>
              <a:cxnLst/>
              <a:rect l="l" t="t" r="r" b="b"/>
              <a:pathLst>
                <a:path w="83185" h="67945">
                  <a:moveTo>
                    <a:pt x="0" y="0"/>
                  </a:moveTo>
                  <a:lnTo>
                    <a:pt x="19685" y="33883"/>
                  </a:lnTo>
                  <a:lnTo>
                    <a:pt x="0" y="67754"/>
                  </a:lnTo>
                  <a:lnTo>
                    <a:pt x="82931" y="338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3757409" y="8314664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0" y="0"/>
                  </a:moveTo>
                  <a:lnTo>
                    <a:pt x="611111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4344441" y="8280768"/>
              <a:ext cx="83185" cy="67945"/>
            </a:xfrm>
            <a:custGeom>
              <a:avLst/>
              <a:gdLst/>
              <a:ahLst/>
              <a:cxnLst/>
              <a:rect l="l" t="t" r="r" b="b"/>
              <a:pathLst>
                <a:path w="83185" h="67945">
                  <a:moveTo>
                    <a:pt x="0" y="0"/>
                  </a:moveTo>
                  <a:lnTo>
                    <a:pt x="19685" y="33896"/>
                  </a:lnTo>
                  <a:lnTo>
                    <a:pt x="0" y="67767"/>
                  </a:lnTo>
                  <a:lnTo>
                    <a:pt x="82931" y="33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147834" y="8420862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0" y="0"/>
                  </a:moveTo>
                  <a:lnTo>
                    <a:pt x="611111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088982" y="8386991"/>
              <a:ext cx="83185" cy="67945"/>
            </a:xfrm>
            <a:custGeom>
              <a:avLst/>
              <a:gdLst/>
              <a:ahLst/>
              <a:cxnLst/>
              <a:rect l="l" t="t" r="r" b="b"/>
              <a:pathLst>
                <a:path w="83185" h="67945">
                  <a:moveTo>
                    <a:pt x="82931" y="0"/>
                  </a:moveTo>
                  <a:lnTo>
                    <a:pt x="0" y="33870"/>
                  </a:lnTo>
                  <a:lnTo>
                    <a:pt x="82931" y="67741"/>
                  </a:lnTo>
                  <a:lnTo>
                    <a:pt x="63245" y="33870"/>
                  </a:lnTo>
                  <a:lnTo>
                    <a:pt x="8293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3126473" y="5491226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0" y="0"/>
                  </a:moveTo>
                  <a:lnTo>
                    <a:pt x="611123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067621" y="5457342"/>
              <a:ext cx="83185" cy="67945"/>
            </a:xfrm>
            <a:custGeom>
              <a:avLst/>
              <a:gdLst/>
              <a:ahLst/>
              <a:cxnLst/>
              <a:rect l="l" t="t" r="r" b="b"/>
              <a:pathLst>
                <a:path w="83185" h="67945">
                  <a:moveTo>
                    <a:pt x="82931" y="0"/>
                  </a:moveTo>
                  <a:lnTo>
                    <a:pt x="0" y="33883"/>
                  </a:lnTo>
                  <a:lnTo>
                    <a:pt x="82931" y="67754"/>
                  </a:lnTo>
                  <a:lnTo>
                    <a:pt x="63246" y="33883"/>
                  </a:lnTo>
                  <a:lnTo>
                    <a:pt x="8293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3126473" y="5950242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611123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3126473" y="5950242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0" y="0"/>
                  </a:moveTo>
                  <a:lnTo>
                    <a:pt x="611123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067621" y="5916371"/>
              <a:ext cx="83185" cy="67945"/>
            </a:xfrm>
            <a:custGeom>
              <a:avLst/>
              <a:gdLst/>
              <a:ahLst/>
              <a:cxnLst/>
              <a:rect l="l" t="t" r="r" b="b"/>
              <a:pathLst>
                <a:path w="83185" h="67945">
                  <a:moveTo>
                    <a:pt x="82931" y="0"/>
                  </a:moveTo>
                  <a:lnTo>
                    <a:pt x="0" y="33870"/>
                  </a:lnTo>
                  <a:lnTo>
                    <a:pt x="82931" y="67754"/>
                  </a:lnTo>
                  <a:lnTo>
                    <a:pt x="63246" y="33870"/>
                  </a:lnTo>
                  <a:lnTo>
                    <a:pt x="8293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126473" y="6490271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611123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126473" y="6490271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0" y="0"/>
                  </a:moveTo>
                  <a:lnTo>
                    <a:pt x="611123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067621" y="6456387"/>
              <a:ext cx="83185" cy="67945"/>
            </a:xfrm>
            <a:custGeom>
              <a:avLst/>
              <a:gdLst/>
              <a:ahLst/>
              <a:cxnLst/>
              <a:rect l="l" t="t" r="r" b="b"/>
              <a:pathLst>
                <a:path w="83185" h="67945">
                  <a:moveTo>
                    <a:pt x="82931" y="0"/>
                  </a:moveTo>
                  <a:lnTo>
                    <a:pt x="0" y="33883"/>
                  </a:lnTo>
                  <a:lnTo>
                    <a:pt x="82931" y="67754"/>
                  </a:lnTo>
                  <a:lnTo>
                    <a:pt x="63246" y="33883"/>
                  </a:lnTo>
                  <a:lnTo>
                    <a:pt x="8293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139173" y="7030288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611123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139173" y="7030288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0" y="0"/>
                  </a:moveTo>
                  <a:lnTo>
                    <a:pt x="611123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080321" y="6996392"/>
              <a:ext cx="83185" cy="67945"/>
            </a:xfrm>
            <a:custGeom>
              <a:avLst/>
              <a:gdLst/>
              <a:ahLst/>
              <a:cxnLst/>
              <a:rect l="l" t="t" r="r" b="b"/>
              <a:pathLst>
                <a:path w="83185" h="67945">
                  <a:moveTo>
                    <a:pt x="82931" y="0"/>
                  </a:moveTo>
                  <a:lnTo>
                    <a:pt x="0" y="33896"/>
                  </a:lnTo>
                  <a:lnTo>
                    <a:pt x="82931" y="67767"/>
                  </a:lnTo>
                  <a:lnTo>
                    <a:pt x="63258" y="33896"/>
                  </a:lnTo>
                  <a:lnTo>
                    <a:pt x="8293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132823" y="7435304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611123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132823" y="7435304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0" y="0"/>
                  </a:moveTo>
                  <a:lnTo>
                    <a:pt x="611123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3073971" y="7401432"/>
              <a:ext cx="83185" cy="67945"/>
            </a:xfrm>
            <a:custGeom>
              <a:avLst/>
              <a:gdLst/>
              <a:ahLst/>
              <a:cxnLst/>
              <a:rect l="l" t="t" r="r" b="b"/>
              <a:pathLst>
                <a:path w="83185" h="67945">
                  <a:moveTo>
                    <a:pt x="82931" y="0"/>
                  </a:moveTo>
                  <a:lnTo>
                    <a:pt x="0" y="33870"/>
                  </a:lnTo>
                  <a:lnTo>
                    <a:pt x="82931" y="67767"/>
                  </a:lnTo>
                  <a:lnTo>
                    <a:pt x="63246" y="33870"/>
                  </a:lnTo>
                  <a:lnTo>
                    <a:pt x="8293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3135998" y="7964995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611123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3135998" y="7964995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0" y="0"/>
                  </a:moveTo>
                  <a:lnTo>
                    <a:pt x="611123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3077146" y="7931124"/>
              <a:ext cx="83185" cy="67945"/>
            </a:xfrm>
            <a:custGeom>
              <a:avLst/>
              <a:gdLst/>
              <a:ahLst/>
              <a:cxnLst/>
              <a:rect l="l" t="t" r="r" b="b"/>
              <a:pathLst>
                <a:path w="83185" h="67945">
                  <a:moveTo>
                    <a:pt x="82931" y="0"/>
                  </a:moveTo>
                  <a:lnTo>
                    <a:pt x="0" y="33870"/>
                  </a:lnTo>
                  <a:lnTo>
                    <a:pt x="82931" y="67754"/>
                  </a:lnTo>
                  <a:lnTo>
                    <a:pt x="63246" y="33870"/>
                  </a:lnTo>
                  <a:lnTo>
                    <a:pt x="8293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3" name="object 40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2410" y="1697570"/>
              <a:ext cx="270001" cy="395592"/>
            </a:xfrm>
            <a:prstGeom prst="rect">
              <a:avLst/>
            </a:prstGeom>
          </p:spPr>
        </p:pic>
        <p:sp>
          <p:nvSpPr>
            <p:cNvPr id="404" name="object 404"/>
            <p:cNvSpPr/>
            <p:nvPr/>
          </p:nvSpPr>
          <p:spPr>
            <a:xfrm>
              <a:off x="2221941" y="1753603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375297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2221941" y="1753603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297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2576588" y="1724571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2275941" y="182111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375297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2275941" y="182111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37529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2225497" y="1792071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216" y="29044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2221941" y="18886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375297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2221941" y="18886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297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2576588" y="1859572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2221941" y="195611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375297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2221941" y="195611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297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2576588" y="1927085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2221941" y="20236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375297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2221941" y="202361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297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2576588" y="1994585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9" name="object 4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2574" y="4471822"/>
              <a:ext cx="279704" cy="67754"/>
            </a:xfrm>
            <a:prstGeom prst="rect">
              <a:avLst/>
            </a:prstGeom>
          </p:spPr>
        </p:pic>
        <p:sp>
          <p:nvSpPr>
            <p:cNvPr id="420" name="object 420"/>
            <p:cNvSpPr/>
            <p:nvPr/>
          </p:nvSpPr>
          <p:spPr>
            <a:xfrm>
              <a:off x="1506397" y="494711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1506397" y="494711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1455966" y="4918074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89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44"/>
                  </a:moveTo>
                  <a:lnTo>
                    <a:pt x="191808" y="0"/>
                  </a:lnTo>
                  <a:lnTo>
                    <a:pt x="208673" y="29044"/>
                  </a:lnTo>
                  <a:lnTo>
                    <a:pt x="191808" y="58089"/>
                  </a:lnTo>
                  <a:lnTo>
                    <a:pt x="262890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1506397" y="504367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1506397" y="504367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1455966" y="5014632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64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90" y="29044"/>
                  </a:moveTo>
                  <a:lnTo>
                    <a:pt x="191808" y="12"/>
                  </a:lnTo>
                  <a:lnTo>
                    <a:pt x="208673" y="29044"/>
                  </a:lnTo>
                  <a:lnTo>
                    <a:pt x="191808" y="58077"/>
                  </a:lnTo>
                  <a:lnTo>
                    <a:pt x="262890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1506397" y="535623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1506397" y="535623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1455966" y="5327180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57"/>
                  </a:lnTo>
                  <a:lnTo>
                    <a:pt x="71081" y="58089"/>
                  </a:lnTo>
                  <a:lnTo>
                    <a:pt x="54203" y="29057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57"/>
                  </a:moveTo>
                  <a:lnTo>
                    <a:pt x="191795" y="0"/>
                  </a:lnTo>
                  <a:lnTo>
                    <a:pt x="208661" y="29057"/>
                  </a:lnTo>
                  <a:lnTo>
                    <a:pt x="191795" y="58089"/>
                  </a:lnTo>
                  <a:lnTo>
                    <a:pt x="262877" y="290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1911413" y="5356237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1911413" y="5356237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1860969" y="5327180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71094" y="0"/>
                  </a:moveTo>
                  <a:lnTo>
                    <a:pt x="0" y="29057"/>
                  </a:lnTo>
                  <a:lnTo>
                    <a:pt x="71094" y="58089"/>
                  </a:lnTo>
                  <a:lnTo>
                    <a:pt x="54216" y="29057"/>
                  </a:lnTo>
                  <a:lnTo>
                    <a:pt x="71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1506397" y="542372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1506397" y="542372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1455966" y="5394680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44"/>
                  </a:moveTo>
                  <a:lnTo>
                    <a:pt x="191795" y="0"/>
                  </a:lnTo>
                  <a:lnTo>
                    <a:pt x="208661" y="29044"/>
                  </a:lnTo>
                  <a:lnTo>
                    <a:pt x="191795" y="58077"/>
                  </a:lnTo>
                  <a:lnTo>
                    <a:pt x="262877" y="29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1911413" y="542372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1911413" y="542372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1860969" y="5394680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77"/>
                  </a:lnTo>
                  <a:lnTo>
                    <a:pt x="54216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20" y="0"/>
                  </a:lnTo>
                  <a:lnTo>
                    <a:pt x="208686" y="29044"/>
                  </a:lnTo>
                  <a:lnTo>
                    <a:pt x="191820" y="58077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1506397" y="549122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1506397" y="549122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1455966" y="5462181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44"/>
                  </a:moveTo>
                  <a:lnTo>
                    <a:pt x="191795" y="25"/>
                  </a:lnTo>
                  <a:lnTo>
                    <a:pt x="208661" y="29044"/>
                  </a:lnTo>
                  <a:lnTo>
                    <a:pt x="191795" y="58077"/>
                  </a:lnTo>
                  <a:lnTo>
                    <a:pt x="262877" y="29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1506397" y="555873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1506397" y="555873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1455966" y="5529694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89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44"/>
                  </a:moveTo>
                  <a:lnTo>
                    <a:pt x="191795" y="0"/>
                  </a:lnTo>
                  <a:lnTo>
                    <a:pt x="208661" y="29044"/>
                  </a:lnTo>
                  <a:lnTo>
                    <a:pt x="191795" y="58089"/>
                  </a:lnTo>
                  <a:lnTo>
                    <a:pt x="262877" y="29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1911413" y="549122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1911413" y="549122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1860969" y="5462181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77"/>
                  </a:lnTo>
                  <a:lnTo>
                    <a:pt x="54216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20" y="25"/>
                  </a:lnTo>
                  <a:lnTo>
                    <a:pt x="208686" y="29044"/>
                  </a:lnTo>
                  <a:lnTo>
                    <a:pt x="191820" y="58077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1911413" y="555873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1911413" y="555873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1860969" y="5529694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89"/>
                  </a:lnTo>
                  <a:lnTo>
                    <a:pt x="54216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20" y="0"/>
                  </a:lnTo>
                  <a:lnTo>
                    <a:pt x="208686" y="29044"/>
                  </a:lnTo>
                  <a:lnTo>
                    <a:pt x="191820" y="58089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1506397" y="562622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1506397" y="562622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1455966" y="5597194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203" y="29032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32"/>
                  </a:moveTo>
                  <a:lnTo>
                    <a:pt x="191795" y="0"/>
                  </a:lnTo>
                  <a:lnTo>
                    <a:pt x="208661" y="29032"/>
                  </a:lnTo>
                  <a:lnTo>
                    <a:pt x="191795" y="58077"/>
                  </a:lnTo>
                  <a:lnTo>
                    <a:pt x="262877" y="2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1911413" y="562622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1911413" y="562622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1860969" y="5597194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16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20" y="0"/>
                  </a:lnTo>
                  <a:lnTo>
                    <a:pt x="208686" y="29032"/>
                  </a:lnTo>
                  <a:lnTo>
                    <a:pt x="191820" y="58077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6" name="object 4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5966" y="5784164"/>
              <a:ext cx="262877" cy="328104"/>
            </a:xfrm>
            <a:prstGeom prst="rect">
              <a:avLst/>
            </a:prstGeom>
          </p:spPr>
        </p:pic>
        <p:sp>
          <p:nvSpPr>
            <p:cNvPr id="457" name="object 457"/>
            <p:cNvSpPr/>
            <p:nvPr/>
          </p:nvSpPr>
          <p:spPr>
            <a:xfrm>
              <a:off x="1857413" y="5815241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1857413" y="5815241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2052789" y="5786209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0" y="0"/>
                  </a:moveTo>
                  <a:lnTo>
                    <a:pt x="16865" y="29032"/>
                  </a:lnTo>
                  <a:lnTo>
                    <a:pt x="0" y="58064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0" name="object 4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7413" y="5921210"/>
              <a:ext cx="270014" cy="193078"/>
            </a:xfrm>
            <a:prstGeom prst="rect">
              <a:avLst/>
            </a:prstGeom>
          </p:spPr>
        </p:pic>
        <p:pic>
          <p:nvPicPr>
            <p:cNvPr id="461" name="object 4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5966" y="6864223"/>
              <a:ext cx="262877" cy="328079"/>
            </a:xfrm>
            <a:prstGeom prst="rect">
              <a:avLst/>
            </a:prstGeom>
          </p:spPr>
        </p:pic>
        <p:sp>
          <p:nvSpPr>
            <p:cNvPr id="462" name="object 462"/>
            <p:cNvSpPr/>
            <p:nvPr/>
          </p:nvSpPr>
          <p:spPr>
            <a:xfrm>
              <a:off x="1857413" y="6895287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1857413" y="6895287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2052789" y="6866242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0" y="0"/>
                  </a:moveTo>
                  <a:lnTo>
                    <a:pt x="16865" y="29044"/>
                  </a:lnTo>
                  <a:lnTo>
                    <a:pt x="0" y="58077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5" name="object 4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57413" y="7001230"/>
              <a:ext cx="270014" cy="193103"/>
            </a:xfrm>
            <a:prstGeom prst="rect">
              <a:avLst/>
            </a:prstGeom>
          </p:spPr>
        </p:pic>
        <p:pic>
          <p:nvPicPr>
            <p:cNvPr id="466" name="object 4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5966" y="7269238"/>
              <a:ext cx="262877" cy="328079"/>
            </a:xfrm>
            <a:prstGeom prst="rect">
              <a:avLst/>
            </a:prstGeom>
          </p:spPr>
        </p:pic>
        <p:pic>
          <p:nvPicPr>
            <p:cNvPr id="467" name="object 4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55966" y="7728254"/>
              <a:ext cx="262877" cy="463092"/>
            </a:xfrm>
            <a:prstGeom prst="rect">
              <a:avLst/>
            </a:prstGeom>
          </p:spPr>
        </p:pic>
        <p:sp>
          <p:nvSpPr>
            <p:cNvPr id="468" name="object 468"/>
            <p:cNvSpPr/>
            <p:nvPr/>
          </p:nvSpPr>
          <p:spPr>
            <a:xfrm>
              <a:off x="1857413" y="7300303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1857413" y="7300303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2052789" y="7271257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0" y="0"/>
                  </a:moveTo>
                  <a:lnTo>
                    <a:pt x="16865" y="29044"/>
                  </a:lnTo>
                  <a:lnTo>
                    <a:pt x="0" y="58077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1911413" y="7826806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1911413" y="7826806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1860969" y="7797774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16" y="29032"/>
                  </a:lnTo>
                  <a:lnTo>
                    <a:pt x="71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1911413" y="7894294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1911413" y="7894294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1860969" y="7865262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89"/>
                  </a:lnTo>
                  <a:lnTo>
                    <a:pt x="54216" y="29032"/>
                  </a:lnTo>
                  <a:lnTo>
                    <a:pt x="71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1911413" y="7961820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1911413" y="7961820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1860969" y="7932775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89"/>
                  </a:lnTo>
                  <a:lnTo>
                    <a:pt x="54216" y="29044"/>
                  </a:lnTo>
                  <a:lnTo>
                    <a:pt x="71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1911413" y="743530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1911413" y="743530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1860969" y="7406271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89"/>
                  </a:lnTo>
                  <a:lnTo>
                    <a:pt x="54216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20" y="0"/>
                  </a:lnTo>
                  <a:lnTo>
                    <a:pt x="208686" y="29032"/>
                  </a:lnTo>
                  <a:lnTo>
                    <a:pt x="191820" y="58089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1911413" y="775930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1911413" y="775930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1860969" y="7730274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16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20" y="0"/>
                  </a:lnTo>
                  <a:lnTo>
                    <a:pt x="208686" y="29032"/>
                  </a:lnTo>
                  <a:lnTo>
                    <a:pt x="191820" y="58077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1911413" y="816433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1911413" y="816433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1860969" y="8135289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77"/>
                  </a:lnTo>
                  <a:lnTo>
                    <a:pt x="54216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20" y="0"/>
                  </a:lnTo>
                  <a:lnTo>
                    <a:pt x="208686" y="29044"/>
                  </a:lnTo>
                  <a:lnTo>
                    <a:pt x="191820" y="58077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1911413" y="7502804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1911413" y="7502804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1860969" y="7473772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16" y="29032"/>
                  </a:lnTo>
                  <a:lnTo>
                    <a:pt x="71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1857413" y="757030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1857413" y="757030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2052789" y="7541272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0" y="0"/>
                  </a:moveTo>
                  <a:lnTo>
                    <a:pt x="16865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1506397" y="6218212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1506397" y="6218212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1455966" y="6189179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89"/>
                  </a:lnTo>
                  <a:lnTo>
                    <a:pt x="54203" y="29032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32"/>
                  </a:moveTo>
                  <a:lnTo>
                    <a:pt x="191795" y="12"/>
                  </a:lnTo>
                  <a:lnTo>
                    <a:pt x="208661" y="29032"/>
                  </a:lnTo>
                  <a:lnTo>
                    <a:pt x="191795" y="58089"/>
                  </a:lnTo>
                  <a:lnTo>
                    <a:pt x="262877" y="2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1506397" y="628573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1506397" y="628573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1455966" y="6256693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44"/>
                  </a:moveTo>
                  <a:lnTo>
                    <a:pt x="191795" y="0"/>
                  </a:lnTo>
                  <a:lnTo>
                    <a:pt x="208661" y="29044"/>
                  </a:lnTo>
                  <a:lnTo>
                    <a:pt x="191795" y="58077"/>
                  </a:lnTo>
                  <a:lnTo>
                    <a:pt x="262877" y="29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1506397" y="635323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1506397" y="635323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1455966" y="6324193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44"/>
                  </a:moveTo>
                  <a:lnTo>
                    <a:pt x="191795" y="12"/>
                  </a:lnTo>
                  <a:lnTo>
                    <a:pt x="208661" y="29044"/>
                  </a:lnTo>
                  <a:lnTo>
                    <a:pt x="191795" y="58077"/>
                  </a:lnTo>
                  <a:lnTo>
                    <a:pt x="262877" y="29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1506397" y="642072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1506397" y="6420726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1455966" y="6391681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89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44"/>
                  </a:moveTo>
                  <a:lnTo>
                    <a:pt x="191795" y="25"/>
                  </a:lnTo>
                  <a:lnTo>
                    <a:pt x="208661" y="29044"/>
                  </a:lnTo>
                  <a:lnTo>
                    <a:pt x="191795" y="58089"/>
                  </a:lnTo>
                  <a:lnTo>
                    <a:pt x="262877" y="29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1506397" y="648823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1506397" y="648823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1455966" y="6459207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203" y="29032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32"/>
                  </a:moveTo>
                  <a:lnTo>
                    <a:pt x="191795" y="0"/>
                  </a:lnTo>
                  <a:lnTo>
                    <a:pt x="208661" y="29032"/>
                  </a:lnTo>
                  <a:lnTo>
                    <a:pt x="191795" y="58077"/>
                  </a:lnTo>
                  <a:lnTo>
                    <a:pt x="262877" y="2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1857413" y="6220256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1857413" y="6220256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2052789" y="6191224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0" y="0"/>
                  </a:moveTo>
                  <a:lnTo>
                    <a:pt x="16865" y="29032"/>
                  </a:lnTo>
                  <a:lnTo>
                    <a:pt x="0" y="58064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1911413" y="635525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1911413" y="635525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1860969" y="6326225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16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20" y="12"/>
                  </a:lnTo>
                  <a:lnTo>
                    <a:pt x="208686" y="29032"/>
                  </a:lnTo>
                  <a:lnTo>
                    <a:pt x="191820" y="58077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1911413" y="6422758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1911413" y="6422758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1860969" y="6393713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89"/>
                  </a:lnTo>
                  <a:lnTo>
                    <a:pt x="54216" y="29044"/>
                  </a:lnTo>
                  <a:lnTo>
                    <a:pt x="71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1857413" y="6490271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1857413" y="6490271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2052789" y="6461226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0" y="0"/>
                  </a:moveTo>
                  <a:lnTo>
                    <a:pt x="16865" y="29044"/>
                  </a:lnTo>
                  <a:lnTo>
                    <a:pt x="0" y="58077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1506397" y="655573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1506397" y="655573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1455966" y="6526707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203" y="29032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32"/>
                  </a:moveTo>
                  <a:lnTo>
                    <a:pt x="191795" y="0"/>
                  </a:lnTo>
                  <a:lnTo>
                    <a:pt x="208661" y="29032"/>
                  </a:lnTo>
                  <a:lnTo>
                    <a:pt x="191795" y="58077"/>
                  </a:lnTo>
                  <a:lnTo>
                    <a:pt x="262877" y="2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1857413" y="6557772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1857413" y="6557772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2052789" y="6528727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0" y="0"/>
                  </a:moveTo>
                  <a:lnTo>
                    <a:pt x="16865" y="29044"/>
                  </a:lnTo>
                  <a:lnTo>
                    <a:pt x="0" y="58077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1506397" y="662322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1506397" y="662322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1455966" y="6594195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89"/>
                  </a:lnTo>
                  <a:lnTo>
                    <a:pt x="54203" y="29032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32"/>
                  </a:moveTo>
                  <a:lnTo>
                    <a:pt x="191795" y="0"/>
                  </a:lnTo>
                  <a:lnTo>
                    <a:pt x="208661" y="29032"/>
                  </a:lnTo>
                  <a:lnTo>
                    <a:pt x="191795" y="58089"/>
                  </a:lnTo>
                  <a:lnTo>
                    <a:pt x="262877" y="2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1907857" y="6625259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1907857" y="6625259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1857413" y="6596215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89"/>
                  </a:lnTo>
                  <a:lnTo>
                    <a:pt x="54216" y="29044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1506397" y="669075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1506397" y="669075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1455966" y="6661708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44"/>
                  </a:moveTo>
                  <a:lnTo>
                    <a:pt x="191795" y="0"/>
                  </a:lnTo>
                  <a:lnTo>
                    <a:pt x="208661" y="29044"/>
                  </a:lnTo>
                  <a:lnTo>
                    <a:pt x="191795" y="58077"/>
                  </a:lnTo>
                  <a:lnTo>
                    <a:pt x="262877" y="29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1857413" y="6692773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1857413" y="6692773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2052789" y="6663740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0" y="0"/>
                  </a:moveTo>
                  <a:lnTo>
                    <a:pt x="16865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1506397" y="675825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1506397" y="675825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1455966" y="6729196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70"/>
                  </a:lnTo>
                  <a:lnTo>
                    <a:pt x="71081" y="58102"/>
                  </a:lnTo>
                  <a:lnTo>
                    <a:pt x="54203" y="29070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70"/>
                  </a:moveTo>
                  <a:lnTo>
                    <a:pt x="191795" y="0"/>
                  </a:lnTo>
                  <a:lnTo>
                    <a:pt x="208661" y="29070"/>
                  </a:lnTo>
                  <a:lnTo>
                    <a:pt x="191795" y="58102"/>
                  </a:lnTo>
                  <a:lnTo>
                    <a:pt x="262877" y="290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1857413" y="6760273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1857413" y="6760273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1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2052789" y="6731241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0" y="0"/>
                  </a:moveTo>
                  <a:lnTo>
                    <a:pt x="16865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1722412" y="2145220"/>
              <a:ext cx="135255" cy="442595"/>
            </a:xfrm>
            <a:custGeom>
              <a:avLst/>
              <a:gdLst/>
              <a:ahLst/>
              <a:cxnLst/>
              <a:rect l="l" t="t" r="r" b="b"/>
              <a:pathLst>
                <a:path w="135255" h="442594">
                  <a:moveTo>
                    <a:pt x="135013" y="0"/>
                  </a:moveTo>
                  <a:lnTo>
                    <a:pt x="0" y="0"/>
                  </a:lnTo>
                  <a:lnTo>
                    <a:pt x="0" y="418706"/>
                  </a:lnTo>
                  <a:lnTo>
                    <a:pt x="24481" y="401703"/>
                  </a:lnTo>
                  <a:lnTo>
                    <a:pt x="42116" y="403356"/>
                  </a:lnTo>
                  <a:lnTo>
                    <a:pt x="55973" y="415872"/>
                  </a:lnTo>
                  <a:lnTo>
                    <a:pt x="69121" y="431458"/>
                  </a:lnTo>
                  <a:lnTo>
                    <a:pt x="84631" y="442321"/>
                  </a:lnTo>
                  <a:lnTo>
                    <a:pt x="105572" y="440668"/>
                  </a:lnTo>
                  <a:lnTo>
                    <a:pt x="135013" y="418706"/>
                  </a:lnTo>
                  <a:lnTo>
                    <a:pt x="135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1722412" y="2145220"/>
              <a:ext cx="135255" cy="442595"/>
            </a:xfrm>
            <a:custGeom>
              <a:avLst/>
              <a:gdLst/>
              <a:ahLst/>
              <a:cxnLst/>
              <a:rect l="l" t="t" r="r" b="b"/>
              <a:pathLst>
                <a:path w="135255" h="442594">
                  <a:moveTo>
                    <a:pt x="0" y="0"/>
                  </a:moveTo>
                  <a:lnTo>
                    <a:pt x="135013" y="0"/>
                  </a:lnTo>
                  <a:lnTo>
                    <a:pt x="135013" y="418706"/>
                  </a:lnTo>
                  <a:lnTo>
                    <a:pt x="105572" y="440668"/>
                  </a:lnTo>
                  <a:lnTo>
                    <a:pt x="84631" y="442321"/>
                  </a:lnTo>
                  <a:lnTo>
                    <a:pt x="69121" y="431458"/>
                  </a:lnTo>
                  <a:lnTo>
                    <a:pt x="55973" y="415872"/>
                  </a:lnTo>
                  <a:lnTo>
                    <a:pt x="42116" y="403356"/>
                  </a:lnTo>
                  <a:lnTo>
                    <a:pt x="24481" y="401703"/>
                  </a:lnTo>
                  <a:lnTo>
                    <a:pt x="0" y="41870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1722412" y="5275465"/>
              <a:ext cx="135255" cy="3348354"/>
            </a:xfrm>
            <a:custGeom>
              <a:avLst/>
              <a:gdLst/>
              <a:ahLst/>
              <a:cxnLst/>
              <a:rect l="l" t="t" r="r" b="b"/>
              <a:pathLst>
                <a:path w="135255" h="3348354">
                  <a:moveTo>
                    <a:pt x="28754" y="0"/>
                  </a:moveTo>
                  <a:lnTo>
                    <a:pt x="0" y="18745"/>
                  </a:lnTo>
                  <a:lnTo>
                    <a:pt x="0" y="3347898"/>
                  </a:lnTo>
                  <a:lnTo>
                    <a:pt x="135013" y="3347898"/>
                  </a:lnTo>
                  <a:lnTo>
                    <a:pt x="135013" y="18745"/>
                  </a:lnTo>
                  <a:lnTo>
                    <a:pt x="106259" y="37496"/>
                  </a:lnTo>
                  <a:lnTo>
                    <a:pt x="85007" y="33748"/>
                  </a:lnTo>
                  <a:lnTo>
                    <a:pt x="50006" y="3751"/>
                  </a:lnTo>
                  <a:lnTo>
                    <a:pt x="287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1722412" y="5275465"/>
              <a:ext cx="135255" cy="3348354"/>
            </a:xfrm>
            <a:custGeom>
              <a:avLst/>
              <a:gdLst/>
              <a:ahLst/>
              <a:cxnLst/>
              <a:rect l="l" t="t" r="r" b="b"/>
              <a:pathLst>
                <a:path w="135255" h="3348354">
                  <a:moveTo>
                    <a:pt x="0" y="18745"/>
                  </a:moveTo>
                  <a:lnTo>
                    <a:pt x="28754" y="0"/>
                  </a:lnTo>
                  <a:lnTo>
                    <a:pt x="50006" y="3751"/>
                  </a:lnTo>
                  <a:lnTo>
                    <a:pt x="67506" y="18750"/>
                  </a:lnTo>
                  <a:lnTo>
                    <a:pt x="85007" y="33748"/>
                  </a:lnTo>
                  <a:lnTo>
                    <a:pt x="106259" y="37496"/>
                  </a:lnTo>
                  <a:lnTo>
                    <a:pt x="135013" y="18745"/>
                  </a:lnTo>
                  <a:lnTo>
                    <a:pt x="135013" y="3347898"/>
                  </a:lnTo>
                  <a:lnTo>
                    <a:pt x="0" y="3347898"/>
                  </a:lnTo>
                  <a:lnTo>
                    <a:pt x="0" y="18745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5286565" y="7565351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297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5286565" y="7565351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5236121" y="7536319"/>
              <a:ext cx="398145" cy="58419"/>
            </a:xfrm>
            <a:custGeom>
              <a:avLst/>
              <a:gdLst/>
              <a:ahLst/>
              <a:cxnLst/>
              <a:rect l="l" t="t" r="r" b="b"/>
              <a:pathLst>
                <a:path w="398145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203" y="29032"/>
                  </a:lnTo>
                  <a:lnTo>
                    <a:pt x="71081" y="0"/>
                  </a:lnTo>
                  <a:close/>
                </a:path>
                <a:path w="398145" h="58420">
                  <a:moveTo>
                    <a:pt x="397903" y="29032"/>
                  </a:moveTo>
                  <a:lnTo>
                    <a:pt x="326809" y="0"/>
                  </a:lnTo>
                  <a:lnTo>
                    <a:pt x="343687" y="29032"/>
                  </a:lnTo>
                  <a:lnTo>
                    <a:pt x="326809" y="58077"/>
                  </a:lnTo>
                  <a:lnTo>
                    <a:pt x="397903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5286565" y="7632865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297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5286565" y="7632865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5236121" y="7603820"/>
              <a:ext cx="398145" cy="58419"/>
            </a:xfrm>
            <a:custGeom>
              <a:avLst/>
              <a:gdLst/>
              <a:ahLst/>
              <a:cxnLst/>
              <a:rect l="l" t="t" r="r" b="b"/>
              <a:pathLst>
                <a:path w="398145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  <a:path w="398145" h="58420">
                  <a:moveTo>
                    <a:pt x="397903" y="29044"/>
                  </a:moveTo>
                  <a:lnTo>
                    <a:pt x="326809" y="0"/>
                  </a:lnTo>
                  <a:lnTo>
                    <a:pt x="343687" y="29044"/>
                  </a:lnTo>
                  <a:lnTo>
                    <a:pt x="326809" y="58077"/>
                  </a:lnTo>
                  <a:lnTo>
                    <a:pt x="397903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5286565" y="7700365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297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5286565" y="7700365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5236121" y="7671320"/>
              <a:ext cx="398145" cy="58419"/>
            </a:xfrm>
            <a:custGeom>
              <a:avLst/>
              <a:gdLst/>
              <a:ahLst/>
              <a:cxnLst/>
              <a:rect l="l" t="t" r="r" b="b"/>
              <a:pathLst>
                <a:path w="398145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89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  <a:path w="398145" h="58420">
                  <a:moveTo>
                    <a:pt x="397903" y="29044"/>
                  </a:moveTo>
                  <a:lnTo>
                    <a:pt x="326809" y="0"/>
                  </a:lnTo>
                  <a:lnTo>
                    <a:pt x="343687" y="29044"/>
                  </a:lnTo>
                  <a:lnTo>
                    <a:pt x="326809" y="58089"/>
                  </a:lnTo>
                  <a:lnTo>
                    <a:pt x="397903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5286565" y="7767866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297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5286565" y="7767866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5236121" y="7738834"/>
              <a:ext cx="398145" cy="58419"/>
            </a:xfrm>
            <a:custGeom>
              <a:avLst/>
              <a:gdLst/>
              <a:ahLst/>
              <a:cxnLst/>
              <a:rect l="l" t="t" r="r" b="b"/>
              <a:pathLst>
                <a:path w="398145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203" y="29032"/>
                  </a:lnTo>
                  <a:lnTo>
                    <a:pt x="71081" y="0"/>
                  </a:lnTo>
                  <a:close/>
                </a:path>
                <a:path w="398145" h="58420">
                  <a:moveTo>
                    <a:pt x="397903" y="29032"/>
                  </a:moveTo>
                  <a:lnTo>
                    <a:pt x="326809" y="0"/>
                  </a:lnTo>
                  <a:lnTo>
                    <a:pt x="343687" y="29032"/>
                  </a:lnTo>
                  <a:lnTo>
                    <a:pt x="326809" y="58077"/>
                  </a:lnTo>
                  <a:lnTo>
                    <a:pt x="397903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5286565" y="7902867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297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5286565" y="7902867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5236121" y="7873834"/>
              <a:ext cx="398145" cy="58419"/>
            </a:xfrm>
            <a:custGeom>
              <a:avLst/>
              <a:gdLst/>
              <a:ahLst/>
              <a:cxnLst/>
              <a:rect l="l" t="t" r="r" b="b"/>
              <a:pathLst>
                <a:path w="398145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89"/>
                  </a:lnTo>
                  <a:lnTo>
                    <a:pt x="54203" y="29032"/>
                  </a:lnTo>
                  <a:lnTo>
                    <a:pt x="71081" y="0"/>
                  </a:lnTo>
                  <a:close/>
                </a:path>
                <a:path w="398145" h="58420">
                  <a:moveTo>
                    <a:pt x="397903" y="29032"/>
                  </a:moveTo>
                  <a:lnTo>
                    <a:pt x="326809" y="0"/>
                  </a:lnTo>
                  <a:lnTo>
                    <a:pt x="343687" y="29032"/>
                  </a:lnTo>
                  <a:lnTo>
                    <a:pt x="326809" y="58089"/>
                  </a:lnTo>
                  <a:lnTo>
                    <a:pt x="397903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5286565" y="7835366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297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5286565" y="7835366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5236121" y="7806321"/>
              <a:ext cx="398145" cy="58419"/>
            </a:xfrm>
            <a:custGeom>
              <a:avLst/>
              <a:gdLst/>
              <a:ahLst/>
              <a:cxnLst/>
              <a:rect l="l" t="t" r="r" b="b"/>
              <a:pathLst>
                <a:path w="398145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89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  <a:path w="398145" h="58420">
                  <a:moveTo>
                    <a:pt x="397903" y="29044"/>
                  </a:moveTo>
                  <a:lnTo>
                    <a:pt x="326809" y="0"/>
                  </a:lnTo>
                  <a:lnTo>
                    <a:pt x="343687" y="29044"/>
                  </a:lnTo>
                  <a:lnTo>
                    <a:pt x="326809" y="58089"/>
                  </a:lnTo>
                  <a:lnTo>
                    <a:pt x="397903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5421579" y="8031137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5421579" y="8031137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5371134" y="8002105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190" y="29032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5826582" y="803113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5826582" y="803113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5776138" y="8002104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0"/>
                  </a:lnTo>
                  <a:lnTo>
                    <a:pt x="208686" y="29032"/>
                  </a:lnTo>
                  <a:lnTo>
                    <a:pt x="191808" y="58077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5421579" y="8098650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5421579" y="8098650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5371134" y="8069618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190" y="29032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5826582" y="8098650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5826582" y="8098650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5776138" y="8069618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12"/>
                  </a:lnTo>
                  <a:lnTo>
                    <a:pt x="208686" y="29032"/>
                  </a:lnTo>
                  <a:lnTo>
                    <a:pt x="191808" y="58077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5421579" y="8166163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5421579" y="8166163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5371134" y="8137118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89"/>
                  </a:lnTo>
                  <a:lnTo>
                    <a:pt x="54190" y="29044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5826582" y="816616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5826582" y="816616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5776138" y="8137118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89"/>
                  </a:lnTo>
                  <a:lnTo>
                    <a:pt x="54203" y="29044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44"/>
                  </a:moveTo>
                  <a:lnTo>
                    <a:pt x="191808" y="0"/>
                  </a:lnTo>
                  <a:lnTo>
                    <a:pt x="208686" y="29044"/>
                  </a:lnTo>
                  <a:lnTo>
                    <a:pt x="191808" y="58089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6" name="object 58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76137" y="8218119"/>
              <a:ext cx="262902" cy="395579"/>
            </a:xfrm>
            <a:prstGeom prst="rect">
              <a:avLst/>
            </a:prstGeom>
          </p:spPr>
        </p:pic>
        <p:sp>
          <p:nvSpPr>
            <p:cNvPr id="587" name="object 587"/>
            <p:cNvSpPr/>
            <p:nvPr/>
          </p:nvSpPr>
          <p:spPr>
            <a:xfrm>
              <a:off x="5286565" y="8247151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297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5286565" y="8247151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5236121" y="8218106"/>
              <a:ext cx="398145" cy="58419"/>
            </a:xfrm>
            <a:custGeom>
              <a:avLst/>
              <a:gdLst/>
              <a:ahLst/>
              <a:cxnLst/>
              <a:rect l="l" t="t" r="r" b="b"/>
              <a:pathLst>
                <a:path w="398145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  <a:path w="398145" h="58420">
                  <a:moveTo>
                    <a:pt x="397903" y="29044"/>
                  </a:moveTo>
                  <a:lnTo>
                    <a:pt x="326809" y="0"/>
                  </a:lnTo>
                  <a:lnTo>
                    <a:pt x="343687" y="29044"/>
                  </a:lnTo>
                  <a:lnTo>
                    <a:pt x="326809" y="58077"/>
                  </a:lnTo>
                  <a:lnTo>
                    <a:pt x="397903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5286565" y="8314664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297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5286565" y="8314664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5236121" y="8285606"/>
              <a:ext cx="398145" cy="58419"/>
            </a:xfrm>
            <a:custGeom>
              <a:avLst/>
              <a:gdLst/>
              <a:ahLst/>
              <a:cxnLst/>
              <a:rect l="l" t="t" r="r" b="b"/>
              <a:pathLst>
                <a:path w="398145" h="58420">
                  <a:moveTo>
                    <a:pt x="71081" y="0"/>
                  </a:moveTo>
                  <a:lnTo>
                    <a:pt x="0" y="29057"/>
                  </a:lnTo>
                  <a:lnTo>
                    <a:pt x="71081" y="58089"/>
                  </a:lnTo>
                  <a:lnTo>
                    <a:pt x="54203" y="29057"/>
                  </a:lnTo>
                  <a:lnTo>
                    <a:pt x="71081" y="0"/>
                  </a:lnTo>
                  <a:close/>
                </a:path>
                <a:path w="398145" h="58420">
                  <a:moveTo>
                    <a:pt x="397903" y="29057"/>
                  </a:moveTo>
                  <a:lnTo>
                    <a:pt x="326809" y="0"/>
                  </a:lnTo>
                  <a:lnTo>
                    <a:pt x="343687" y="29057"/>
                  </a:lnTo>
                  <a:lnTo>
                    <a:pt x="326809" y="58089"/>
                  </a:lnTo>
                  <a:lnTo>
                    <a:pt x="397903" y="2905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5286565" y="8382152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297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5286565" y="8382152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5236121" y="8353120"/>
              <a:ext cx="398145" cy="58419"/>
            </a:xfrm>
            <a:custGeom>
              <a:avLst/>
              <a:gdLst/>
              <a:ahLst/>
              <a:cxnLst/>
              <a:rect l="l" t="t" r="r" b="b"/>
              <a:pathLst>
                <a:path w="398145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203" y="29032"/>
                  </a:lnTo>
                  <a:lnTo>
                    <a:pt x="71081" y="0"/>
                  </a:lnTo>
                  <a:close/>
                </a:path>
                <a:path w="398145" h="58420">
                  <a:moveTo>
                    <a:pt x="397903" y="29032"/>
                  </a:moveTo>
                  <a:lnTo>
                    <a:pt x="326809" y="0"/>
                  </a:lnTo>
                  <a:lnTo>
                    <a:pt x="343687" y="29032"/>
                  </a:lnTo>
                  <a:lnTo>
                    <a:pt x="326809" y="58077"/>
                  </a:lnTo>
                  <a:lnTo>
                    <a:pt x="397903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5286565" y="8449665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297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5286565" y="8449665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5236121" y="8420633"/>
              <a:ext cx="398145" cy="58419"/>
            </a:xfrm>
            <a:custGeom>
              <a:avLst/>
              <a:gdLst/>
              <a:ahLst/>
              <a:cxnLst/>
              <a:rect l="l" t="t" r="r" b="b"/>
              <a:pathLst>
                <a:path w="398145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64"/>
                  </a:lnTo>
                  <a:lnTo>
                    <a:pt x="54203" y="29032"/>
                  </a:lnTo>
                  <a:lnTo>
                    <a:pt x="71081" y="0"/>
                  </a:lnTo>
                  <a:close/>
                </a:path>
                <a:path w="398145" h="58420">
                  <a:moveTo>
                    <a:pt x="397903" y="29032"/>
                  </a:moveTo>
                  <a:lnTo>
                    <a:pt x="326809" y="0"/>
                  </a:lnTo>
                  <a:lnTo>
                    <a:pt x="343687" y="29032"/>
                  </a:lnTo>
                  <a:lnTo>
                    <a:pt x="326809" y="58064"/>
                  </a:lnTo>
                  <a:lnTo>
                    <a:pt x="397903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5286565" y="8584666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297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5286565" y="8584666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5236121" y="8555621"/>
              <a:ext cx="398145" cy="58419"/>
            </a:xfrm>
            <a:custGeom>
              <a:avLst/>
              <a:gdLst/>
              <a:ahLst/>
              <a:cxnLst/>
              <a:rect l="l" t="t" r="r" b="b"/>
              <a:pathLst>
                <a:path w="398145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  <a:path w="398145" h="58420">
                  <a:moveTo>
                    <a:pt x="397903" y="29044"/>
                  </a:moveTo>
                  <a:lnTo>
                    <a:pt x="326809" y="0"/>
                  </a:lnTo>
                  <a:lnTo>
                    <a:pt x="343687" y="29044"/>
                  </a:lnTo>
                  <a:lnTo>
                    <a:pt x="326809" y="58077"/>
                  </a:lnTo>
                  <a:lnTo>
                    <a:pt x="397903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5286565" y="8517153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297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5286565" y="8517153"/>
              <a:ext cx="297180" cy="0"/>
            </a:xfrm>
            <a:custGeom>
              <a:avLst/>
              <a:gdLst/>
              <a:ahLst/>
              <a:cxnLst/>
              <a:rect l="l" t="t" r="r" b="b"/>
              <a:pathLst>
                <a:path w="297179">
                  <a:moveTo>
                    <a:pt x="0" y="0"/>
                  </a:moveTo>
                  <a:lnTo>
                    <a:pt x="297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5236121" y="8488120"/>
              <a:ext cx="398145" cy="58419"/>
            </a:xfrm>
            <a:custGeom>
              <a:avLst/>
              <a:gdLst/>
              <a:ahLst/>
              <a:cxnLst/>
              <a:rect l="l" t="t" r="r" b="b"/>
              <a:pathLst>
                <a:path w="398145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203" y="29032"/>
                  </a:lnTo>
                  <a:lnTo>
                    <a:pt x="71081" y="0"/>
                  </a:lnTo>
                  <a:close/>
                </a:path>
                <a:path w="398145" h="58420">
                  <a:moveTo>
                    <a:pt x="397903" y="29032"/>
                  </a:moveTo>
                  <a:lnTo>
                    <a:pt x="326809" y="0"/>
                  </a:lnTo>
                  <a:lnTo>
                    <a:pt x="343687" y="29032"/>
                  </a:lnTo>
                  <a:lnTo>
                    <a:pt x="326809" y="58077"/>
                  </a:lnTo>
                  <a:lnTo>
                    <a:pt x="397903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5" name="object 605"/>
          <p:cNvSpPr txBox="1"/>
          <p:nvPr/>
        </p:nvSpPr>
        <p:spPr>
          <a:xfrm>
            <a:off x="2396669" y="2293226"/>
            <a:ext cx="137160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AIC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606" name="object 606"/>
          <p:cNvSpPr txBox="1"/>
          <p:nvPr/>
        </p:nvSpPr>
        <p:spPr>
          <a:xfrm>
            <a:off x="3146511" y="2295159"/>
            <a:ext cx="3632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4200"/>
              </a:lnSpc>
              <a:spcBef>
                <a:spcPts val="100"/>
              </a:spcBef>
            </a:pP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Fast</a:t>
            </a:r>
            <a:r>
              <a:rPr sz="5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SRAM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16K</a:t>
            </a:r>
            <a:r>
              <a:rPr sz="5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bytes</a:t>
            </a:r>
            <a:endParaRPr sz="500">
              <a:latin typeface="Arial"/>
              <a:cs typeface="Arial"/>
            </a:endParaRPr>
          </a:p>
        </p:txBody>
      </p:sp>
      <p:sp>
        <p:nvSpPr>
          <p:cNvPr id="607" name="object 607"/>
          <p:cNvSpPr txBox="1"/>
          <p:nvPr/>
        </p:nvSpPr>
        <p:spPr>
          <a:xfrm>
            <a:off x="1738676" y="2288954"/>
            <a:ext cx="102870" cy="140335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PIO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608" name="object 608"/>
          <p:cNvSpPr txBox="1"/>
          <p:nvPr/>
        </p:nvSpPr>
        <p:spPr>
          <a:xfrm>
            <a:off x="1830678" y="2627284"/>
            <a:ext cx="188595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PLLB</a:t>
            </a:r>
            <a:endParaRPr sz="500">
              <a:latin typeface="Arial"/>
              <a:cs typeface="Arial"/>
            </a:endParaRPr>
          </a:p>
        </p:txBody>
      </p:sp>
      <p:sp>
        <p:nvSpPr>
          <p:cNvPr id="609" name="object 609"/>
          <p:cNvSpPr txBox="1"/>
          <p:nvPr/>
        </p:nvSpPr>
        <p:spPr>
          <a:xfrm>
            <a:off x="1830678" y="2762286"/>
            <a:ext cx="188595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PLLA</a:t>
            </a:r>
            <a:endParaRPr sz="500">
              <a:latin typeface="Arial"/>
              <a:cs typeface="Arial"/>
            </a:endParaRPr>
          </a:p>
        </p:txBody>
      </p:sp>
      <p:sp>
        <p:nvSpPr>
          <p:cNvPr id="610" name="object 610"/>
          <p:cNvSpPr txBox="1"/>
          <p:nvPr/>
        </p:nvSpPr>
        <p:spPr>
          <a:xfrm>
            <a:off x="1839979" y="2964793"/>
            <a:ext cx="170180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OSC</a:t>
            </a:r>
            <a:endParaRPr sz="500">
              <a:latin typeface="Arial"/>
              <a:cs typeface="Arial"/>
            </a:endParaRPr>
          </a:p>
        </p:txBody>
      </p:sp>
      <p:sp>
        <p:nvSpPr>
          <p:cNvPr id="611" name="object 611"/>
          <p:cNvSpPr txBox="1"/>
          <p:nvPr/>
        </p:nvSpPr>
        <p:spPr>
          <a:xfrm>
            <a:off x="2262441" y="2615603"/>
            <a:ext cx="405130" cy="675640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PMC</a:t>
            </a:r>
            <a:endParaRPr sz="500">
              <a:latin typeface="Arial"/>
              <a:cs typeface="Arial"/>
            </a:endParaRPr>
          </a:p>
        </p:txBody>
      </p:sp>
      <p:sp>
        <p:nvSpPr>
          <p:cNvPr id="612" name="object 612"/>
          <p:cNvSpPr txBox="1"/>
          <p:nvPr/>
        </p:nvSpPr>
        <p:spPr>
          <a:xfrm>
            <a:off x="2262441" y="3290633"/>
            <a:ext cx="405130" cy="270510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16839" marR="83185" indent="-26034">
              <a:lnSpc>
                <a:spcPct val="104200"/>
              </a:lnSpc>
              <a:spcBef>
                <a:spcPts val="40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System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Timer</a:t>
            </a:r>
            <a:endParaRPr sz="500">
              <a:latin typeface="Arial"/>
              <a:cs typeface="Arial"/>
            </a:endParaRPr>
          </a:p>
        </p:txBody>
      </p:sp>
      <p:sp>
        <p:nvSpPr>
          <p:cNvPr id="613" name="object 613"/>
          <p:cNvSpPr txBox="1"/>
          <p:nvPr/>
        </p:nvSpPr>
        <p:spPr>
          <a:xfrm>
            <a:off x="1839973" y="3774825"/>
            <a:ext cx="170180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OSC</a:t>
            </a:r>
            <a:endParaRPr sz="500">
              <a:latin typeface="Arial"/>
              <a:cs typeface="Arial"/>
            </a:endParaRPr>
          </a:p>
        </p:txBody>
      </p:sp>
      <p:sp>
        <p:nvSpPr>
          <p:cNvPr id="614" name="object 614"/>
          <p:cNvSpPr txBox="1"/>
          <p:nvPr/>
        </p:nvSpPr>
        <p:spPr>
          <a:xfrm>
            <a:off x="2262441" y="3695649"/>
            <a:ext cx="405130" cy="270510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endParaRPr sz="500">
              <a:latin typeface="Times New Roman"/>
              <a:cs typeface="Times New Roman"/>
            </a:endParaRPr>
          </a:p>
          <a:p>
            <a:pPr marL="134620">
              <a:lnSpc>
                <a:spcPct val="100000"/>
              </a:lnSpc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RTC</a:t>
            </a:r>
            <a:endParaRPr sz="500">
              <a:latin typeface="Arial"/>
              <a:cs typeface="Arial"/>
            </a:endParaRPr>
          </a:p>
        </p:txBody>
      </p:sp>
      <p:sp>
        <p:nvSpPr>
          <p:cNvPr id="615" name="object 615"/>
          <p:cNvSpPr txBox="1"/>
          <p:nvPr/>
        </p:nvSpPr>
        <p:spPr>
          <a:xfrm>
            <a:off x="2237720" y="4411457"/>
            <a:ext cx="724535" cy="185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PIOA/PIOB/PIOC/PIOD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Controller</a:t>
            </a:r>
            <a:endParaRPr sz="500">
              <a:latin typeface="Arial"/>
              <a:cs typeface="Arial"/>
            </a:endParaRPr>
          </a:p>
        </p:txBody>
      </p:sp>
      <p:sp>
        <p:nvSpPr>
          <p:cNvPr id="616" name="object 616"/>
          <p:cNvSpPr txBox="1"/>
          <p:nvPr/>
        </p:nvSpPr>
        <p:spPr>
          <a:xfrm>
            <a:off x="2355933" y="4071402"/>
            <a:ext cx="218440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DBGU</a:t>
            </a:r>
            <a:endParaRPr sz="500">
              <a:latin typeface="Arial"/>
              <a:cs typeface="Arial"/>
            </a:endParaRPr>
          </a:p>
        </p:txBody>
      </p:sp>
      <p:sp>
        <p:nvSpPr>
          <p:cNvPr id="617" name="object 617"/>
          <p:cNvSpPr txBox="1"/>
          <p:nvPr/>
        </p:nvSpPr>
        <p:spPr>
          <a:xfrm>
            <a:off x="2526134" y="5435371"/>
            <a:ext cx="147955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MCI</a:t>
            </a:r>
            <a:endParaRPr sz="500">
              <a:latin typeface="Arial"/>
              <a:cs typeface="Arial"/>
            </a:endParaRPr>
          </a:p>
        </p:txBody>
      </p:sp>
      <p:sp>
        <p:nvSpPr>
          <p:cNvPr id="618" name="object 618"/>
          <p:cNvSpPr txBox="1"/>
          <p:nvPr/>
        </p:nvSpPr>
        <p:spPr>
          <a:xfrm>
            <a:off x="2456723" y="5894399"/>
            <a:ext cx="287020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USART0</a:t>
            </a:r>
            <a:endParaRPr sz="500">
              <a:latin typeface="Arial"/>
              <a:cs typeface="Arial"/>
            </a:endParaRPr>
          </a:p>
        </p:txBody>
      </p:sp>
      <p:sp>
        <p:nvSpPr>
          <p:cNvPr id="619" name="object 619"/>
          <p:cNvSpPr txBox="1"/>
          <p:nvPr/>
        </p:nvSpPr>
        <p:spPr>
          <a:xfrm>
            <a:off x="2456723" y="6434421"/>
            <a:ext cx="287020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USART1</a:t>
            </a:r>
            <a:endParaRPr sz="500">
              <a:latin typeface="Arial"/>
              <a:cs typeface="Arial"/>
            </a:endParaRPr>
          </a:p>
        </p:txBody>
      </p:sp>
      <p:sp>
        <p:nvSpPr>
          <p:cNvPr id="620" name="object 620"/>
          <p:cNvSpPr txBox="1"/>
          <p:nvPr/>
        </p:nvSpPr>
        <p:spPr>
          <a:xfrm>
            <a:off x="2456723" y="6974429"/>
            <a:ext cx="287020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USART2</a:t>
            </a:r>
            <a:endParaRPr sz="500">
              <a:latin typeface="Arial"/>
              <a:cs typeface="Arial"/>
            </a:endParaRPr>
          </a:p>
        </p:txBody>
      </p:sp>
      <p:sp>
        <p:nvSpPr>
          <p:cNvPr id="621" name="object 621"/>
          <p:cNvSpPr txBox="1"/>
          <p:nvPr/>
        </p:nvSpPr>
        <p:spPr>
          <a:xfrm>
            <a:off x="2456723" y="7379468"/>
            <a:ext cx="287020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USART3</a:t>
            </a:r>
            <a:endParaRPr sz="500">
              <a:latin typeface="Arial"/>
              <a:cs typeface="Arial"/>
            </a:endParaRPr>
          </a:p>
        </p:txBody>
      </p:sp>
      <p:sp>
        <p:nvSpPr>
          <p:cNvPr id="622" name="object 622"/>
          <p:cNvSpPr txBox="1"/>
          <p:nvPr/>
        </p:nvSpPr>
        <p:spPr>
          <a:xfrm>
            <a:off x="2533502" y="7905980"/>
            <a:ext cx="133350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SPI</a:t>
            </a:r>
            <a:endParaRPr sz="500">
              <a:latin typeface="Arial"/>
              <a:cs typeface="Arial"/>
            </a:endParaRPr>
          </a:p>
        </p:txBody>
      </p:sp>
      <p:sp>
        <p:nvSpPr>
          <p:cNvPr id="623" name="object 623"/>
          <p:cNvSpPr txBox="1"/>
          <p:nvPr/>
        </p:nvSpPr>
        <p:spPr>
          <a:xfrm>
            <a:off x="4795251" y="6037969"/>
            <a:ext cx="200025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SSC0</a:t>
            </a:r>
            <a:endParaRPr sz="500">
              <a:latin typeface="Arial"/>
              <a:cs typeface="Arial"/>
            </a:endParaRPr>
          </a:p>
        </p:txBody>
      </p:sp>
      <p:sp>
        <p:nvSpPr>
          <p:cNvPr id="624" name="object 624"/>
          <p:cNvSpPr txBox="1"/>
          <p:nvPr/>
        </p:nvSpPr>
        <p:spPr>
          <a:xfrm>
            <a:off x="4795264" y="6510507"/>
            <a:ext cx="200025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SSC1</a:t>
            </a:r>
            <a:endParaRPr sz="500">
              <a:latin typeface="Arial"/>
              <a:cs typeface="Arial"/>
            </a:endParaRPr>
          </a:p>
        </p:txBody>
      </p:sp>
      <p:sp>
        <p:nvSpPr>
          <p:cNvPr id="625" name="object 625"/>
          <p:cNvSpPr txBox="1"/>
          <p:nvPr/>
        </p:nvSpPr>
        <p:spPr>
          <a:xfrm>
            <a:off x="4795251" y="6983017"/>
            <a:ext cx="200025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SSC2</a:t>
            </a:r>
            <a:endParaRPr sz="500">
              <a:latin typeface="Arial"/>
              <a:cs typeface="Arial"/>
            </a:endParaRPr>
          </a:p>
        </p:txBody>
      </p:sp>
      <p:sp>
        <p:nvSpPr>
          <p:cNvPr id="626" name="object 626"/>
          <p:cNvSpPr txBox="1"/>
          <p:nvPr/>
        </p:nvSpPr>
        <p:spPr>
          <a:xfrm>
            <a:off x="4669310" y="7325219"/>
            <a:ext cx="451484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Timer</a:t>
            </a:r>
            <a:r>
              <a:rPr sz="5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Counter</a:t>
            </a:r>
            <a:endParaRPr sz="500">
              <a:latin typeface="Arial"/>
              <a:cs typeface="Arial"/>
            </a:endParaRPr>
          </a:p>
        </p:txBody>
      </p:sp>
      <p:graphicFrame>
        <p:nvGraphicFramePr>
          <p:cNvPr id="627" name="object 627"/>
          <p:cNvGraphicFramePr>
            <a:graphicFrameLocks noGrp="1"/>
          </p:cNvGraphicFramePr>
          <p:nvPr/>
        </p:nvGraphicFramePr>
        <p:xfrm>
          <a:off x="4551171" y="7525257"/>
          <a:ext cx="675005" cy="403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5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TC0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5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TC1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5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TC2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28" name="object 628"/>
          <p:cNvSpPr txBox="1"/>
          <p:nvPr/>
        </p:nvSpPr>
        <p:spPr>
          <a:xfrm>
            <a:off x="4669310" y="8042809"/>
            <a:ext cx="451484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Timer</a:t>
            </a:r>
            <a:r>
              <a:rPr sz="5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Counter</a:t>
            </a:r>
            <a:endParaRPr sz="500">
              <a:latin typeface="Arial"/>
              <a:cs typeface="Arial"/>
            </a:endParaRPr>
          </a:p>
        </p:txBody>
      </p:sp>
      <p:graphicFrame>
        <p:nvGraphicFramePr>
          <p:cNvPr id="629" name="object 629"/>
          <p:cNvGraphicFramePr>
            <a:graphicFrameLocks noGrp="1"/>
          </p:cNvGraphicFramePr>
          <p:nvPr/>
        </p:nvGraphicFramePr>
        <p:xfrm>
          <a:off x="4551171" y="8207057"/>
          <a:ext cx="675005" cy="403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5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TC3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5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TC4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5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TC5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0" name="object 630"/>
          <p:cNvSpPr txBox="1"/>
          <p:nvPr/>
        </p:nvSpPr>
        <p:spPr>
          <a:xfrm>
            <a:off x="2539636" y="8365009"/>
            <a:ext cx="147955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TWI</a:t>
            </a:r>
            <a:endParaRPr sz="500">
              <a:latin typeface="Arial"/>
              <a:cs typeface="Arial"/>
            </a:endParaRPr>
          </a:p>
        </p:txBody>
      </p:sp>
      <p:sp>
        <p:nvSpPr>
          <p:cNvPr id="631" name="object 631"/>
          <p:cNvSpPr txBox="1"/>
          <p:nvPr/>
        </p:nvSpPr>
        <p:spPr>
          <a:xfrm>
            <a:off x="1738676" y="6528135"/>
            <a:ext cx="102870" cy="140335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PIO</a:t>
            </a:r>
            <a:endParaRPr sz="500">
              <a:latin typeface="Arial"/>
              <a:cs typeface="Arial"/>
            </a:endParaRPr>
          </a:p>
        </p:txBody>
      </p:sp>
      <p:sp>
        <p:nvSpPr>
          <p:cNvPr id="632" name="object 632"/>
          <p:cNvSpPr txBox="1"/>
          <p:nvPr/>
        </p:nvSpPr>
        <p:spPr>
          <a:xfrm>
            <a:off x="6096217" y="2012233"/>
            <a:ext cx="654685" cy="2431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marR="402590">
              <a:lnSpc>
                <a:spcPct val="147000"/>
              </a:lnSpc>
              <a:spcBef>
                <a:spcPts val="9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BMS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D0-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D15</a:t>
            </a:r>
            <a:endParaRPr sz="500">
              <a:latin typeface="Arial"/>
              <a:cs typeface="Arial"/>
            </a:endParaRPr>
          </a:p>
          <a:p>
            <a:pPr marL="13335" marR="121285">
              <a:lnSpc>
                <a:spcPct val="88500"/>
              </a:lnSpc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A0/NBS0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A1/NBS2/NWR2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A2-A15/A18-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A22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A16/BA0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A17/BA1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NCS0/BFCS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NCS1/SDCS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NCS2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NCS3/SMCS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NRD/NOE/CFOE</a:t>
            </a:r>
            <a:endParaRPr sz="500">
              <a:latin typeface="Arial"/>
              <a:cs typeface="Arial"/>
            </a:endParaRPr>
          </a:p>
          <a:p>
            <a:pPr marL="13335" marR="5080">
              <a:lnSpc>
                <a:spcPts val="530"/>
              </a:lnSpc>
              <a:spcBef>
                <a:spcPts val="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NWR0/NWE/CFWE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NWR1/NBS1/CFIOR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NWR3/NBS3/CFIOW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SDCK</a:t>
            </a:r>
            <a:endParaRPr sz="500">
              <a:latin typeface="Arial"/>
              <a:cs typeface="Arial"/>
            </a:endParaRPr>
          </a:p>
          <a:p>
            <a:pPr marL="13335" marR="335915">
              <a:lnSpc>
                <a:spcPts val="530"/>
              </a:lnSpc>
              <a:spcBef>
                <a:spcPts val="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SDCKE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RAS-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CAS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SDWE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SDA10</a:t>
            </a:r>
            <a:endParaRPr sz="500">
              <a:latin typeface="Arial"/>
              <a:cs typeface="Arial"/>
            </a:endParaRPr>
          </a:p>
          <a:p>
            <a:pPr marL="13335" marR="197485">
              <a:lnSpc>
                <a:spcPts val="530"/>
              </a:lnSpc>
              <a:spcBef>
                <a:spcPts val="1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BFRDY/SMOE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BFCK</a:t>
            </a:r>
            <a:endParaRPr sz="500">
              <a:latin typeface="Arial"/>
              <a:cs typeface="Arial"/>
            </a:endParaRPr>
          </a:p>
          <a:p>
            <a:pPr marL="13335" marR="187960">
              <a:lnSpc>
                <a:spcPts val="530"/>
              </a:lnSpc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BFAVD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BFBAA/SMWE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BFOE</a:t>
            </a:r>
            <a:endParaRPr sz="500">
              <a:latin typeface="Arial"/>
              <a:cs typeface="Arial"/>
            </a:endParaRPr>
          </a:p>
          <a:p>
            <a:pPr marL="13335">
              <a:lnSpc>
                <a:spcPts val="520"/>
              </a:lnSpc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BFWE</a:t>
            </a:r>
            <a:endParaRPr sz="500">
              <a:latin typeface="Arial"/>
              <a:cs typeface="Arial"/>
            </a:endParaRPr>
          </a:p>
          <a:p>
            <a:pPr marL="13335" marR="217804" indent="-1270">
              <a:lnSpc>
                <a:spcPct val="92600"/>
              </a:lnSpc>
              <a:spcBef>
                <a:spcPts val="35"/>
              </a:spcBef>
            </a:pP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A23-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A24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A25/CFRNW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NWAIT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NCS4/CFCS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NCS5/CFCE1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NCS6/CFCE2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NCS7</a:t>
            </a:r>
            <a:endParaRPr sz="500">
              <a:latin typeface="Arial"/>
              <a:cs typeface="Arial"/>
            </a:endParaRPr>
          </a:p>
          <a:p>
            <a:pPr marL="13335">
              <a:lnSpc>
                <a:spcPts val="505"/>
              </a:lnSpc>
            </a:pP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D16-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D31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633" name="object 633"/>
          <p:cNvGrpSpPr/>
          <p:nvPr/>
        </p:nvGrpSpPr>
        <p:grpSpPr>
          <a:xfrm>
            <a:off x="1446453" y="4016463"/>
            <a:ext cx="4592955" cy="1804670"/>
            <a:chOff x="1446453" y="4016463"/>
            <a:chExt cx="4592955" cy="1804670"/>
          </a:xfrm>
        </p:grpSpPr>
        <p:sp>
          <p:nvSpPr>
            <p:cNvPr id="634" name="object 634"/>
            <p:cNvSpPr/>
            <p:nvPr/>
          </p:nvSpPr>
          <p:spPr>
            <a:xfrm>
              <a:off x="5421579" y="404549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5421579" y="4045495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598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5371134" y="4016463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190" y="29032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5826582" y="404549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5826582" y="404549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5776137" y="4016463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20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03" y="29032"/>
                  </a:lnTo>
                  <a:lnTo>
                    <a:pt x="71094" y="0"/>
                  </a:lnTo>
                  <a:close/>
                </a:path>
                <a:path w="263525" h="58420">
                  <a:moveTo>
                    <a:pt x="262902" y="29032"/>
                  </a:moveTo>
                  <a:lnTo>
                    <a:pt x="191808" y="12"/>
                  </a:lnTo>
                  <a:lnTo>
                    <a:pt x="208686" y="29032"/>
                  </a:lnTo>
                  <a:lnTo>
                    <a:pt x="191808" y="58077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5823013" y="457555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5823013" y="4575555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5772581" y="4546510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89"/>
                  </a:lnTo>
                  <a:lnTo>
                    <a:pt x="54216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44"/>
                  </a:moveTo>
                  <a:lnTo>
                    <a:pt x="191808" y="0"/>
                  </a:lnTo>
                  <a:lnTo>
                    <a:pt x="208686" y="29044"/>
                  </a:lnTo>
                  <a:lnTo>
                    <a:pt x="191808" y="58089"/>
                  </a:lnTo>
                  <a:lnTo>
                    <a:pt x="262877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5823013" y="4923650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5823013" y="4923650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5772581" y="4894592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57"/>
                  </a:lnTo>
                  <a:lnTo>
                    <a:pt x="71081" y="58089"/>
                  </a:lnTo>
                  <a:lnTo>
                    <a:pt x="54216" y="29057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57"/>
                  </a:moveTo>
                  <a:lnTo>
                    <a:pt x="191808" y="25"/>
                  </a:lnTo>
                  <a:lnTo>
                    <a:pt x="208686" y="29057"/>
                  </a:lnTo>
                  <a:lnTo>
                    <a:pt x="191808" y="58089"/>
                  </a:lnTo>
                  <a:lnTo>
                    <a:pt x="262877" y="2905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5823013" y="465247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5823013" y="465247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5772581" y="4623447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216" y="29032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32"/>
                  </a:moveTo>
                  <a:lnTo>
                    <a:pt x="191808" y="0"/>
                  </a:lnTo>
                  <a:lnTo>
                    <a:pt x="208686" y="29032"/>
                  </a:lnTo>
                  <a:lnTo>
                    <a:pt x="191808" y="58077"/>
                  </a:lnTo>
                  <a:lnTo>
                    <a:pt x="262877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5823013" y="484671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5823013" y="484671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5772581" y="4817681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216" y="29032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32"/>
                  </a:moveTo>
                  <a:lnTo>
                    <a:pt x="191808" y="12"/>
                  </a:lnTo>
                  <a:lnTo>
                    <a:pt x="208686" y="29032"/>
                  </a:lnTo>
                  <a:lnTo>
                    <a:pt x="191808" y="58077"/>
                  </a:lnTo>
                  <a:lnTo>
                    <a:pt x="262877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1452803" y="4102709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>
                  <a:moveTo>
                    <a:pt x="219163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1452803" y="4102709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>
                  <a:moveTo>
                    <a:pt x="0" y="0"/>
                  </a:moveTo>
                  <a:lnTo>
                    <a:pt x="219163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1651330" y="4073677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0" y="0"/>
                  </a:moveTo>
                  <a:lnTo>
                    <a:pt x="16865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1500441" y="4237723"/>
              <a:ext cx="212090" cy="0"/>
            </a:xfrm>
            <a:custGeom>
              <a:avLst/>
              <a:gdLst/>
              <a:ahLst/>
              <a:cxnLst/>
              <a:rect l="l" t="t" r="r" b="b"/>
              <a:pathLst>
                <a:path w="212089">
                  <a:moveTo>
                    <a:pt x="212013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1500441" y="4237723"/>
              <a:ext cx="212090" cy="0"/>
            </a:xfrm>
            <a:custGeom>
              <a:avLst/>
              <a:gdLst/>
              <a:ahLst/>
              <a:cxnLst/>
              <a:rect l="l" t="t" r="r" b="b"/>
              <a:pathLst>
                <a:path w="212089">
                  <a:moveTo>
                    <a:pt x="0" y="0"/>
                  </a:moveTo>
                  <a:lnTo>
                    <a:pt x="212013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1452664" y="4208678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1857857" y="4102709"/>
              <a:ext cx="347345" cy="0"/>
            </a:xfrm>
            <a:custGeom>
              <a:avLst/>
              <a:gdLst/>
              <a:ahLst/>
              <a:cxnLst/>
              <a:rect l="l" t="t" r="r" b="b"/>
              <a:pathLst>
                <a:path w="347344">
                  <a:moveTo>
                    <a:pt x="347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1857857" y="4102709"/>
              <a:ext cx="347345" cy="0"/>
            </a:xfrm>
            <a:custGeom>
              <a:avLst/>
              <a:gdLst/>
              <a:ahLst/>
              <a:cxnLst/>
              <a:rect l="l" t="t" r="r" b="b"/>
              <a:pathLst>
                <a:path w="347344">
                  <a:moveTo>
                    <a:pt x="0" y="0"/>
                  </a:moveTo>
                  <a:lnTo>
                    <a:pt x="347014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2184234" y="4073689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0" y="0"/>
                  </a:moveTo>
                  <a:lnTo>
                    <a:pt x="16865" y="29019"/>
                  </a:lnTo>
                  <a:lnTo>
                    <a:pt x="0" y="58064"/>
                  </a:lnTo>
                  <a:lnTo>
                    <a:pt x="71081" y="29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1907870" y="4237723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>
                  <a:moveTo>
                    <a:pt x="349389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1907870" y="4237723"/>
              <a:ext cx="349885" cy="0"/>
            </a:xfrm>
            <a:custGeom>
              <a:avLst/>
              <a:gdLst/>
              <a:ahLst/>
              <a:cxnLst/>
              <a:rect l="l" t="t" r="r" b="b"/>
              <a:pathLst>
                <a:path w="349885">
                  <a:moveTo>
                    <a:pt x="0" y="0"/>
                  </a:moveTo>
                  <a:lnTo>
                    <a:pt x="349389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1857425" y="4208678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4422520" y="5049926"/>
              <a:ext cx="945515" cy="771525"/>
            </a:xfrm>
            <a:custGeom>
              <a:avLst/>
              <a:gdLst/>
              <a:ahLst/>
              <a:cxnLst/>
              <a:rect l="l" t="t" r="r" b="b"/>
              <a:pathLst>
                <a:path w="945514" h="771525">
                  <a:moveTo>
                    <a:pt x="945045" y="0"/>
                  </a:moveTo>
                  <a:lnTo>
                    <a:pt x="0" y="0"/>
                  </a:lnTo>
                  <a:lnTo>
                    <a:pt x="0" y="771042"/>
                  </a:lnTo>
                  <a:lnTo>
                    <a:pt x="945045" y="771042"/>
                  </a:lnTo>
                  <a:lnTo>
                    <a:pt x="945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5" name="object 665"/>
          <p:cNvSpPr txBox="1"/>
          <p:nvPr/>
        </p:nvSpPr>
        <p:spPr>
          <a:xfrm>
            <a:off x="6096111" y="5184838"/>
            <a:ext cx="793750" cy="20491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" marR="5080">
              <a:lnSpc>
                <a:spcPts val="550"/>
              </a:lnSpc>
              <a:spcBef>
                <a:spcPts val="185"/>
              </a:spcBef>
            </a:pP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ETXCK-ERXCK-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EREFCK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ETXEN-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ETXER</a:t>
            </a:r>
            <a:endParaRPr sz="500">
              <a:latin typeface="Arial"/>
              <a:cs typeface="Arial"/>
            </a:endParaRPr>
          </a:p>
          <a:p>
            <a:pPr marL="13970">
              <a:lnSpc>
                <a:spcPts val="509"/>
              </a:lnSpc>
            </a:pP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ECRS-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ECOL</a:t>
            </a:r>
            <a:endParaRPr sz="500">
              <a:latin typeface="Arial"/>
              <a:cs typeface="Arial"/>
            </a:endParaRPr>
          </a:p>
          <a:p>
            <a:pPr marL="13970" marR="294640">
              <a:lnSpc>
                <a:spcPts val="550"/>
              </a:lnSpc>
              <a:spcBef>
                <a:spcPts val="35"/>
              </a:spcBef>
            </a:pP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ERXER-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ERXDV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ERX0-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ERX3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ETX0-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ETX3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EMDC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440"/>
              </a:lnSpc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EMDIO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65"/>
              </a:lnSpc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EF100</a:t>
            </a:r>
            <a:endParaRPr sz="500">
              <a:latin typeface="Arial"/>
              <a:cs typeface="Arial"/>
            </a:endParaRPr>
          </a:p>
          <a:p>
            <a:pPr marL="13970" marR="638175" algn="just">
              <a:lnSpc>
                <a:spcPts val="530"/>
              </a:lnSpc>
              <a:spcBef>
                <a:spcPts val="36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TF0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TK0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TD0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RD0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RK0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RF0</a:t>
            </a:r>
            <a:endParaRPr sz="500">
              <a:latin typeface="Arial"/>
              <a:cs typeface="Arial"/>
            </a:endParaRPr>
          </a:p>
          <a:p>
            <a:pPr marL="13970" marR="638175" algn="just">
              <a:lnSpc>
                <a:spcPts val="530"/>
              </a:lnSpc>
              <a:spcBef>
                <a:spcPts val="540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TF1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TK1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TD1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RD1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RK1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RF1</a:t>
            </a:r>
            <a:endParaRPr sz="500">
              <a:latin typeface="Arial"/>
              <a:cs typeface="Arial"/>
            </a:endParaRPr>
          </a:p>
          <a:p>
            <a:pPr marL="13970" marR="638175" algn="just">
              <a:lnSpc>
                <a:spcPts val="530"/>
              </a:lnSpc>
              <a:spcBef>
                <a:spcPts val="540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TF2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TK2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TD2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RD2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RK2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RF2</a:t>
            </a:r>
            <a:endParaRPr sz="500">
              <a:latin typeface="Arial"/>
              <a:cs typeface="Arial"/>
            </a:endParaRPr>
          </a:p>
        </p:txBody>
      </p:sp>
      <p:sp>
        <p:nvSpPr>
          <p:cNvPr id="666" name="object 666"/>
          <p:cNvSpPr txBox="1"/>
          <p:nvPr/>
        </p:nvSpPr>
        <p:spPr>
          <a:xfrm>
            <a:off x="6097404" y="7288207"/>
            <a:ext cx="233045" cy="65468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just">
              <a:lnSpc>
                <a:spcPct val="90200"/>
              </a:lnSpc>
              <a:spcBef>
                <a:spcPts val="180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TCLK0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TCLK1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TCLK2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TIOA0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TIOB0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TIOA1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TIOB1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TIOA2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ts val="530"/>
              </a:lnSpc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TIOB2</a:t>
            </a:r>
            <a:endParaRPr sz="500">
              <a:latin typeface="Arial"/>
              <a:cs typeface="Arial"/>
            </a:endParaRPr>
          </a:p>
        </p:txBody>
      </p:sp>
      <p:sp>
        <p:nvSpPr>
          <p:cNvPr id="667" name="object 667"/>
          <p:cNvSpPr txBox="1"/>
          <p:nvPr/>
        </p:nvSpPr>
        <p:spPr>
          <a:xfrm>
            <a:off x="6097404" y="7978800"/>
            <a:ext cx="233045" cy="6457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just">
              <a:lnSpc>
                <a:spcPts val="530"/>
              </a:lnSpc>
              <a:spcBef>
                <a:spcPts val="200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TCLK3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TCLK4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TCLK5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TIOA3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TIOB3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TIOA4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TIOB4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TIOA5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TIOB5</a:t>
            </a:r>
            <a:endParaRPr sz="500">
              <a:latin typeface="Arial"/>
              <a:cs typeface="Arial"/>
            </a:endParaRPr>
          </a:p>
        </p:txBody>
      </p:sp>
      <p:sp>
        <p:nvSpPr>
          <p:cNvPr id="668" name="object 668"/>
          <p:cNvSpPr txBox="1"/>
          <p:nvPr/>
        </p:nvSpPr>
        <p:spPr>
          <a:xfrm>
            <a:off x="1169701" y="8301012"/>
            <a:ext cx="222250" cy="240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TWD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TWCK</a:t>
            </a:r>
            <a:endParaRPr sz="500">
              <a:latin typeface="Arial"/>
              <a:cs typeface="Arial"/>
            </a:endParaRPr>
          </a:p>
        </p:txBody>
      </p:sp>
      <p:sp>
        <p:nvSpPr>
          <p:cNvPr id="669" name="object 669"/>
          <p:cNvSpPr txBox="1"/>
          <p:nvPr/>
        </p:nvSpPr>
        <p:spPr>
          <a:xfrm>
            <a:off x="1085760" y="1658629"/>
            <a:ext cx="312420" cy="443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ts val="565"/>
              </a:lnSpc>
              <a:spcBef>
                <a:spcPts val="12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JTAGSEL</a:t>
            </a:r>
            <a:endParaRPr sz="500" dirty="0">
              <a:latin typeface="Arial"/>
              <a:cs typeface="Arial"/>
            </a:endParaRPr>
          </a:p>
          <a:p>
            <a:pPr marL="76835" marR="5080" indent="114300" algn="r">
              <a:lnSpc>
                <a:spcPts val="530"/>
              </a:lnSpc>
              <a:spcBef>
                <a:spcPts val="40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TDI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TDO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TMS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TCK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NTRST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670" name="object 670"/>
          <p:cNvSpPr txBox="1"/>
          <p:nvPr/>
        </p:nvSpPr>
        <p:spPr>
          <a:xfrm>
            <a:off x="1001680" y="2225588"/>
            <a:ext cx="396240" cy="9023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FIQ</a:t>
            </a:r>
            <a:endParaRPr sz="500" dirty="0">
              <a:latin typeface="Arial"/>
              <a:cs typeface="Arial"/>
            </a:endParaRPr>
          </a:p>
          <a:p>
            <a:pPr marL="12700" marR="5080" indent="36830" algn="r">
              <a:lnSpc>
                <a:spcPct val="168400"/>
              </a:lnSpc>
              <a:spcBef>
                <a:spcPts val="50"/>
              </a:spcBef>
            </a:pP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IRQ0-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IRQ6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PCK0-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PCK3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PLLRCB</a:t>
            </a:r>
            <a:endParaRPr sz="5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6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PLLRCA</a:t>
            </a:r>
            <a:endParaRPr sz="500" dirty="0">
              <a:latin typeface="Arial"/>
              <a:cs typeface="Arial"/>
            </a:endParaRPr>
          </a:p>
          <a:p>
            <a:pPr marL="197485" marR="5080" indent="73660" algn="r">
              <a:lnSpc>
                <a:spcPct val="177200"/>
              </a:lnSpc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XIN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XOUT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671" name="object 671"/>
          <p:cNvSpPr txBox="1"/>
          <p:nvPr/>
        </p:nvSpPr>
        <p:spPr>
          <a:xfrm>
            <a:off x="1112831" y="3697335"/>
            <a:ext cx="285115" cy="240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XIN32</a:t>
            </a:r>
            <a:endParaRPr sz="5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XOUT32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672" name="object 672"/>
          <p:cNvSpPr txBox="1"/>
          <p:nvPr/>
        </p:nvSpPr>
        <p:spPr>
          <a:xfrm>
            <a:off x="1220382" y="4868853"/>
            <a:ext cx="177800" cy="214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" marR="5080" indent="-11430">
              <a:lnSpc>
                <a:spcPct val="124000"/>
              </a:lnSpc>
              <a:spcBef>
                <a:spcPts val="9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DDM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DDP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673" name="object 673"/>
          <p:cNvSpPr txBox="1"/>
          <p:nvPr/>
        </p:nvSpPr>
        <p:spPr>
          <a:xfrm>
            <a:off x="883267" y="5290381"/>
            <a:ext cx="514350" cy="3759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7780" marR="5080" indent="287020" algn="r">
              <a:lnSpc>
                <a:spcPts val="530"/>
              </a:lnSpc>
              <a:spcBef>
                <a:spcPts val="200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MCCK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MCCDA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MCDA0-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MCDA3</a:t>
            </a:r>
            <a:endParaRPr sz="500" dirty="0">
              <a:latin typeface="Arial"/>
              <a:cs typeface="Arial"/>
            </a:endParaRPr>
          </a:p>
          <a:p>
            <a:pPr marL="12700" marR="5080" indent="244475" algn="r">
              <a:lnSpc>
                <a:spcPts val="530"/>
              </a:lnSpc>
              <a:spcBef>
                <a:spcPts val="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MCCDB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MCDB0-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MCDB3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674" name="object 674"/>
          <p:cNvSpPr txBox="1"/>
          <p:nvPr/>
        </p:nvSpPr>
        <p:spPr>
          <a:xfrm>
            <a:off x="1210660" y="5774719"/>
            <a:ext cx="207010" cy="18605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9685" marR="5080" indent="-3810" algn="just">
              <a:lnSpc>
                <a:spcPts val="530"/>
              </a:lnSpc>
              <a:spcBef>
                <a:spcPts val="200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RXD0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TXD0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SCK0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RTS0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CTS0</a:t>
            </a:r>
            <a:endParaRPr sz="500" dirty="0">
              <a:latin typeface="Arial"/>
              <a:cs typeface="Arial"/>
            </a:endParaRPr>
          </a:p>
          <a:p>
            <a:pPr marL="12700" marR="5080" indent="3175" algn="r">
              <a:lnSpc>
                <a:spcPts val="530"/>
              </a:lnSpc>
              <a:spcBef>
                <a:spcPts val="540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RXD1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TXD1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SCK1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RTS1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CTS1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DSR1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DTR1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DCD1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RI1</a:t>
            </a:r>
            <a:endParaRPr sz="500" dirty="0">
              <a:latin typeface="Arial"/>
              <a:cs typeface="Arial"/>
            </a:endParaRPr>
          </a:p>
          <a:p>
            <a:pPr marL="19685" marR="5080" indent="-3810" algn="just">
              <a:lnSpc>
                <a:spcPts val="530"/>
              </a:lnSpc>
              <a:spcBef>
                <a:spcPts val="545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RXD2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TXD2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SCK2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RTS2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CTS2</a:t>
            </a:r>
            <a:endParaRPr sz="500" dirty="0">
              <a:latin typeface="Arial"/>
              <a:cs typeface="Arial"/>
            </a:endParaRPr>
          </a:p>
          <a:p>
            <a:pPr marL="19685" marR="5080" indent="-3810" algn="just">
              <a:lnSpc>
                <a:spcPts val="530"/>
              </a:lnSpc>
              <a:spcBef>
                <a:spcPts val="540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RXD3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TXD3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SCK3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RTS3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CTS3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675" name="object 675"/>
          <p:cNvSpPr txBox="1"/>
          <p:nvPr/>
        </p:nvSpPr>
        <p:spPr>
          <a:xfrm>
            <a:off x="1149904" y="7691446"/>
            <a:ext cx="248285" cy="5105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r">
              <a:lnSpc>
                <a:spcPts val="530"/>
              </a:lnSpc>
              <a:spcBef>
                <a:spcPts val="200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NPCS0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NPCS1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NPCS2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NPCS3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MISO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MOSI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SPCK</a:t>
            </a:r>
            <a:endParaRPr sz="500">
              <a:latin typeface="Arial"/>
              <a:cs typeface="Arial"/>
            </a:endParaRPr>
          </a:p>
        </p:txBody>
      </p:sp>
      <p:sp>
        <p:nvSpPr>
          <p:cNvPr id="676" name="object 676"/>
          <p:cNvSpPr txBox="1"/>
          <p:nvPr/>
        </p:nvSpPr>
        <p:spPr>
          <a:xfrm>
            <a:off x="6095072" y="4519722"/>
            <a:ext cx="222250" cy="182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HDMA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HDPA</a:t>
            </a:r>
            <a:endParaRPr sz="500">
              <a:latin typeface="Arial"/>
              <a:cs typeface="Arial"/>
            </a:endParaRPr>
          </a:p>
        </p:txBody>
      </p:sp>
      <p:sp>
        <p:nvSpPr>
          <p:cNvPr id="677" name="object 677"/>
          <p:cNvSpPr txBox="1"/>
          <p:nvPr/>
        </p:nvSpPr>
        <p:spPr>
          <a:xfrm>
            <a:off x="6095072" y="4790874"/>
            <a:ext cx="222250" cy="182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HDMB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HDPB</a:t>
            </a:r>
            <a:endParaRPr sz="500">
              <a:latin typeface="Arial"/>
              <a:cs typeface="Arial"/>
            </a:endParaRPr>
          </a:p>
        </p:txBody>
      </p:sp>
      <p:sp>
        <p:nvSpPr>
          <p:cNvPr id="678" name="object 678"/>
          <p:cNvSpPr txBox="1"/>
          <p:nvPr/>
        </p:nvSpPr>
        <p:spPr>
          <a:xfrm>
            <a:off x="1183190" y="4048296"/>
            <a:ext cx="214629" cy="240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DRXD</a:t>
            </a:r>
            <a:endParaRPr sz="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DTXD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679" name="object 679"/>
          <p:cNvSpPr txBox="1"/>
          <p:nvPr/>
        </p:nvSpPr>
        <p:spPr>
          <a:xfrm>
            <a:off x="4422521" y="5208028"/>
            <a:ext cx="945515" cy="613410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50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</a:pP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Ethernet</a:t>
            </a:r>
            <a:r>
              <a:rPr sz="5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MAC</a:t>
            </a:r>
            <a:r>
              <a:rPr sz="5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10/100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680" name="object 680"/>
          <p:cNvGrpSpPr/>
          <p:nvPr/>
        </p:nvGrpSpPr>
        <p:grpSpPr>
          <a:xfrm>
            <a:off x="3062795" y="1326705"/>
            <a:ext cx="2976245" cy="7332345"/>
            <a:chOff x="3062795" y="1326705"/>
            <a:chExt cx="2976245" cy="7332345"/>
          </a:xfrm>
        </p:grpSpPr>
        <p:pic>
          <p:nvPicPr>
            <p:cNvPr id="681" name="object 68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67565" y="5217629"/>
              <a:ext cx="266458" cy="260578"/>
            </a:xfrm>
            <a:prstGeom prst="rect">
              <a:avLst/>
            </a:prstGeom>
          </p:spPr>
        </p:pic>
        <p:pic>
          <p:nvPicPr>
            <p:cNvPr id="682" name="object 68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71134" y="5555145"/>
              <a:ext cx="266446" cy="125552"/>
            </a:xfrm>
            <a:prstGeom prst="rect">
              <a:avLst/>
            </a:prstGeom>
          </p:spPr>
        </p:pic>
        <p:pic>
          <p:nvPicPr>
            <p:cNvPr id="683" name="object 68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76137" y="5221681"/>
              <a:ext cx="262902" cy="465086"/>
            </a:xfrm>
            <a:prstGeom prst="rect">
              <a:avLst/>
            </a:prstGeom>
          </p:spPr>
        </p:pic>
        <p:sp>
          <p:nvSpPr>
            <p:cNvPr id="684" name="object 684"/>
            <p:cNvSpPr/>
            <p:nvPr/>
          </p:nvSpPr>
          <p:spPr>
            <a:xfrm>
              <a:off x="3121634" y="4512563"/>
              <a:ext cx="621665" cy="0"/>
            </a:xfrm>
            <a:custGeom>
              <a:avLst/>
              <a:gdLst/>
              <a:ahLst/>
              <a:cxnLst/>
              <a:rect l="l" t="t" r="r" b="b"/>
              <a:pathLst>
                <a:path w="621664">
                  <a:moveTo>
                    <a:pt x="0" y="0"/>
                  </a:moveTo>
                  <a:lnTo>
                    <a:pt x="621309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3062795" y="4478693"/>
              <a:ext cx="83185" cy="67945"/>
            </a:xfrm>
            <a:custGeom>
              <a:avLst/>
              <a:gdLst/>
              <a:ahLst/>
              <a:cxnLst/>
              <a:rect l="l" t="t" r="r" b="b"/>
              <a:pathLst>
                <a:path w="83185" h="67945">
                  <a:moveTo>
                    <a:pt x="82918" y="0"/>
                  </a:moveTo>
                  <a:lnTo>
                    <a:pt x="0" y="33870"/>
                  </a:lnTo>
                  <a:lnTo>
                    <a:pt x="82918" y="67754"/>
                  </a:lnTo>
                  <a:lnTo>
                    <a:pt x="63233" y="33870"/>
                  </a:lnTo>
                  <a:lnTo>
                    <a:pt x="8291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5637580" y="5099375"/>
              <a:ext cx="135255" cy="3552825"/>
            </a:xfrm>
            <a:custGeom>
              <a:avLst/>
              <a:gdLst/>
              <a:ahLst/>
              <a:cxnLst/>
              <a:rect l="l" t="t" r="r" b="b"/>
              <a:pathLst>
                <a:path w="135254" h="3552825">
                  <a:moveTo>
                    <a:pt x="38816" y="0"/>
                  </a:moveTo>
                  <a:lnTo>
                    <a:pt x="22852" y="5443"/>
                  </a:lnTo>
                  <a:lnTo>
                    <a:pt x="0" y="27220"/>
                  </a:lnTo>
                  <a:lnTo>
                    <a:pt x="0" y="3552791"/>
                  </a:lnTo>
                  <a:lnTo>
                    <a:pt x="135000" y="3552791"/>
                  </a:lnTo>
                  <a:lnTo>
                    <a:pt x="135000" y="218140"/>
                  </a:lnTo>
                  <a:lnTo>
                    <a:pt x="135000" y="27220"/>
                  </a:lnTo>
                  <a:lnTo>
                    <a:pt x="108152" y="49002"/>
                  </a:lnTo>
                  <a:lnTo>
                    <a:pt x="89190" y="54448"/>
                  </a:lnTo>
                  <a:lnTo>
                    <a:pt x="76006" y="48226"/>
                  </a:lnTo>
                  <a:lnTo>
                    <a:pt x="66487" y="35004"/>
                  </a:lnTo>
                  <a:lnTo>
                    <a:pt x="58523" y="19447"/>
                  </a:lnTo>
                  <a:lnTo>
                    <a:pt x="50003" y="6223"/>
                  </a:lnTo>
                  <a:lnTo>
                    <a:pt x="38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5637580" y="5099375"/>
              <a:ext cx="135255" cy="3552825"/>
            </a:xfrm>
            <a:custGeom>
              <a:avLst/>
              <a:gdLst/>
              <a:ahLst/>
              <a:cxnLst/>
              <a:rect l="l" t="t" r="r" b="b"/>
              <a:pathLst>
                <a:path w="135254" h="3552825">
                  <a:moveTo>
                    <a:pt x="135000" y="218140"/>
                  </a:moveTo>
                  <a:lnTo>
                    <a:pt x="135000" y="3552791"/>
                  </a:lnTo>
                  <a:lnTo>
                    <a:pt x="0" y="3552791"/>
                  </a:lnTo>
                  <a:lnTo>
                    <a:pt x="0" y="27220"/>
                  </a:lnTo>
                  <a:lnTo>
                    <a:pt x="22852" y="5443"/>
                  </a:lnTo>
                  <a:lnTo>
                    <a:pt x="38816" y="0"/>
                  </a:lnTo>
                  <a:lnTo>
                    <a:pt x="50003" y="6223"/>
                  </a:lnTo>
                  <a:lnTo>
                    <a:pt x="58523" y="19447"/>
                  </a:lnTo>
                  <a:lnTo>
                    <a:pt x="66487" y="35004"/>
                  </a:lnTo>
                  <a:lnTo>
                    <a:pt x="76006" y="48226"/>
                  </a:lnTo>
                  <a:lnTo>
                    <a:pt x="89190" y="54448"/>
                  </a:lnTo>
                  <a:lnTo>
                    <a:pt x="108152" y="49002"/>
                  </a:lnTo>
                  <a:lnTo>
                    <a:pt x="135000" y="27220"/>
                  </a:lnTo>
                  <a:lnTo>
                    <a:pt x="135000" y="218140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5641149" y="1333055"/>
              <a:ext cx="135255" cy="847725"/>
            </a:xfrm>
            <a:custGeom>
              <a:avLst/>
              <a:gdLst/>
              <a:ahLst/>
              <a:cxnLst/>
              <a:rect l="l" t="t" r="r" b="b"/>
              <a:pathLst>
                <a:path w="135254" h="847725">
                  <a:moveTo>
                    <a:pt x="135013" y="0"/>
                  </a:moveTo>
                  <a:lnTo>
                    <a:pt x="0" y="0"/>
                  </a:lnTo>
                  <a:lnTo>
                    <a:pt x="0" y="823747"/>
                  </a:lnTo>
                  <a:lnTo>
                    <a:pt x="24481" y="806748"/>
                  </a:lnTo>
                  <a:lnTo>
                    <a:pt x="42114" y="808402"/>
                  </a:lnTo>
                  <a:lnTo>
                    <a:pt x="55969" y="820918"/>
                  </a:lnTo>
                  <a:lnTo>
                    <a:pt x="69116" y="836503"/>
                  </a:lnTo>
                  <a:lnTo>
                    <a:pt x="84626" y="847364"/>
                  </a:lnTo>
                  <a:lnTo>
                    <a:pt x="105568" y="845710"/>
                  </a:lnTo>
                  <a:lnTo>
                    <a:pt x="135013" y="823747"/>
                  </a:lnTo>
                  <a:lnTo>
                    <a:pt x="1350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5641149" y="1333055"/>
              <a:ext cx="135255" cy="847725"/>
            </a:xfrm>
            <a:custGeom>
              <a:avLst/>
              <a:gdLst/>
              <a:ahLst/>
              <a:cxnLst/>
              <a:rect l="l" t="t" r="r" b="b"/>
              <a:pathLst>
                <a:path w="135254" h="847725">
                  <a:moveTo>
                    <a:pt x="0" y="0"/>
                  </a:moveTo>
                  <a:lnTo>
                    <a:pt x="135013" y="0"/>
                  </a:lnTo>
                  <a:lnTo>
                    <a:pt x="135013" y="823747"/>
                  </a:lnTo>
                  <a:lnTo>
                    <a:pt x="105568" y="845710"/>
                  </a:lnTo>
                  <a:lnTo>
                    <a:pt x="84626" y="847364"/>
                  </a:lnTo>
                  <a:lnTo>
                    <a:pt x="69116" y="836503"/>
                  </a:lnTo>
                  <a:lnTo>
                    <a:pt x="55969" y="820918"/>
                  </a:lnTo>
                  <a:lnTo>
                    <a:pt x="42114" y="808402"/>
                  </a:lnTo>
                  <a:lnTo>
                    <a:pt x="24481" y="806748"/>
                  </a:lnTo>
                  <a:lnTo>
                    <a:pt x="0" y="82374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0" name="object 690"/>
          <p:cNvSpPr txBox="1"/>
          <p:nvPr/>
        </p:nvSpPr>
        <p:spPr>
          <a:xfrm>
            <a:off x="4846840" y="3199701"/>
            <a:ext cx="417195" cy="270510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2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SDRAM</a:t>
            </a:r>
            <a:endParaRPr sz="50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2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Controller</a:t>
            </a:r>
            <a:endParaRPr sz="500">
              <a:latin typeface="Arial"/>
              <a:cs typeface="Arial"/>
            </a:endParaRPr>
          </a:p>
        </p:txBody>
      </p:sp>
      <p:sp>
        <p:nvSpPr>
          <p:cNvPr id="691" name="object 691"/>
          <p:cNvSpPr txBox="1"/>
          <p:nvPr/>
        </p:nvSpPr>
        <p:spPr>
          <a:xfrm>
            <a:off x="4846840" y="3604717"/>
            <a:ext cx="417195" cy="270510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4769" marR="54610" algn="ctr">
              <a:lnSpc>
                <a:spcPct val="104200"/>
              </a:lnSpc>
              <a:spcBef>
                <a:spcPts val="10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Burst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Flash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Controller</a:t>
            </a:r>
            <a:endParaRPr sz="500">
              <a:latin typeface="Arial"/>
              <a:cs typeface="Arial"/>
            </a:endParaRPr>
          </a:p>
        </p:txBody>
      </p:sp>
      <p:sp>
        <p:nvSpPr>
          <p:cNvPr id="692" name="object 692"/>
          <p:cNvSpPr txBox="1"/>
          <p:nvPr/>
        </p:nvSpPr>
        <p:spPr>
          <a:xfrm>
            <a:off x="4846840" y="4009732"/>
            <a:ext cx="417195" cy="270510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64769" marR="54610" algn="ctr">
              <a:lnSpc>
                <a:spcPct val="104200"/>
              </a:lnSpc>
              <a:spcBef>
                <a:spcPts val="10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Static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Memory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Controller</a:t>
            </a:r>
            <a:endParaRPr sz="500">
              <a:latin typeface="Arial"/>
              <a:cs typeface="Arial"/>
            </a:endParaRPr>
          </a:p>
        </p:txBody>
      </p:sp>
      <p:sp>
        <p:nvSpPr>
          <p:cNvPr id="693" name="object 693"/>
          <p:cNvSpPr txBox="1"/>
          <p:nvPr/>
        </p:nvSpPr>
        <p:spPr>
          <a:xfrm>
            <a:off x="5660873" y="1654431"/>
            <a:ext cx="102870" cy="140335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PIO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694" name="object 694"/>
          <p:cNvGrpSpPr/>
          <p:nvPr/>
        </p:nvGrpSpPr>
        <p:grpSpPr>
          <a:xfrm>
            <a:off x="3060725" y="1313205"/>
            <a:ext cx="1941830" cy="736600"/>
            <a:chOff x="3060725" y="1313205"/>
            <a:chExt cx="1941830" cy="736600"/>
          </a:xfrm>
        </p:grpSpPr>
        <p:sp>
          <p:nvSpPr>
            <p:cNvPr id="695" name="object 695"/>
            <p:cNvSpPr/>
            <p:nvPr/>
          </p:nvSpPr>
          <p:spPr>
            <a:xfrm>
              <a:off x="3067075" y="1319555"/>
              <a:ext cx="0" cy="714375"/>
            </a:xfrm>
            <a:custGeom>
              <a:avLst/>
              <a:gdLst/>
              <a:ahLst/>
              <a:cxnLst/>
              <a:rect l="l" t="t" r="r" b="b"/>
              <a:pathLst>
                <a:path h="714375">
                  <a:moveTo>
                    <a:pt x="0" y="0"/>
                  </a:moveTo>
                  <a:lnTo>
                    <a:pt x="0" y="71404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3067075" y="1821484"/>
              <a:ext cx="1929130" cy="0"/>
            </a:xfrm>
            <a:custGeom>
              <a:avLst/>
              <a:gdLst/>
              <a:ahLst/>
              <a:cxnLst/>
              <a:rect l="l" t="t" r="r" b="b"/>
              <a:pathLst>
                <a:path w="1929129">
                  <a:moveTo>
                    <a:pt x="1929079" y="0"/>
                  </a:move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3067075" y="1821484"/>
              <a:ext cx="1929130" cy="0"/>
            </a:xfrm>
            <a:custGeom>
              <a:avLst/>
              <a:gdLst/>
              <a:ahLst/>
              <a:cxnLst/>
              <a:rect l="l" t="t" r="r" b="b"/>
              <a:pathLst>
                <a:path w="1929129">
                  <a:moveTo>
                    <a:pt x="0" y="0"/>
                  </a:moveTo>
                  <a:lnTo>
                    <a:pt x="1929079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3742118" y="1821484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0"/>
                  </a:moveTo>
                  <a:lnTo>
                    <a:pt x="0" y="221716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3742118" y="1821484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0"/>
                  </a:moveTo>
                  <a:lnTo>
                    <a:pt x="0" y="221716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4288434" y="1821484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0"/>
                  </a:moveTo>
                  <a:lnTo>
                    <a:pt x="0" y="221716"/>
                  </a:lnTo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4288434" y="1821484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0"/>
                  </a:moveTo>
                  <a:lnTo>
                    <a:pt x="0" y="221716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2" name="object 702"/>
          <p:cNvSpPr txBox="1"/>
          <p:nvPr/>
        </p:nvSpPr>
        <p:spPr>
          <a:xfrm>
            <a:off x="3073425" y="1827834"/>
            <a:ext cx="662940" cy="203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875" rIns="0" bIns="0" rtlCol="0">
            <a:spAutoFit/>
          </a:bodyPr>
          <a:lstStyle/>
          <a:p>
            <a:pPr marL="223520" marR="81280" indent="-96520">
              <a:lnSpc>
                <a:spcPct val="101899"/>
              </a:lnSpc>
              <a:spcBef>
                <a:spcPts val="125"/>
              </a:spcBef>
            </a:pPr>
            <a:r>
              <a:rPr sz="450" dirty="0">
                <a:solidFill>
                  <a:srgbClr val="231F20"/>
                </a:solidFill>
                <a:latin typeface="Arial"/>
                <a:cs typeface="Arial"/>
              </a:rPr>
              <a:t>Instruction</a:t>
            </a:r>
            <a:r>
              <a:rPr sz="45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450" spc="-10" dirty="0">
                <a:solidFill>
                  <a:srgbClr val="231F20"/>
                </a:solidFill>
                <a:latin typeface="Arial"/>
                <a:cs typeface="Arial"/>
              </a:rPr>
              <a:t>Cache</a:t>
            </a:r>
            <a:r>
              <a:rPr sz="45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450" dirty="0">
                <a:solidFill>
                  <a:srgbClr val="231F20"/>
                </a:solidFill>
                <a:latin typeface="Arial"/>
                <a:cs typeface="Arial"/>
              </a:rPr>
              <a:t>16K </a:t>
            </a:r>
            <a:r>
              <a:rPr sz="450" spc="-10" dirty="0">
                <a:solidFill>
                  <a:srgbClr val="231F20"/>
                </a:solidFill>
                <a:latin typeface="Arial"/>
                <a:cs typeface="Arial"/>
              </a:rPr>
              <a:t>bytes</a:t>
            </a:r>
            <a:endParaRPr sz="450">
              <a:latin typeface="Arial"/>
              <a:cs typeface="Arial"/>
            </a:endParaRPr>
          </a:p>
        </p:txBody>
      </p:sp>
      <p:sp>
        <p:nvSpPr>
          <p:cNvPr id="703" name="object 703"/>
          <p:cNvSpPr txBox="1"/>
          <p:nvPr/>
        </p:nvSpPr>
        <p:spPr>
          <a:xfrm>
            <a:off x="4294784" y="1827834"/>
            <a:ext cx="694690" cy="203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875" rIns="0" bIns="0" rtlCol="0">
            <a:spAutoFit/>
          </a:bodyPr>
          <a:lstStyle/>
          <a:p>
            <a:pPr marL="229235" marR="179070" indent="-24765">
              <a:lnSpc>
                <a:spcPct val="101899"/>
              </a:lnSpc>
              <a:spcBef>
                <a:spcPts val="125"/>
              </a:spcBef>
            </a:pPr>
            <a:r>
              <a:rPr sz="450" dirty="0">
                <a:solidFill>
                  <a:srgbClr val="231F20"/>
                </a:solidFill>
                <a:latin typeface="Arial"/>
                <a:cs typeface="Arial"/>
              </a:rPr>
              <a:t>Data </a:t>
            </a:r>
            <a:r>
              <a:rPr sz="450" spc="-10" dirty="0">
                <a:solidFill>
                  <a:srgbClr val="231F20"/>
                </a:solidFill>
                <a:latin typeface="Arial"/>
                <a:cs typeface="Arial"/>
              </a:rPr>
              <a:t>Cache</a:t>
            </a:r>
            <a:r>
              <a:rPr sz="45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450" dirty="0">
                <a:solidFill>
                  <a:srgbClr val="231F20"/>
                </a:solidFill>
                <a:latin typeface="Arial"/>
                <a:cs typeface="Arial"/>
              </a:rPr>
              <a:t>16K </a:t>
            </a:r>
            <a:r>
              <a:rPr sz="450" spc="-10" dirty="0">
                <a:solidFill>
                  <a:srgbClr val="231F20"/>
                </a:solidFill>
                <a:latin typeface="Arial"/>
                <a:cs typeface="Arial"/>
              </a:rPr>
              <a:t>bytes</a:t>
            </a:r>
            <a:endParaRPr sz="450">
              <a:latin typeface="Arial"/>
              <a:cs typeface="Arial"/>
            </a:endParaRPr>
          </a:p>
        </p:txBody>
      </p:sp>
      <p:sp>
        <p:nvSpPr>
          <p:cNvPr id="704" name="object 704"/>
          <p:cNvSpPr txBox="1"/>
          <p:nvPr/>
        </p:nvSpPr>
        <p:spPr>
          <a:xfrm>
            <a:off x="3748468" y="1827834"/>
            <a:ext cx="534035" cy="203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450" spc="-25" dirty="0">
                <a:solidFill>
                  <a:srgbClr val="231F20"/>
                </a:solidFill>
                <a:latin typeface="Arial"/>
                <a:cs typeface="Arial"/>
              </a:rPr>
              <a:t>MMU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705" name="object 705"/>
          <p:cNvGrpSpPr/>
          <p:nvPr/>
        </p:nvGrpSpPr>
        <p:grpSpPr>
          <a:xfrm>
            <a:off x="5772581" y="5690158"/>
            <a:ext cx="262890" cy="58419"/>
            <a:chOff x="5772581" y="5690158"/>
            <a:chExt cx="262890" cy="58419"/>
          </a:xfrm>
        </p:grpSpPr>
        <p:sp>
          <p:nvSpPr>
            <p:cNvPr id="706" name="object 706"/>
            <p:cNvSpPr/>
            <p:nvPr/>
          </p:nvSpPr>
          <p:spPr>
            <a:xfrm>
              <a:off x="5823013" y="571920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5823013" y="571920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5772582" y="5690158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69" y="0"/>
                  </a:moveTo>
                  <a:lnTo>
                    <a:pt x="0" y="29044"/>
                  </a:lnTo>
                  <a:lnTo>
                    <a:pt x="71069" y="58077"/>
                  </a:lnTo>
                  <a:lnTo>
                    <a:pt x="54190" y="29044"/>
                  </a:lnTo>
                  <a:lnTo>
                    <a:pt x="71069" y="0"/>
                  </a:lnTo>
                  <a:close/>
                </a:path>
                <a:path w="262889" h="58420">
                  <a:moveTo>
                    <a:pt x="262877" y="29044"/>
                  </a:moveTo>
                  <a:lnTo>
                    <a:pt x="191795" y="25"/>
                  </a:lnTo>
                  <a:lnTo>
                    <a:pt x="208673" y="29044"/>
                  </a:lnTo>
                  <a:lnTo>
                    <a:pt x="191795" y="58077"/>
                  </a:lnTo>
                  <a:lnTo>
                    <a:pt x="262877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9" name="object 709"/>
          <p:cNvSpPr txBox="1"/>
          <p:nvPr/>
        </p:nvSpPr>
        <p:spPr>
          <a:xfrm>
            <a:off x="4422521" y="5049926"/>
            <a:ext cx="473075" cy="158115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42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DMA</a:t>
            </a:r>
            <a:endParaRPr sz="500">
              <a:latin typeface="Arial"/>
              <a:cs typeface="Arial"/>
            </a:endParaRPr>
          </a:p>
        </p:txBody>
      </p:sp>
      <p:sp>
        <p:nvSpPr>
          <p:cNvPr id="710" name="object 710"/>
          <p:cNvSpPr txBox="1"/>
          <p:nvPr/>
        </p:nvSpPr>
        <p:spPr>
          <a:xfrm>
            <a:off x="4895037" y="5049926"/>
            <a:ext cx="473075" cy="158115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425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FIFO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11" name="object 711"/>
          <p:cNvGrpSpPr/>
          <p:nvPr/>
        </p:nvGrpSpPr>
        <p:grpSpPr>
          <a:xfrm>
            <a:off x="4416171" y="4525721"/>
            <a:ext cx="1363345" cy="467359"/>
            <a:chOff x="4416171" y="4525721"/>
            <a:chExt cx="1363345" cy="467359"/>
          </a:xfrm>
        </p:grpSpPr>
        <p:sp>
          <p:nvSpPr>
            <p:cNvPr id="712" name="object 712"/>
            <p:cNvSpPr/>
            <p:nvPr/>
          </p:nvSpPr>
          <p:spPr>
            <a:xfrm>
              <a:off x="4422521" y="4532071"/>
              <a:ext cx="1350645" cy="454659"/>
            </a:xfrm>
            <a:custGeom>
              <a:avLst/>
              <a:gdLst/>
              <a:ahLst/>
              <a:cxnLst/>
              <a:rect l="l" t="t" r="r" b="b"/>
              <a:pathLst>
                <a:path w="1350645" h="454660">
                  <a:moveTo>
                    <a:pt x="1350060" y="0"/>
                  </a:moveTo>
                  <a:lnTo>
                    <a:pt x="0" y="0"/>
                  </a:lnTo>
                  <a:lnTo>
                    <a:pt x="0" y="454253"/>
                  </a:lnTo>
                  <a:lnTo>
                    <a:pt x="1350060" y="454253"/>
                  </a:lnTo>
                  <a:lnTo>
                    <a:pt x="1350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4422521" y="4532071"/>
              <a:ext cx="1350645" cy="454659"/>
            </a:xfrm>
            <a:custGeom>
              <a:avLst/>
              <a:gdLst/>
              <a:ahLst/>
              <a:cxnLst/>
              <a:rect l="l" t="t" r="r" b="b"/>
              <a:pathLst>
                <a:path w="1350645" h="454660">
                  <a:moveTo>
                    <a:pt x="1350060" y="454253"/>
                  </a:moveTo>
                  <a:lnTo>
                    <a:pt x="0" y="454253"/>
                  </a:lnTo>
                  <a:lnTo>
                    <a:pt x="0" y="0"/>
                  </a:lnTo>
                  <a:lnTo>
                    <a:pt x="1350060" y="0"/>
                  </a:lnTo>
                  <a:lnTo>
                    <a:pt x="1350060" y="454253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4422521" y="4680572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5">
                  <a:moveTo>
                    <a:pt x="1080046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4422521" y="4680572"/>
              <a:ext cx="1080135" cy="0"/>
            </a:xfrm>
            <a:custGeom>
              <a:avLst/>
              <a:gdLst/>
              <a:ahLst/>
              <a:cxnLst/>
              <a:rect l="l" t="t" r="r" b="b"/>
              <a:pathLst>
                <a:path w="1080135">
                  <a:moveTo>
                    <a:pt x="0" y="0"/>
                  </a:moveTo>
                  <a:lnTo>
                    <a:pt x="1080046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4962550" y="4541684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4">
                  <a:moveTo>
                    <a:pt x="0" y="0"/>
                  </a:moveTo>
                  <a:lnTo>
                    <a:pt x="0" y="138887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4962550" y="4541684"/>
              <a:ext cx="0" cy="139065"/>
            </a:xfrm>
            <a:custGeom>
              <a:avLst/>
              <a:gdLst/>
              <a:ahLst/>
              <a:cxnLst/>
              <a:rect l="l" t="t" r="r" b="b"/>
              <a:pathLst>
                <a:path h="139064">
                  <a:moveTo>
                    <a:pt x="0" y="0"/>
                  </a:moveTo>
                  <a:lnTo>
                    <a:pt x="0" y="138887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8" name="object 718"/>
          <p:cNvSpPr txBox="1"/>
          <p:nvPr/>
        </p:nvSpPr>
        <p:spPr>
          <a:xfrm>
            <a:off x="4632768" y="4570301"/>
            <a:ext cx="173990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DMA</a:t>
            </a:r>
            <a:endParaRPr sz="500">
              <a:latin typeface="Arial"/>
              <a:cs typeface="Arial"/>
            </a:endParaRPr>
          </a:p>
        </p:txBody>
      </p:sp>
      <p:sp>
        <p:nvSpPr>
          <p:cNvPr id="719" name="object 719"/>
          <p:cNvSpPr txBox="1"/>
          <p:nvPr/>
        </p:nvSpPr>
        <p:spPr>
          <a:xfrm>
            <a:off x="5170916" y="4570301"/>
            <a:ext cx="177800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FIFO</a:t>
            </a:r>
            <a:endParaRPr sz="500">
              <a:latin typeface="Arial"/>
              <a:cs typeface="Arial"/>
            </a:endParaRPr>
          </a:p>
        </p:txBody>
      </p:sp>
      <p:sp>
        <p:nvSpPr>
          <p:cNvPr id="720" name="object 720"/>
          <p:cNvSpPr txBox="1"/>
          <p:nvPr/>
        </p:nvSpPr>
        <p:spPr>
          <a:xfrm>
            <a:off x="4803502" y="4752124"/>
            <a:ext cx="318135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USB</a:t>
            </a:r>
            <a:r>
              <a:rPr sz="5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Host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21" name="object 721"/>
          <p:cNvGrpSpPr/>
          <p:nvPr/>
        </p:nvGrpSpPr>
        <p:grpSpPr>
          <a:xfrm>
            <a:off x="1716062" y="3459579"/>
            <a:ext cx="4063365" cy="1533525"/>
            <a:chOff x="1716062" y="3459579"/>
            <a:chExt cx="4063365" cy="1533525"/>
          </a:xfrm>
        </p:grpSpPr>
        <p:sp>
          <p:nvSpPr>
            <p:cNvPr id="722" name="object 722"/>
            <p:cNvSpPr/>
            <p:nvPr/>
          </p:nvSpPr>
          <p:spPr>
            <a:xfrm>
              <a:off x="5502579" y="4532083"/>
              <a:ext cx="0" cy="454659"/>
            </a:xfrm>
            <a:custGeom>
              <a:avLst/>
              <a:gdLst/>
              <a:ahLst/>
              <a:cxnLst/>
              <a:rect l="l" t="t" r="r" b="b"/>
              <a:pathLst>
                <a:path h="454660">
                  <a:moveTo>
                    <a:pt x="0" y="0"/>
                  </a:moveTo>
                  <a:lnTo>
                    <a:pt x="0" y="454228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5502579" y="4532083"/>
              <a:ext cx="0" cy="454659"/>
            </a:xfrm>
            <a:custGeom>
              <a:avLst/>
              <a:gdLst/>
              <a:ahLst/>
              <a:cxnLst/>
              <a:rect l="l" t="t" r="r" b="b"/>
              <a:pathLst>
                <a:path h="454660">
                  <a:moveTo>
                    <a:pt x="0" y="0"/>
                  </a:moveTo>
                  <a:lnTo>
                    <a:pt x="0" y="454228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5637580" y="3465929"/>
              <a:ext cx="135255" cy="1004569"/>
            </a:xfrm>
            <a:custGeom>
              <a:avLst/>
              <a:gdLst/>
              <a:ahLst/>
              <a:cxnLst/>
              <a:rect l="l" t="t" r="r" b="b"/>
              <a:pathLst>
                <a:path w="135254" h="1004570">
                  <a:moveTo>
                    <a:pt x="24485" y="0"/>
                  </a:moveTo>
                  <a:lnTo>
                    <a:pt x="0" y="17007"/>
                  </a:lnTo>
                  <a:lnTo>
                    <a:pt x="0" y="980390"/>
                  </a:lnTo>
                  <a:lnTo>
                    <a:pt x="24485" y="963383"/>
                  </a:lnTo>
                  <a:lnTo>
                    <a:pt x="42119" y="965035"/>
                  </a:lnTo>
                  <a:lnTo>
                    <a:pt x="55974" y="977551"/>
                  </a:lnTo>
                  <a:lnTo>
                    <a:pt x="69120" y="993139"/>
                  </a:lnTo>
                  <a:lnTo>
                    <a:pt x="84628" y="1004004"/>
                  </a:lnTo>
                  <a:lnTo>
                    <a:pt x="105569" y="1002352"/>
                  </a:lnTo>
                  <a:lnTo>
                    <a:pt x="135013" y="980390"/>
                  </a:lnTo>
                  <a:lnTo>
                    <a:pt x="135013" y="17007"/>
                  </a:lnTo>
                  <a:lnTo>
                    <a:pt x="105569" y="38968"/>
                  </a:lnTo>
                  <a:lnTo>
                    <a:pt x="84628" y="40620"/>
                  </a:lnTo>
                  <a:lnTo>
                    <a:pt x="69120" y="29755"/>
                  </a:lnTo>
                  <a:lnTo>
                    <a:pt x="55974" y="14167"/>
                  </a:lnTo>
                  <a:lnTo>
                    <a:pt x="42119" y="1651"/>
                  </a:lnTo>
                  <a:lnTo>
                    <a:pt x="244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5637580" y="3465929"/>
              <a:ext cx="135255" cy="1004569"/>
            </a:xfrm>
            <a:custGeom>
              <a:avLst/>
              <a:gdLst/>
              <a:ahLst/>
              <a:cxnLst/>
              <a:rect l="l" t="t" r="r" b="b"/>
              <a:pathLst>
                <a:path w="135254" h="1004570">
                  <a:moveTo>
                    <a:pt x="135013" y="17007"/>
                  </a:moveTo>
                  <a:lnTo>
                    <a:pt x="105569" y="38968"/>
                  </a:lnTo>
                  <a:lnTo>
                    <a:pt x="84628" y="40620"/>
                  </a:lnTo>
                  <a:lnTo>
                    <a:pt x="69120" y="29755"/>
                  </a:lnTo>
                  <a:lnTo>
                    <a:pt x="55974" y="14167"/>
                  </a:lnTo>
                  <a:lnTo>
                    <a:pt x="42119" y="1651"/>
                  </a:lnTo>
                  <a:lnTo>
                    <a:pt x="24485" y="0"/>
                  </a:lnTo>
                  <a:lnTo>
                    <a:pt x="0" y="17007"/>
                  </a:lnTo>
                  <a:lnTo>
                    <a:pt x="0" y="980390"/>
                  </a:lnTo>
                  <a:lnTo>
                    <a:pt x="24485" y="963383"/>
                  </a:lnTo>
                  <a:lnTo>
                    <a:pt x="42119" y="965035"/>
                  </a:lnTo>
                  <a:lnTo>
                    <a:pt x="55974" y="977551"/>
                  </a:lnTo>
                  <a:lnTo>
                    <a:pt x="69120" y="993139"/>
                  </a:lnTo>
                  <a:lnTo>
                    <a:pt x="84628" y="1004004"/>
                  </a:lnTo>
                  <a:lnTo>
                    <a:pt x="105569" y="1002352"/>
                  </a:lnTo>
                  <a:lnTo>
                    <a:pt x="135013" y="980390"/>
                  </a:lnTo>
                  <a:lnTo>
                    <a:pt x="135013" y="17007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1722412" y="4034127"/>
              <a:ext cx="135255" cy="553085"/>
            </a:xfrm>
            <a:custGeom>
              <a:avLst/>
              <a:gdLst/>
              <a:ahLst/>
              <a:cxnLst/>
              <a:rect l="l" t="t" r="r" b="b"/>
              <a:pathLst>
                <a:path w="135255" h="553085">
                  <a:moveTo>
                    <a:pt x="24481" y="0"/>
                  </a:moveTo>
                  <a:lnTo>
                    <a:pt x="0" y="17007"/>
                  </a:lnTo>
                  <a:lnTo>
                    <a:pt x="0" y="529147"/>
                  </a:lnTo>
                  <a:lnTo>
                    <a:pt x="24481" y="512144"/>
                  </a:lnTo>
                  <a:lnTo>
                    <a:pt x="42116" y="513799"/>
                  </a:lnTo>
                  <a:lnTo>
                    <a:pt x="55973" y="526317"/>
                  </a:lnTo>
                  <a:lnTo>
                    <a:pt x="69121" y="541904"/>
                  </a:lnTo>
                  <a:lnTo>
                    <a:pt x="84631" y="552768"/>
                  </a:lnTo>
                  <a:lnTo>
                    <a:pt x="105572" y="551113"/>
                  </a:lnTo>
                  <a:lnTo>
                    <a:pt x="135013" y="529147"/>
                  </a:lnTo>
                  <a:lnTo>
                    <a:pt x="135013" y="17007"/>
                  </a:lnTo>
                  <a:lnTo>
                    <a:pt x="105572" y="38968"/>
                  </a:lnTo>
                  <a:lnTo>
                    <a:pt x="84631" y="40620"/>
                  </a:lnTo>
                  <a:lnTo>
                    <a:pt x="69121" y="29755"/>
                  </a:lnTo>
                  <a:lnTo>
                    <a:pt x="55973" y="14167"/>
                  </a:lnTo>
                  <a:lnTo>
                    <a:pt x="42116" y="1651"/>
                  </a:lnTo>
                  <a:lnTo>
                    <a:pt x="244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1722412" y="4034127"/>
              <a:ext cx="135255" cy="553085"/>
            </a:xfrm>
            <a:custGeom>
              <a:avLst/>
              <a:gdLst/>
              <a:ahLst/>
              <a:cxnLst/>
              <a:rect l="l" t="t" r="r" b="b"/>
              <a:pathLst>
                <a:path w="135255" h="553085">
                  <a:moveTo>
                    <a:pt x="135013" y="17007"/>
                  </a:moveTo>
                  <a:lnTo>
                    <a:pt x="105572" y="38968"/>
                  </a:lnTo>
                  <a:lnTo>
                    <a:pt x="84631" y="40620"/>
                  </a:lnTo>
                  <a:lnTo>
                    <a:pt x="69121" y="29755"/>
                  </a:lnTo>
                  <a:lnTo>
                    <a:pt x="55973" y="14167"/>
                  </a:lnTo>
                  <a:lnTo>
                    <a:pt x="42116" y="1651"/>
                  </a:lnTo>
                  <a:lnTo>
                    <a:pt x="24481" y="0"/>
                  </a:lnTo>
                  <a:lnTo>
                    <a:pt x="0" y="17007"/>
                  </a:lnTo>
                  <a:lnTo>
                    <a:pt x="0" y="529147"/>
                  </a:lnTo>
                  <a:lnTo>
                    <a:pt x="24481" y="512144"/>
                  </a:lnTo>
                  <a:lnTo>
                    <a:pt x="42116" y="513799"/>
                  </a:lnTo>
                  <a:lnTo>
                    <a:pt x="55973" y="526317"/>
                  </a:lnTo>
                  <a:lnTo>
                    <a:pt x="69121" y="541904"/>
                  </a:lnTo>
                  <a:lnTo>
                    <a:pt x="84631" y="552768"/>
                  </a:lnTo>
                  <a:lnTo>
                    <a:pt x="105572" y="551113"/>
                  </a:lnTo>
                  <a:lnTo>
                    <a:pt x="135013" y="529147"/>
                  </a:lnTo>
                  <a:lnTo>
                    <a:pt x="135013" y="17007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8" name="object 728"/>
          <p:cNvSpPr/>
          <p:nvPr/>
        </p:nvSpPr>
        <p:spPr>
          <a:xfrm>
            <a:off x="2505443" y="4721707"/>
            <a:ext cx="567055" cy="148590"/>
          </a:xfrm>
          <a:custGeom>
            <a:avLst/>
            <a:gdLst/>
            <a:ahLst/>
            <a:cxnLst/>
            <a:rect l="l" t="t" r="r" b="b"/>
            <a:pathLst>
              <a:path w="567055" h="148589">
                <a:moveTo>
                  <a:pt x="0" y="0"/>
                </a:moveTo>
                <a:lnTo>
                  <a:pt x="0" y="148488"/>
                </a:lnTo>
                <a:lnTo>
                  <a:pt x="567016" y="1484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29" name="object 729"/>
          <p:cNvGraphicFramePr>
            <a:graphicFrameLocks noGrp="1"/>
          </p:cNvGraphicFramePr>
          <p:nvPr/>
        </p:nvGraphicFramePr>
        <p:xfrm>
          <a:off x="1716062" y="4715338"/>
          <a:ext cx="1350010" cy="525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95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Transceiver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25400" marB="0" vert="vert27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5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FIFO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0" marB="0" vert="vert27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T w="12700">
                      <a:solidFill>
                        <a:srgbClr val="231F20"/>
                      </a:solidFill>
                      <a:prstDash val="solid"/>
                    </a:lnT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  <a:p>
                      <a:pPr marL="307340">
                        <a:lnSpc>
                          <a:spcPct val="100000"/>
                        </a:lnSpc>
                      </a:pPr>
                      <a:r>
                        <a:rPr sz="5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USB</a:t>
                      </a:r>
                      <a:r>
                        <a:rPr sz="50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5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Device</a:t>
                      </a:r>
                      <a:endParaRPr sz="500" dirty="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231F20"/>
                      </a:solidFill>
                      <a:prstDash val="solid"/>
                    </a:lnL>
                    <a:lnR w="12700">
                      <a:solidFill>
                        <a:srgbClr val="231F20"/>
                      </a:solidFill>
                      <a:prstDash val="solid"/>
                    </a:lnR>
                    <a:lnB w="12700">
                      <a:solidFill>
                        <a:srgbClr val="231F2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30" name="object 730"/>
          <p:cNvGrpSpPr/>
          <p:nvPr/>
        </p:nvGrpSpPr>
        <p:grpSpPr>
          <a:xfrm>
            <a:off x="3076270" y="4964709"/>
            <a:ext cx="683260" cy="67945"/>
            <a:chOff x="3076270" y="4964709"/>
            <a:chExt cx="683260" cy="67945"/>
          </a:xfrm>
        </p:grpSpPr>
        <p:sp>
          <p:nvSpPr>
            <p:cNvPr id="731" name="object 731"/>
            <p:cNvSpPr/>
            <p:nvPr/>
          </p:nvSpPr>
          <p:spPr>
            <a:xfrm>
              <a:off x="3135134" y="4998580"/>
              <a:ext cx="611505" cy="0"/>
            </a:xfrm>
            <a:custGeom>
              <a:avLst/>
              <a:gdLst/>
              <a:ahLst/>
              <a:cxnLst/>
              <a:rect l="l" t="t" r="r" b="b"/>
              <a:pathLst>
                <a:path w="611504">
                  <a:moveTo>
                    <a:pt x="0" y="0"/>
                  </a:moveTo>
                  <a:lnTo>
                    <a:pt x="611111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3076270" y="4964709"/>
              <a:ext cx="83185" cy="67945"/>
            </a:xfrm>
            <a:custGeom>
              <a:avLst/>
              <a:gdLst/>
              <a:ahLst/>
              <a:cxnLst/>
              <a:rect l="l" t="t" r="r" b="b"/>
              <a:pathLst>
                <a:path w="83185" h="67945">
                  <a:moveTo>
                    <a:pt x="82931" y="0"/>
                  </a:moveTo>
                  <a:lnTo>
                    <a:pt x="0" y="33870"/>
                  </a:lnTo>
                  <a:lnTo>
                    <a:pt x="82931" y="67754"/>
                  </a:lnTo>
                  <a:lnTo>
                    <a:pt x="63258" y="33870"/>
                  </a:lnTo>
                  <a:lnTo>
                    <a:pt x="8293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3" name="object 733"/>
          <p:cNvSpPr txBox="1"/>
          <p:nvPr/>
        </p:nvSpPr>
        <p:spPr>
          <a:xfrm>
            <a:off x="1742137" y="4246538"/>
            <a:ext cx="102870" cy="140335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PIO</a:t>
            </a:r>
            <a:endParaRPr sz="500">
              <a:latin typeface="Arial"/>
              <a:cs typeface="Arial"/>
            </a:endParaRPr>
          </a:p>
        </p:txBody>
      </p:sp>
      <p:sp>
        <p:nvSpPr>
          <p:cNvPr id="734" name="object 734"/>
          <p:cNvSpPr txBox="1"/>
          <p:nvPr/>
        </p:nvSpPr>
        <p:spPr>
          <a:xfrm>
            <a:off x="5653828" y="6556928"/>
            <a:ext cx="106045" cy="140335"/>
          </a:xfrm>
          <a:prstGeom prst="rect">
            <a:avLst/>
          </a:prstGeom>
        </p:spPr>
        <p:txBody>
          <a:bodyPr vert="vert270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b="1" spc="-20" dirty="0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750" spc="-30" baseline="555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500" b="1" spc="-2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endParaRPr sz="500">
              <a:latin typeface="Arial"/>
              <a:cs typeface="Arial"/>
            </a:endParaRPr>
          </a:p>
        </p:txBody>
      </p:sp>
      <p:sp>
        <p:nvSpPr>
          <p:cNvPr id="735" name="object 735"/>
          <p:cNvSpPr txBox="1"/>
          <p:nvPr/>
        </p:nvSpPr>
        <p:spPr>
          <a:xfrm>
            <a:off x="5657289" y="3814221"/>
            <a:ext cx="102870" cy="140335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PIO</a:t>
            </a:r>
            <a:endParaRPr sz="500">
              <a:latin typeface="Arial"/>
              <a:cs typeface="Arial"/>
            </a:endParaRPr>
          </a:p>
        </p:txBody>
      </p:sp>
      <p:sp>
        <p:nvSpPr>
          <p:cNvPr id="736" name="object 736"/>
          <p:cNvSpPr txBox="1"/>
          <p:nvPr/>
        </p:nvSpPr>
        <p:spPr>
          <a:xfrm>
            <a:off x="1722412" y="1319555"/>
            <a:ext cx="405130" cy="28384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27635" marR="121285" indent="-26670">
              <a:lnSpc>
                <a:spcPct val="104200"/>
              </a:lnSpc>
              <a:spcBef>
                <a:spcPts val="110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Reset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Test</a:t>
            </a:r>
            <a:endParaRPr sz="500" dirty="0">
              <a:latin typeface="Arial"/>
              <a:cs typeface="Arial"/>
            </a:endParaRPr>
          </a:p>
        </p:txBody>
      </p:sp>
      <p:grpSp>
        <p:nvGrpSpPr>
          <p:cNvPr id="737" name="object 737"/>
          <p:cNvGrpSpPr/>
          <p:nvPr/>
        </p:nvGrpSpPr>
        <p:grpSpPr>
          <a:xfrm>
            <a:off x="1446047" y="1360055"/>
            <a:ext cx="1440180" cy="2804795"/>
            <a:chOff x="1446047" y="1360055"/>
            <a:chExt cx="1440180" cy="2804795"/>
          </a:xfrm>
        </p:grpSpPr>
        <p:sp>
          <p:nvSpPr>
            <p:cNvPr id="738" name="object 738"/>
            <p:cNvSpPr/>
            <p:nvPr/>
          </p:nvSpPr>
          <p:spPr>
            <a:xfrm>
              <a:off x="1452397" y="1389100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1452397" y="1389100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1647774" y="1360055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0" y="0"/>
                  </a:moveTo>
                  <a:lnTo>
                    <a:pt x="16878" y="29044"/>
                  </a:lnTo>
                  <a:lnTo>
                    <a:pt x="0" y="58077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1452397" y="1524101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1452397" y="1524101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1647774" y="1495069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19" h="58419">
                  <a:moveTo>
                    <a:pt x="0" y="0"/>
                  </a:moveTo>
                  <a:lnTo>
                    <a:pt x="16878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4" name="object 7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63405" y="4096651"/>
              <a:ext cx="219075" cy="67741"/>
            </a:xfrm>
            <a:prstGeom prst="rect">
              <a:avLst/>
            </a:prstGeom>
          </p:spPr>
        </p:pic>
        <p:pic>
          <p:nvPicPr>
            <p:cNvPr id="745" name="object 7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63405" y="3787203"/>
              <a:ext cx="222250" cy="67754"/>
            </a:xfrm>
            <a:prstGeom prst="rect">
              <a:avLst/>
            </a:prstGeom>
          </p:spPr>
        </p:pic>
        <p:pic>
          <p:nvPicPr>
            <p:cNvPr id="746" name="object 7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63405" y="3341408"/>
              <a:ext cx="222250" cy="67754"/>
            </a:xfrm>
            <a:prstGeom prst="rect">
              <a:avLst/>
            </a:prstGeom>
          </p:spPr>
        </p:pic>
        <p:pic>
          <p:nvPicPr>
            <p:cNvPr id="747" name="object 7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63405" y="2895625"/>
              <a:ext cx="219075" cy="67754"/>
            </a:xfrm>
            <a:prstGeom prst="rect">
              <a:avLst/>
            </a:prstGeom>
          </p:spPr>
        </p:pic>
      </p:grpSp>
      <p:sp>
        <p:nvSpPr>
          <p:cNvPr id="748" name="object 748"/>
          <p:cNvSpPr txBox="1"/>
          <p:nvPr/>
        </p:nvSpPr>
        <p:spPr>
          <a:xfrm>
            <a:off x="1023943" y="1334685"/>
            <a:ext cx="374015" cy="240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TST0-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TST1</a:t>
            </a:r>
            <a:endParaRPr sz="5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NRST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749" name="object 749"/>
          <p:cNvSpPr txBox="1"/>
          <p:nvPr/>
        </p:nvSpPr>
        <p:spPr>
          <a:xfrm>
            <a:off x="3776178" y="5820545"/>
            <a:ext cx="159385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APB</a:t>
            </a:r>
            <a:endParaRPr sz="500">
              <a:latin typeface="Arial"/>
              <a:cs typeface="Arial"/>
            </a:endParaRPr>
          </a:p>
        </p:txBody>
      </p:sp>
      <p:sp>
        <p:nvSpPr>
          <p:cNvPr id="750" name="object 750"/>
          <p:cNvSpPr txBox="1"/>
          <p:nvPr/>
        </p:nvSpPr>
        <p:spPr>
          <a:xfrm>
            <a:off x="3104133" y="2683001"/>
            <a:ext cx="447675" cy="275590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7150" marR="49530" indent="16510">
              <a:lnSpc>
                <a:spcPct val="104200"/>
              </a:lnSpc>
              <a:spcBef>
                <a:spcPts val="390"/>
              </a:spcBef>
            </a:pP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Fast</a:t>
            </a:r>
            <a:r>
              <a:rPr sz="500" spc="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ROM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128K</a:t>
            </a:r>
            <a:r>
              <a:rPr sz="5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bytes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51" name="object 751"/>
          <p:cNvGrpSpPr/>
          <p:nvPr/>
        </p:nvGrpSpPr>
        <p:grpSpPr>
          <a:xfrm>
            <a:off x="5362194" y="2066086"/>
            <a:ext cx="678180" cy="2292985"/>
            <a:chOff x="5362194" y="2066086"/>
            <a:chExt cx="678180" cy="2292985"/>
          </a:xfrm>
        </p:grpSpPr>
        <p:sp>
          <p:nvSpPr>
            <p:cNvPr id="752" name="object 752"/>
            <p:cNvSpPr/>
            <p:nvPr/>
          </p:nvSpPr>
          <p:spPr>
            <a:xfrm>
              <a:off x="5835269" y="2095131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19682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753"/>
            <p:cNvSpPr/>
            <p:nvPr/>
          </p:nvSpPr>
          <p:spPr>
            <a:xfrm>
              <a:off x="5835269" y="2095131"/>
              <a:ext cx="196850" cy="0"/>
            </a:xfrm>
            <a:custGeom>
              <a:avLst/>
              <a:gdLst/>
              <a:ahLst/>
              <a:cxnLst/>
              <a:rect l="l" t="t" r="r" b="b"/>
              <a:pathLst>
                <a:path w="196850">
                  <a:moveTo>
                    <a:pt x="19682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754"/>
            <p:cNvSpPr/>
            <p:nvPr/>
          </p:nvSpPr>
          <p:spPr>
            <a:xfrm>
              <a:off x="5784824" y="2066086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71081" y="0"/>
                  </a:moveTo>
                  <a:lnTo>
                    <a:pt x="0" y="29044"/>
                  </a:lnTo>
                  <a:lnTo>
                    <a:pt x="71081" y="58077"/>
                  </a:lnTo>
                  <a:lnTo>
                    <a:pt x="54216" y="29044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755"/>
            <p:cNvSpPr/>
            <p:nvPr/>
          </p:nvSpPr>
          <p:spPr>
            <a:xfrm>
              <a:off x="5368544" y="2761830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0" y="0"/>
                  </a:moveTo>
                  <a:lnTo>
                    <a:pt x="621029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5968936" y="2732786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65" y="29044"/>
                  </a:lnTo>
                  <a:lnTo>
                    <a:pt x="0" y="58077"/>
                  </a:lnTo>
                  <a:lnTo>
                    <a:pt x="71069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7" name="object 7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76137" y="4160266"/>
              <a:ext cx="262902" cy="198323"/>
            </a:xfrm>
            <a:prstGeom prst="rect">
              <a:avLst/>
            </a:prstGeom>
          </p:spPr>
        </p:pic>
        <p:pic>
          <p:nvPicPr>
            <p:cNvPr id="758" name="object 75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68747" y="4160266"/>
              <a:ext cx="266446" cy="128714"/>
            </a:xfrm>
            <a:prstGeom prst="rect">
              <a:avLst/>
            </a:prstGeom>
          </p:spPr>
        </p:pic>
      </p:grpSp>
      <p:sp>
        <p:nvSpPr>
          <p:cNvPr id="759" name="object 759"/>
          <p:cNvSpPr txBox="1"/>
          <p:nvPr/>
        </p:nvSpPr>
        <p:spPr>
          <a:xfrm>
            <a:off x="3786797" y="2824175"/>
            <a:ext cx="501015" cy="226060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27000" marR="42545" indent="-70485">
              <a:lnSpc>
                <a:spcPct val="104200"/>
              </a:lnSpc>
              <a:spcBef>
                <a:spcPts val="28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Misalignment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Detector</a:t>
            </a:r>
            <a:endParaRPr sz="500">
              <a:latin typeface="Arial"/>
              <a:cs typeface="Arial"/>
            </a:endParaRPr>
          </a:p>
        </p:txBody>
      </p:sp>
      <p:sp>
        <p:nvSpPr>
          <p:cNvPr id="760" name="object 760"/>
          <p:cNvSpPr txBox="1"/>
          <p:nvPr/>
        </p:nvSpPr>
        <p:spPr>
          <a:xfrm>
            <a:off x="3786797" y="2262555"/>
            <a:ext cx="501015" cy="226060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16205" marR="124460" indent="3175">
              <a:lnSpc>
                <a:spcPct val="104200"/>
              </a:lnSpc>
              <a:spcBef>
                <a:spcPts val="140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Address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Decoder</a:t>
            </a:r>
            <a:endParaRPr sz="500">
              <a:latin typeface="Arial"/>
              <a:cs typeface="Arial"/>
            </a:endParaRPr>
          </a:p>
        </p:txBody>
      </p:sp>
      <p:sp>
        <p:nvSpPr>
          <p:cNvPr id="761" name="object 761"/>
          <p:cNvSpPr txBox="1"/>
          <p:nvPr/>
        </p:nvSpPr>
        <p:spPr>
          <a:xfrm>
            <a:off x="3786797" y="2543365"/>
            <a:ext cx="501015" cy="226060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47320" marR="156210" indent="13335">
              <a:lnSpc>
                <a:spcPct val="104200"/>
              </a:lnSpc>
              <a:spcBef>
                <a:spcPts val="170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Abort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Status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62" name="object 762"/>
          <p:cNvGrpSpPr/>
          <p:nvPr/>
        </p:nvGrpSpPr>
        <p:grpSpPr>
          <a:xfrm>
            <a:off x="1860423" y="2049767"/>
            <a:ext cx="3784600" cy="6075045"/>
            <a:chOff x="1860423" y="2049767"/>
            <a:chExt cx="3784600" cy="6075045"/>
          </a:xfrm>
        </p:grpSpPr>
        <p:sp>
          <p:nvSpPr>
            <p:cNvPr id="763" name="object 763"/>
            <p:cNvSpPr/>
            <p:nvPr/>
          </p:nvSpPr>
          <p:spPr>
            <a:xfrm>
              <a:off x="1912429" y="588087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1912429" y="588087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1861997" y="5851829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94" y="0"/>
                  </a:moveTo>
                  <a:lnTo>
                    <a:pt x="0" y="29044"/>
                  </a:lnTo>
                  <a:lnTo>
                    <a:pt x="71094" y="58077"/>
                  </a:lnTo>
                  <a:lnTo>
                    <a:pt x="54216" y="29044"/>
                  </a:lnTo>
                  <a:lnTo>
                    <a:pt x="71094" y="0"/>
                  </a:lnTo>
                  <a:close/>
                </a:path>
                <a:path w="262889" h="58420">
                  <a:moveTo>
                    <a:pt x="262890" y="29044"/>
                  </a:moveTo>
                  <a:lnTo>
                    <a:pt x="191808" y="0"/>
                  </a:lnTo>
                  <a:lnTo>
                    <a:pt x="208673" y="29044"/>
                  </a:lnTo>
                  <a:lnTo>
                    <a:pt x="191808" y="58077"/>
                  </a:lnTo>
                  <a:lnTo>
                    <a:pt x="262890" y="29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1910854" y="628569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1910854" y="628569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1860423" y="6256667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203" y="29032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32"/>
                  </a:moveTo>
                  <a:lnTo>
                    <a:pt x="191795" y="0"/>
                  </a:lnTo>
                  <a:lnTo>
                    <a:pt x="208661" y="29032"/>
                  </a:lnTo>
                  <a:lnTo>
                    <a:pt x="191795" y="58077"/>
                  </a:lnTo>
                  <a:lnTo>
                    <a:pt x="262877" y="2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1910854" y="6962000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1910854" y="6962000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1860423" y="6932968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32"/>
                  </a:lnTo>
                  <a:lnTo>
                    <a:pt x="71081" y="58077"/>
                  </a:lnTo>
                  <a:lnTo>
                    <a:pt x="54203" y="29032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32"/>
                  </a:moveTo>
                  <a:lnTo>
                    <a:pt x="191795" y="0"/>
                  </a:lnTo>
                  <a:lnTo>
                    <a:pt x="208661" y="29032"/>
                  </a:lnTo>
                  <a:lnTo>
                    <a:pt x="191795" y="58077"/>
                  </a:lnTo>
                  <a:lnTo>
                    <a:pt x="262877" y="2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1910854" y="736683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1910854" y="736683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1860423" y="7337793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089"/>
                  </a:lnTo>
                  <a:lnTo>
                    <a:pt x="54203" y="29044"/>
                  </a:lnTo>
                  <a:lnTo>
                    <a:pt x="71081" y="0"/>
                  </a:lnTo>
                  <a:close/>
                </a:path>
                <a:path w="262889" h="58420">
                  <a:moveTo>
                    <a:pt x="262877" y="29044"/>
                  </a:moveTo>
                  <a:lnTo>
                    <a:pt x="191795" y="0"/>
                  </a:lnTo>
                  <a:lnTo>
                    <a:pt x="208661" y="29044"/>
                  </a:lnTo>
                  <a:lnTo>
                    <a:pt x="191795" y="58089"/>
                  </a:lnTo>
                  <a:lnTo>
                    <a:pt x="262877" y="29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5" name="object 77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60423" y="7999742"/>
              <a:ext cx="262877" cy="124828"/>
            </a:xfrm>
            <a:prstGeom prst="rect">
              <a:avLst/>
            </a:prstGeom>
          </p:spPr>
        </p:pic>
        <p:pic>
          <p:nvPicPr>
            <p:cNvPr id="776" name="object 77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58501" y="2049767"/>
              <a:ext cx="70561" cy="182676"/>
            </a:xfrm>
            <a:prstGeom prst="rect">
              <a:avLst/>
            </a:prstGeom>
          </p:spPr>
        </p:pic>
        <p:sp>
          <p:nvSpPr>
            <p:cNvPr id="777" name="object 777"/>
            <p:cNvSpPr/>
            <p:nvPr/>
          </p:nvSpPr>
          <p:spPr>
            <a:xfrm>
              <a:off x="4174756" y="2100414"/>
              <a:ext cx="1464310" cy="81280"/>
            </a:xfrm>
            <a:custGeom>
              <a:avLst/>
              <a:gdLst/>
              <a:ahLst/>
              <a:cxnLst/>
              <a:rect l="l" t="t" r="r" b="b"/>
              <a:pathLst>
                <a:path w="1464310" h="81280">
                  <a:moveTo>
                    <a:pt x="0" y="81000"/>
                  </a:moveTo>
                  <a:lnTo>
                    <a:pt x="0" y="0"/>
                  </a:lnTo>
                  <a:lnTo>
                    <a:pt x="1463738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4145711" y="2160765"/>
              <a:ext cx="58419" cy="71120"/>
            </a:xfrm>
            <a:custGeom>
              <a:avLst/>
              <a:gdLst/>
              <a:ahLst/>
              <a:cxnLst/>
              <a:rect l="l" t="t" r="r" b="b"/>
              <a:pathLst>
                <a:path w="58420" h="71119">
                  <a:moveTo>
                    <a:pt x="58089" y="0"/>
                  </a:moveTo>
                  <a:lnTo>
                    <a:pt x="29044" y="16878"/>
                  </a:lnTo>
                  <a:lnTo>
                    <a:pt x="0" y="0"/>
                  </a:lnTo>
                  <a:lnTo>
                    <a:pt x="29044" y="71094"/>
                  </a:lnTo>
                  <a:lnTo>
                    <a:pt x="580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4358398" y="3832923"/>
              <a:ext cx="326390" cy="0"/>
            </a:xfrm>
            <a:custGeom>
              <a:avLst/>
              <a:gdLst/>
              <a:ahLst/>
              <a:cxnLst/>
              <a:rect l="l" t="t" r="r" b="b"/>
              <a:pathLst>
                <a:path w="326389">
                  <a:moveTo>
                    <a:pt x="3257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0" name="object 78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53282" y="2328964"/>
              <a:ext cx="169379" cy="67754"/>
            </a:xfrm>
            <a:prstGeom prst="rect">
              <a:avLst/>
            </a:prstGeom>
          </p:spPr>
        </p:pic>
        <p:pic>
          <p:nvPicPr>
            <p:cNvPr id="781" name="object 78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55530" y="2783078"/>
              <a:ext cx="169405" cy="67754"/>
            </a:xfrm>
            <a:prstGeom prst="rect">
              <a:avLst/>
            </a:prstGeom>
          </p:spPr>
        </p:pic>
      </p:grpSp>
      <p:sp>
        <p:nvSpPr>
          <p:cNvPr id="782" name="object 782"/>
          <p:cNvSpPr txBox="1"/>
          <p:nvPr/>
        </p:nvSpPr>
        <p:spPr>
          <a:xfrm>
            <a:off x="5570072" y="4581507"/>
            <a:ext cx="102870" cy="363855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Transceiver</a:t>
            </a:r>
            <a:endParaRPr sz="500">
              <a:latin typeface="Arial"/>
              <a:cs typeface="Arial"/>
            </a:endParaRPr>
          </a:p>
        </p:txBody>
      </p:sp>
      <p:sp>
        <p:nvSpPr>
          <p:cNvPr id="783" name="object 783"/>
          <p:cNvSpPr txBox="1"/>
          <p:nvPr/>
        </p:nvSpPr>
        <p:spPr>
          <a:xfrm>
            <a:off x="3848000" y="3571297"/>
            <a:ext cx="356235" cy="2063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26034">
              <a:lnSpc>
                <a:spcPts val="700"/>
              </a:lnSpc>
              <a:spcBef>
                <a:spcPts val="140"/>
              </a:spcBef>
            </a:pPr>
            <a:r>
              <a:rPr sz="600" spc="-10" dirty="0">
                <a:solidFill>
                  <a:srgbClr val="231F20"/>
                </a:solidFill>
                <a:latin typeface="Arial"/>
                <a:cs typeface="Arial"/>
              </a:rPr>
              <a:t>Memory</a:t>
            </a:r>
            <a:r>
              <a:rPr sz="6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Arial"/>
                <a:cs typeface="Arial"/>
              </a:rPr>
              <a:t>Controller</a:t>
            </a:r>
            <a:endParaRPr sz="600">
              <a:latin typeface="Arial"/>
              <a:cs typeface="Arial"/>
            </a:endParaRPr>
          </a:p>
        </p:txBody>
      </p:sp>
      <p:sp>
        <p:nvSpPr>
          <p:cNvPr id="784" name="object 784"/>
          <p:cNvSpPr txBox="1"/>
          <p:nvPr/>
        </p:nvSpPr>
        <p:spPr>
          <a:xfrm>
            <a:off x="3786797" y="3104984"/>
            <a:ext cx="501015" cy="226060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45415" marR="150495" indent="40640">
              <a:lnSpc>
                <a:spcPct val="104200"/>
              </a:lnSpc>
              <a:spcBef>
                <a:spcPts val="18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Bus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Arbiter</a:t>
            </a:r>
            <a:endParaRPr sz="500">
              <a:latin typeface="Arial"/>
              <a:cs typeface="Arial"/>
            </a:endParaRPr>
          </a:p>
        </p:txBody>
      </p:sp>
      <p:sp>
        <p:nvSpPr>
          <p:cNvPr id="785" name="object 785"/>
          <p:cNvSpPr txBox="1"/>
          <p:nvPr/>
        </p:nvSpPr>
        <p:spPr>
          <a:xfrm>
            <a:off x="3104133" y="3062757"/>
            <a:ext cx="447675" cy="275590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26364" marR="65405" indent="-53975">
              <a:lnSpc>
                <a:spcPct val="104200"/>
              </a:lnSpc>
              <a:spcBef>
                <a:spcPts val="530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Peripheral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Bridge</a:t>
            </a:r>
            <a:endParaRPr sz="500">
              <a:latin typeface="Arial"/>
              <a:cs typeface="Arial"/>
            </a:endParaRPr>
          </a:p>
        </p:txBody>
      </p:sp>
      <p:sp>
        <p:nvSpPr>
          <p:cNvPr id="786" name="object 786"/>
          <p:cNvSpPr txBox="1"/>
          <p:nvPr/>
        </p:nvSpPr>
        <p:spPr>
          <a:xfrm>
            <a:off x="3104133" y="3400209"/>
            <a:ext cx="447675" cy="275590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3025" marR="65405" algn="ctr">
              <a:lnSpc>
                <a:spcPct val="104200"/>
              </a:lnSpc>
              <a:spcBef>
                <a:spcPts val="16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Peripheral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DMA</a:t>
            </a:r>
            <a:endParaRPr sz="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Controller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787" name="object 787"/>
          <p:cNvGrpSpPr/>
          <p:nvPr/>
        </p:nvGrpSpPr>
        <p:grpSpPr>
          <a:xfrm>
            <a:off x="2886354" y="1311871"/>
            <a:ext cx="3152140" cy="4504690"/>
            <a:chOff x="2886354" y="1311871"/>
            <a:chExt cx="3152140" cy="4504690"/>
          </a:xfrm>
        </p:grpSpPr>
        <p:pic>
          <p:nvPicPr>
            <p:cNvPr id="788" name="object 78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55530" y="3166452"/>
              <a:ext cx="169405" cy="67754"/>
            </a:xfrm>
            <a:prstGeom prst="rect">
              <a:avLst/>
            </a:prstGeom>
          </p:spPr>
        </p:pic>
        <p:pic>
          <p:nvPicPr>
            <p:cNvPr id="789" name="object 78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549167" y="3495471"/>
              <a:ext cx="169405" cy="67754"/>
            </a:xfrm>
            <a:prstGeom prst="rect">
              <a:avLst/>
            </a:prstGeom>
          </p:spPr>
        </p:pic>
        <p:pic>
          <p:nvPicPr>
            <p:cNvPr id="790" name="object 79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86354" y="3167189"/>
              <a:ext cx="215214" cy="67754"/>
            </a:xfrm>
            <a:prstGeom prst="rect">
              <a:avLst/>
            </a:prstGeom>
          </p:spPr>
        </p:pic>
        <p:pic>
          <p:nvPicPr>
            <p:cNvPr id="791" name="object 79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886494" y="3506850"/>
              <a:ext cx="211899" cy="67767"/>
            </a:xfrm>
            <a:prstGeom prst="rect">
              <a:avLst/>
            </a:prstGeom>
          </p:spPr>
        </p:pic>
        <p:sp>
          <p:nvSpPr>
            <p:cNvPr id="792" name="object 792"/>
            <p:cNvSpPr/>
            <p:nvPr/>
          </p:nvSpPr>
          <p:spPr>
            <a:xfrm>
              <a:off x="4407293" y="4045648"/>
              <a:ext cx="193675" cy="481965"/>
            </a:xfrm>
            <a:custGeom>
              <a:avLst/>
              <a:gdLst/>
              <a:ahLst/>
              <a:cxnLst/>
              <a:rect l="l" t="t" r="r" b="b"/>
              <a:pathLst>
                <a:path w="193675" h="481964">
                  <a:moveTo>
                    <a:pt x="193611" y="481736"/>
                  </a:moveTo>
                  <a:lnTo>
                    <a:pt x="193611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4350435" y="4010380"/>
              <a:ext cx="83820" cy="71120"/>
            </a:xfrm>
            <a:custGeom>
              <a:avLst/>
              <a:gdLst/>
              <a:ahLst/>
              <a:cxnLst/>
              <a:rect l="l" t="t" r="r" b="b"/>
              <a:pathLst>
                <a:path w="83820" h="71120">
                  <a:moveTo>
                    <a:pt x="83604" y="0"/>
                  </a:moveTo>
                  <a:lnTo>
                    <a:pt x="0" y="35267"/>
                  </a:lnTo>
                  <a:lnTo>
                    <a:pt x="83604" y="70561"/>
                  </a:lnTo>
                  <a:lnTo>
                    <a:pt x="68630" y="35267"/>
                  </a:lnTo>
                  <a:lnTo>
                    <a:pt x="8360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4148886" y="4115473"/>
              <a:ext cx="222885" cy="702945"/>
            </a:xfrm>
            <a:custGeom>
              <a:avLst/>
              <a:gdLst/>
              <a:ahLst/>
              <a:cxnLst/>
              <a:rect l="l" t="t" r="r" b="b"/>
              <a:pathLst>
                <a:path w="222885" h="702945">
                  <a:moveTo>
                    <a:pt x="222554" y="702398"/>
                  </a:moveTo>
                  <a:lnTo>
                    <a:pt x="0" y="702398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4344682" y="4782591"/>
              <a:ext cx="83820" cy="71120"/>
            </a:xfrm>
            <a:custGeom>
              <a:avLst/>
              <a:gdLst/>
              <a:ahLst/>
              <a:cxnLst/>
              <a:rect l="l" t="t" r="r" b="b"/>
              <a:pathLst>
                <a:path w="83820" h="71120">
                  <a:moveTo>
                    <a:pt x="0" y="0"/>
                  </a:moveTo>
                  <a:lnTo>
                    <a:pt x="14986" y="35280"/>
                  </a:lnTo>
                  <a:lnTo>
                    <a:pt x="0" y="70548"/>
                  </a:lnTo>
                  <a:lnTo>
                    <a:pt x="83604" y="35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3981081" y="4176052"/>
              <a:ext cx="438784" cy="1007110"/>
            </a:xfrm>
            <a:custGeom>
              <a:avLst/>
              <a:gdLst/>
              <a:ahLst/>
              <a:cxnLst/>
              <a:rect l="l" t="t" r="r" b="b"/>
              <a:pathLst>
                <a:path w="438785" h="1007110">
                  <a:moveTo>
                    <a:pt x="438162" y="1006716"/>
                  </a:moveTo>
                  <a:lnTo>
                    <a:pt x="0" y="1006716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3945801" y="4119194"/>
              <a:ext cx="71120" cy="83820"/>
            </a:xfrm>
            <a:custGeom>
              <a:avLst/>
              <a:gdLst/>
              <a:ahLst/>
              <a:cxnLst/>
              <a:rect l="l" t="t" r="r" b="b"/>
              <a:pathLst>
                <a:path w="71120" h="83820">
                  <a:moveTo>
                    <a:pt x="35280" y="0"/>
                  </a:moveTo>
                  <a:lnTo>
                    <a:pt x="0" y="83616"/>
                  </a:lnTo>
                  <a:lnTo>
                    <a:pt x="35280" y="68630"/>
                  </a:lnTo>
                  <a:lnTo>
                    <a:pt x="70548" y="83616"/>
                  </a:lnTo>
                  <a:lnTo>
                    <a:pt x="3528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3748925" y="5585358"/>
              <a:ext cx="612775" cy="0"/>
            </a:xfrm>
            <a:custGeom>
              <a:avLst/>
              <a:gdLst/>
              <a:ahLst/>
              <a:cxnLst/>
              <a:rect l="l" t="t" r="r" b="b"/>
              <a:pathLst>
                <a:path w="612775">
                  <a:moveTo>
                    <a:pt x="612724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4340390" y="3797642"/>
              <a:ext cx="399415" cy="1823085"/>
            </a:xfrm>
            <a:custGeom>
              <a:avLst/>
              <a:gdLst/>
              <a:ahLst/>
              <a:cxnLst/>
              <a:rect l="l" t="t" r="r" b="b"/>
              <a:pathLst>
                <a:path w="399414" h="1823085">
                  <a:moveTo>
                    <a:pt x="83604" y="1787715"/>
                  </a:moveTo>
                  <a:lnTo>
                    <a:pt x="0" y="1752447"/>
                  </a:lnTo>
                  <a:lnTo>
                    <a:pt x="14973" y="1787715"/>
                  </a:lnTo>
                  <a:lnTo>
                    <a:pt x="0" y="1823008"/>
                  </a:lnTo>
                  <a:lnTo>
                    <a:pt x="83604" y="1787715"/>
                  </a:lnTo>
                  <a:close/>
                </a:path>
                <a:path w="399414" h="1823085">
                  <a:moveTo>
                    <a:pt x="399326" y="35280"/>
                  </a:moveTo>
                  <a:lnTo>
                    <a:pt x="315734" y="0"/>
                  </a:lnTo>
                  <a:lnTo>
                    <a:pt x="330695" y="35280"/>
                  </a:lnTo>
                  <a:lnTo>
                    <a:pt x="315734" y="70561"/>
                  </a:lnTo>
                  <a:lnTo>
                    <a:pt x="399326" y="3528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0" name="object 80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73700" y="4300512"/>
              <a:ext cx="262890" cy="122529"/>
            </a:xfrm>
            <a:prstGeom prst="rect">
              <a:avLst/>
            </a:prstGeom>
          </p:spPr>
        </p:pic>
        <p:sp>
          <p:nvSpPr>
            <p:cNvPr id="801" name="object 801"/>
            <p:cNvSpPr/>
            <p:nvPr/>
          </p:nvSpPr>
          <p:spPr>
            <a:xfrm>
              <a:off x="5370106" y="5783313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5370106" y="5783313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216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5565470" y="5754268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0" y="0"/>
                  </a:moveTo>
                  <a:lnTo>
                    <a:pt x="16865" y="29044"/>
                  </a:lnTo>
                  <a:lnTo>
                    <a:pt x="0" y="58077"/>
                  </a:lnTo>
                  <a:lnTo>
                    <a:pt x="71094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5825540" y="578733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13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5825540" y="578733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13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5775122" y="5758306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69" y="0"/>
                  </a:moveTo>
                  <a:lnTo>
                    <a:pt x="0" y="29032"/>
                  </a:lnTo>
                  <a:lnTo>
                    <a:pt x="71069" y="58077"/>
                  </a:lnTo>
                  <a:lnTo>
                    <a:pt x="54203" y="29032"/>
                  </a:lnTo>
                  <a:lnTo>
                    <a:pt x="71069" y="0"/>
                  </a:lnTo>
                  <a:close/>
                </a:path>
                <a:path w="262889" h="58420">
                  <a:moveTo>
                    <a:pt x="262890" y="29032"/>
                  </a:moveTo>
                  <a:lnTo>
                    <a:pt x="191808" y="12"/>
                  </a:lnTo>
                  <a:lnTo>
                    <a:pt x="208673" y="29032"/>
                  </a:lnTo>
                  <a:lnTo>
                    <a:pt x="191808" y="58077"/>
                  </a:lnTo>
                  <a:lnTo>
                    <a:pt x="262890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5423433" y="5525401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5423433" y="5525401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216014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5373001" y="5496356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20">
                  <a:moveTo>
                    <a:pt x="71081" y="0"/>
                  </a:moveTo>
                  <a:lnTo>
                    <a:pt x="0" y="29044"/>
                  </a:lnTo>
                  <a:lnTo>
                    <a:pt x="71081" y="58102"/>
                  </a:lnTo>
                  <a:lnTo>
                    <a:pt x="54216" y="29044"/>
                  </a:lnTo>
                  <a:lnTo>
                    <a:pt x="7108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5421020" y="571266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5421020" y="571266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5370589" y="5683630"/>
              <a:ext cx="262890" cy="58419"/>
            </a:xfrm>
            <a:custGeom>
              <a:avLst/>
              <a:gdLst/>
              <a:ahLst/>
              <a:cxnLst/>
              <a:rect l="l" t="t" r="r" b="b"/>
              <a:pathLst>
                <a:path w="262889" h="58420">
                  <a:moveTo>
                    <a:pt x="71069" y="0"/>
                  </a:moveTo>
                  <a:lnTo>
                    <a:pt x="0" y="29032"/>
                  </a:lnTo>
                  <a:lnTo>
                    <a:pt x="71069" y="58064"/>
                  </a:lnTo>
                  <a:lnTo>
                    <a:pt x="54190" y="29032"/>
                  </a:lnTo>
                  <a:lnTo>
                    <a:pt x="71069" y="0"/>
                  </a:lnTo>
                  <a:close/>
                </a:path>
                <a:path w="262889" h="58420">
                  <a:moveTo>
                    <a:pt x="262877" y="29032"/>
                  </a:moveTo>
                  <a:lnTo>
                    <a:pt x="191782" y="12"/>
                  </a:lnTo>
                  <a:lnTo>
                    <a:pt x="208661" y="29032"/>
                  </a:lnTo>
                  <a:lnTo>
                    <a:pt x="191782" y="58064"/>
                  </a:lnTo>
                  <a:lnTo>
                    <a:pt x="262877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4995214" y="1318221"/>
              <a:ext cx="0" cy="714375"/>
            </a:xfrm>
            <a:custGeom>
              <a:avLst/>
              <a:gdLst/>
              <a:ahLst/>
              <a:cxnLst/>
              <a:rect l="l" t="t" r="r" b="b"/>
              <a:pathLst>
                <a:path h="714375">
                  <a:moveTo>
                    <a:pt x="0" y="0"/>
                  </a:moveTo>
                  <a:lnTo>
                    <a:pt x="0" y="71403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4" name="object 814"/>
          <p:cNvSpPr txBox="1"/>
          <p:nvPr/>
        </p:nvSpPr>
        <p:spPr>
          <a:xfrm>
            <a:off x="5001564" y="1332268"/>
            <a:ext cx="393065" cy="6985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5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ETM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815" name="object 815"/>
          <p:cNvGrpSpPr/>
          <p:nvPr/>
        </p:nvGrpSpPr>
        <p:grpSpPr>
          <a:xfrm>
            <a:off x="2880804" y="1489684"/>
            <a:ext cx="3166110" cy="4207510"/>
            <a:chOff x="2880804" y="1489684"/>
            <a:chExt cx="3166110" cy="4207510"/>
          </a:xfrm>
        </p:grpSpPr>
        <p:sp>
          <p:nvSpPr>
            <p:cNvPr id="816" name="object 816"/>
            <p:cNvSpPr/>
            <p:nvPr/>
          </p:nvSpPr>
          <p:spPr>
            <a:xfrm>
              <a:off x="5413514" y="1518716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79">
                  <a:moveTo>
                    <a:pt x="0" y="0"/>
                  </a:moveTo>
                  <a:lnTo>
                    <a:pt x="182803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5575681" y="1489684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52" y="29032"/>
                  </a:lnTo>
                  <a:lnTo>
                    <a:pt x="0" y="58077"/>
                  </a:lnTo>
                  <a:lnTo>
                    <a:pt x="71081" y="29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5406720" y="1632102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79">
                  <a:moveTo>
                    <a:pt x="0" y="0"/>
                  </a:moveTo>
                  <a:lnTo>
                    <a:pt x="182803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5568873" y="1603057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65" y="29044"/>
                  </a:lnTo>
                  <a:lnTo>
                    <a:pt x="0" y="58077"/>
                  </a:lnTo>
                  <a:lnTo>
                    <a:pt x="71069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5413514" y="1758759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79">
                  <a:moveTo>
                    <a:pt x="0" y="0"/>
                  </a:moveTo>
                  <a:lnTo>
                    <a:pt x="182803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5575681" y="1729714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52" y="29044"/>
                  </a:lnTo>
                  <a:lnTo>
                    <a:pt x="0" y="58077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5413514" y="1872132"/>
              <a:ext cx="182880" cy="0"/>
            </a:xfrm>
            <a:custGeom>
              <a:avLst/>
              <a:gdLst/>
              <a:ahLst/>
              <a:cxnLst/>
              <a:rect l="l" t="t" r="r" b="b"/>
              <a:pathLst>
                <a:path w="182879">
                  <a:moveTo>
                    <a:pt x="0" y="0"/>
                  </a:moveTo>
                  <a:lnTo>
                    <a:pt x="182803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5575681" y="1843087"/>
              <a:ext cx="71120" cy="58419"/>
            </a:xfrm>
            <a:custGeom>
              <a:avLst/>
              <a:gdLst/>
              <a:ahLst/>
              <a:cxnLst/>
              <a:rect l="l" t="t" r="r" b="b"/>
              <a:pathLst>
                <a:path w="71120" h="58419">
                  <a:moveTo>
                    <a:pt x="0" y="0"/>
                  </a:moveTo>
                  <a:lnTo>
                    <a:pt x="16852" y="29044"/>
                  </a:lnTo>
                  <a:lnTo>
                    <a:pt x="0" y="58089"/>
                  </a:lnTo>
                  <a:lnTo>
                    <a:pt x="71081" y="290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5834354" y="1872132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5834354" y="1872132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5783910" y="1843087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19">
                  <a:moveTo>
                    <a:pt x="71094" y="0"/>
                  </a:moveTo>
                  <a:lnTo>
                    <a:pt x="0" y="29044"/>
                  </a:lnTo>
                  <a:lnTo>
                    <a:pt x="71094" y="58089"/>
                  </a:lnTo>
                  <a:lnTo>
                    <a:pt x="54216" y="29044"/>
                  </a:lnTo>
                  <a:lnTo>
                    <a:pt x="71094" y="0"/>
                  </a:lnTo>
                  <a:close/>
                </a:path>
                <a:path w="263525" h="58419">
                  <a:moveTo>
                    <a:pt x="262902" y="29044"/>
                  </a:moveTo>
                  <a:lnTo>
                    <a:pt x="191808" y="12"/>
                  </a:lnTo>
                  <a:lnTo>
                    <a:pt x="208686" y="29044"/>
                  </a:lnTo>
                  <a:lnTo>
                    <a:pt x="191808" y="58089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5834354" y="1528940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5834354" y="1528940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5783910" y="1499907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19">
                  <a:moveTo>
                    <a:pt x="71094" y="0"/>
                  </a:moveTo>
                  <a:lnTo>
                    <a:pt x="0" y="29032"/>
                  </a:lnTo>
                  <a:lnTo>
                    <a:pt x="71094" y="58077"/>
                  </a:lnTo>
                  <a:lnTo>
                    <a:pt x="54216" y="29032"/>
                  </a:lnTo>
                  <a:lnTo>
                    <a:pt x="71094" y="0"/>
                  </a:lnTo>
                  <a:close/>
                </a:path>
                <a:path w="263525" h="58419">
                  <a:moveTo>
                    <a:pt x="262902" y="29032"/>
                  </a:moveTo>
                  <a:lnTo>
                    <a:pt x="191808" y="0"/>
                  </a:lnTo>
                  <a:lnTo>
                    <a:pt x="208686" y="29032"/>
                  </a:lnTo>
                  <a:lnTo>
                    <a:pt x="191808" y="58077"/>
                  </a:lnTo>
                  <a:lnTo>
                    <a:pt x="262902" y="29032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5834354" y="163208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5834354" y="163208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5783910" y="1603044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19">
                  <a:moveTo>
                    <a:pt x="71094" y="0"/>
                  </a:moveTo>
                  <a:lnTo>
                    <a:pt x="0" y="29044"/>
                  </a:lnTo>
                  <a:lnTo>
                    <a:pt x="71094" y="58089"/>
                  </a:lnTo>
                  <a:lnTo>
                    <a:pt x="54216" y="29044"/>
                  </a:lnTo>
                  <a:lnTo>
                    <a:pt x="71094" y="0"/>
                  </a:lnTo>
                  <a:close/>
                </a:path>
                <a:path w="263525" h="58419">
                  <a:moveTo>
                    <a:pt x="262902" y="29044"/>
                  </a:moveTo>
                  <a:lnTo>
                    <a:pt x="191808" y="12"/>
                  </a:lnTo>
                  <a:lnTo>
                    <a:pt x="208686" y="29044"/>
                  </a:lnTo>
                  <a:lnTo>
                    <a:pt x="191808" y="58089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5834354" y="175875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162001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5834354" y="1758759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001" y="0"/>
                  </a:lnTo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5783910" y="1729714"/>
              <a:ext cx="263525" cy="58419"/>
            </a:xfrm>
            <a:custGeom>
              <a:avLst/>
              <a:gdLst/>
              <a:ahLst/>
              <a:cxnLst/>
              <a:rect l="l" t="t" r="r" b="b"/>
              <a:pathLst>
                <a:path w="263525" h="58419">
                  <a:moveTo>
                    <a:pt x="71094" y="0"/>
                  </a:moveTo>
                  <a:lnTo>
                    <a:pt x="0" y="29044"/>
                  </a:lnTo>
                  <a:lnTo>
                    <a:pt x="71094" y="58077"/>
                  </a:lnTo>
                  <a:lnTo>
                    <a:pt x="54216" y="29044"/>
                  </a:lnTo>
                  <a:lnTo>
                    <a:pt x="71094" y="0"/>
                  </a:lnTo>
                  <a:close/>
                </a:path>
                <a:path w="263525" h="58419">
                  <a:moveTo>
                    <a:pt x="262902" y="29044"/>
                  </a:moveTo>
                  <a:lnTo>
                    <a:pt x="191808" y="12"/>
                  </a:lnTo>
                  <a:lnTo>
                    <a:pt x="208686" y="29044"/>
                  </a:lnTo>
                  <a:lnTo>
                    <a:pt x="191808" y="58077"/>
                  </a:lnTo>
                  <a:lnTo>
                    <a:pt x="262902" y="2904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2887154" y="5581948"/>
              <a:ext cx="181610" cy="109220"/>
            </a:xfrm>
            <a:custGeom>
              <a:avLst/>
              <a:gdLst/>
              <a:ahLst/>
              <a:cxnLst/>
              <a:rect l="l" t="t" r="r" b="b"/>
              <a:pathLst>
                <a:path w="181610" h="109220">
                  <a:moveTo>
                    <a:pt x="181152" y="108883"/>
                  </a:moveTo>
                  <a:lnTo>
                    <a:pt x="0" y="108883"/>
                  </a:lnTo>
                  <a:lnTo>
                    <a:pt x="0" y="0"/>
                  </a:lnTo>
                  <a:lnTo>
                    <a:pt x="181152" y="0"/>
                  </a:lnTo>
                  <a:lnTo>
                    <a:pt x="181152" y="108883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7" name="object 837"/>
          <p:cNvSpPr txBox="1"/>
          <p:nvPr/>
        </p:nvSpPr>
        <p:spPr>
          <a:xfrm>
            <a:off x="4852028" y="2378203"/>
            <a:ext cx="394335" cy="37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231F20"/>
                </a:solidFill>
                <a:latin typeface="Arial"/>
                <a:cs typeface="Arial"/>
              </a:rPr>
              <a:t>EBI</a:t>
            </a:r>
            <a:endParaRPr sz="600">
              <a:latin typeface="Arial"/>
              <a:cs typeface="Arial"/>
            </a:endParaRPr>
          </a:p>
          <a:p>
            <a:pPr marL="12065" marR="5080" algn="ctr">
              <a:lnSpc>
                <a:spcPct val="101899"/>
              </a:lnSpc>
              <a:spcBef>
                <a:spcPts val="350"/>
              </a:spcBef>
            </a:pPr>
            <a:r>
              <a:rPr sz="450" spc="-10" dirty="0">
                <a:solidFill>
                  <a:srgbClr val="231F20"/>
                </a:solidFill>
                <a:latin typeface="Arial"/>
                <a:cs typeface="Arial"/>
              </a:rPr>
              <a:t>CompactFlash</a:t>
            </a:r>
            <a:r>
              <a:rPr sz="45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450" dirty="0">
                <a:solidFill>
                  <a:srgbClr val="231F20"/>
                </a:solidFill>
                <a:latin typeface="Arial"/>
                <a:cs typeface="Arial"/>
              </a:rPr>
              <a:t>NAND</a:t>
            </a:r>
            <a:r>
              <a:rPr sz="45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450" spc="-10" dirty="0">
                <a:solidFill>
                  <a:srgbClr val="231F20"/>
                </a:solidFill>
                <a:latin typeface="Arial"/>
                <a:cs typeface="Arial"/>
              </a:rPr>
              <a:t>Flash</a:t>
            </a:r>
            <a:r>
              <a:rPr sz="45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450" spc="-10" dirty="0">
                <a:solidFill>
                  <a:srgbClr val="231F20"/>
                </a:solidFill>
                <a:latin typeface="Arial"/>
                <a:cs typeface="Arial"/>
              </a:rPr>
              <a:t>SmartMedia</a:t>
            </a:r>
            <a:endParaRPr sz="450">
              <a:latin typeface="Arial"/>
              <a:cs typeface="Arial"/>
            </a:endParaRPr>
          </a:p>
        </p:txBody>
      </p:sp>
      <p:sp>
        <p:nvSpPr>
          <p:cNvPr id="838" name="object 838"/>
          <p:cNvSpPr txBox="1"/>
          <p:nvPr/>
        </p:nvSpPr>
        <p:spPr>
          <a:xfrm>
            <a:off x="6089443" y="1456015"/>
            <a:ext cx="452120" cy="471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5104">
              <a:lnSpc>
                <a:spcPct val="135000"/>
              </a:lnSpc>
              <a:spcBef>
                <a:spcPts val="95"/>
              </a:spcBef>
            </a:pP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TSYNC</a:t>
            </a:r>
            <a:r>
              <a:rPr sz="5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TCLK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TPS0</a:t>
            </a:r>
            <a:r>
              <a:rPr sz="5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5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20" dirty="0">
                <a:solidFill>
                  <a:srgbClr val="231F20"/>
                </a:solidFill>
                <a:latin typeface="Arial"/>
                <a:cs typeface="Arial"/>
              </a:rPr>
              <a:t>TPS2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TPK0</a:t>
            </a:r>
            <a:r>
              <a:rPr sz="5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dirty="0">
                <a:solidFill>
                  <a:srgbClr val="231F20"/>
                </a:solidFill>
                <a:latin typeface="Arial"/>
                <a:cs typeface="Arial"/>
              </a:rPr>
              <a:t>-</a:t>
            </a:r>
            <a:r>
              <a:rPr sz="5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500" spc="-10" dirty="0">
                <a:solidFill>
                  <a:srgbClr val="231F20"/>
                </a:solidFill>
                <a:latin typeface="Arial"/>
                <a:cs typeface="Arial"/>
              </a:rPr>
              <a:t>TPK15</a:t>
            </a:r>
            <a:endParaRPr sz="500">
              <a:latin typeface="Arial"/>
              <a:cs typeface="Arial"/>
            </a:endParaRPr>
          </a:p>
        </p:txBody>
      </p:sp>
      <p:sp>
        <p:nvSpPr>
          <p:cNvPr id="839" name="object 839"/>
          <p:cNvSpPr txBox="1"/>
          <p:nvPr/>
        </p:nvSpPr>
        <p:spPr>
          <a:xfrm>
            <a:off x="2893504" y="5588298"/>
            <a:ext cx="170815" cy="977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50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PDC</a:t>
            </a:r>
            <a:endParaRPr sz="500">
              <a:latin typeface="Arial"/>
              <a:cs typeface="Arial"/>
            </a:endParaRPr>
          </a:p>
        </p:txBody>
      </p:sp>
      <p:sp>
        <p:nvSpPr>
          <p:cNvPr id="840" name="object 840"/>
          <p:cNvSpPr txBox="1"/>
          <p:nvPr/>
        </p:nvSpPr>
        <p:spPr>
          <a:xfrm>
            <a:off x="2890583" y="6042347"/>
            <a:ext cx="182245" cy="110489"/>
          </a:xfrm>
          <a:prstGeom prst="rect">
            <a:avLst/>
          </a:prstGeom>
          <a:solidFill>
            <a:srgbClr val="FFFFFF"/>
          </a:solidFill>
          <a:ln w="13182">
            <a:solidFill>
              <a:srgbClr val="231F2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PDC</a:t>
            </a:r>
            <a:endParaRPr sz="500">
              <a:latin typeface="Arial"/>
              <a:cs typeface="Arial"/>
            </a:endParaRPr>
          </a:p>
        </p:txBody>
      </p:sp>
      <p:sp>
        <p:nvSpPr>
          <p:cNvPr id="841" name="object 841"/>
          <p:cNvSpPr/>
          <p:nvPr/>
        </p:nvSpPr>
        <p:spPr>
          <a:xfrm>
            <a:off x="2890837" y="6715474"/>
            <a:ext cx="181610" cy="109220"/>
          </a:xfrm>
          <a:custGeom>
            <a:avLst/>
            <a:gdLst/>
            <a:ahLst/>
            <a:cxnLst/>
            <a:rect l="l" t="t" r="r" b="b"/>
            <a:pathLst>
              <a:path w="181610" h="109220">
                <a:moveTo>
                  <a:pt x="181152" y="108883"/>
                </a:moveTo>
                <a:lnTo>
                  <a:pt x="0" y="108883"/>
                </a:lnTo>
                <a:lnTo>
                  <a:pt x="0" y="0"/>
                </a:lnTo>
                <a:lnTo>
                  <a:pt x="181152" y="0"/>
                </a:lnTo>
                <a:lnTo>
                  <a:pt x="181152" y="10888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 txBox="1"/>
          <p:nvPr/>
        </p:nvSpPr>
        <p:spPr>
          <a:xfrm>
            <a:off x="2896933" y="6721824"/>
            <a:ext cx="169545" cy="984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50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PDC</a:t>
            </a:r>
            <a:endParaRPr sz="500">
              <a:latin typeface="Arial"/>
              <a:cs typeface="Arial"/>
            </a:endParaRPr>
          </a:p>
        </p:txBody>
      </p:sp>
      <p:sp>
        <p:nvSpPr>
          <p:cNvPr id="843" name="object 843"/>
          <p:cNvSpPr txBox="1"/>
          <p:nvPr/>
        </p:nvSpPr>
        <p:spPr>
          <a:xfrm>
            <a:off x="2890583" y="7125061"/>
            <a:ext cx="182245" cy="107950"/>
          </a:xfrm>
          <a:prstGeom prst="rect">
            <a:avLst/>
          </a:prstGeom>
          <a:solidFill>
            <a:srgbClr val="FFFFFF"/>
          </a:solidFill>
          <a:ln w="13690">
            <a:solidFill>
              <a:srgbClr val="231F2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PDC</a:t>
            </a:r>
            <a:endParaRPr sz="500">
              <a:latin typeface="Arial"/>
              <a:cs typeface="Arial"/>
            </a:endParaRPr>
          </a:p>
        </p:txBody>
      </p:sp>
      <p:sp>
        <p:nvSpPr>
          <p:cNvPr id="844" name="object 844"/>
          <p:cNvSpPr txBox="1"/>
          <p:nvPr/>
        </p:nvSpPr>
        <p:spPr>
          <a:xfrm>
            <a:off x="4422521" y="6693249"/>
            <a:ext cx="184150" cy="109855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PDC</a:t>
            </a:r>
            <a:endParaRPr sz="500">
              <a:latin typeface="Arial"/>
              <a:cs typeface="Arial"/>
            </a:endParaRPr>
          </a:p>
        </p:txBody>
      </p:sp>
      <p:sp>
        <p:nvSpPr>
          <p:cNvPr id="845" name="object 845"/>
          <p:cNvSpPr txBox="1"/>
          <p:nvPr/>
        </p:nvSpPr>
        <p:spPr>
          <a:xfrm>
            <a:off x="4422521" y="7137760"/>
            <a:ext cx="184150" cy="110489"/>
          </a:xfrm>
          <a:prstGeom prst="rect">
            <a:avLst/>
          </a:prstGeom>
          <a:solidFill>
            <a:srgbClr val="FFFFFF"/>
          </a:solidFill>
          <a:ln w="12700">
            <a:solidFill>
              <a:srgbClr val="231F2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PDC</a:t>
            </a:r>
            <a:endParaRPr sz="500">
              <a:latin typeface="Arial"/>
              <a:cs typeface="Arial"/>
            </a:endParaRPr>
          </a:p>
        </p:txBody>
      </p:sp>
      <p:sp>
        <p:nvSpPr>
          <p:cNvPr id="846" name="object 846"/>
          <p:cNvSpPr/>
          <p:nvPr/>
        </p:nvSpPr>
        <p:spPr>
          <a:xfrm>
            <a:off x="2890329" y="7527803"/>
            <a:ext cx="181610" cy="109220"/>
          </a:xfrm>
          <a:custGeom>
            <a:avLst/>
            <a:gdLst/>
            <a:ahLst/>
            <a:cxnLst/>
            <a:rect l="l" t="t" r="r" b="b"/>
            <a:pathLst>
              <a:path w="181610" h="109220">
                <a:moveTo>
                  <a:pt x="181152" y="108884"/>
                </a:moveTo>
                <a:lnTo>
                  <a:pt x="0" y="108884"/>
                </a:lnTo>
                <a:lnTo>
                  <a:pt x="0" y="0"/>
                </a:lnTo>
                <a:lnTo>
                  <a:pt x="181152" y="0"/>
                </a:lnTo>
                <a:lnTo>
                  <a:pt x="181152" y="108884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 txBox="1"/>
          <p:nvPr/>
        </p:nvSpPr>
        <p:spPr>
          <a:xfrm>
            <a:off x="2896933" y="7515404"/>
            <a:ext cx="168910" cy="115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54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200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PDC</a:t>
            </a:r>
            <a:endParaRPr sz="500">
              <a:latin typeface="Arial"/>
              <a:cs typeface="Arial"/>
            </a:endParaRPr>
          </a:p>
        </p:txBody>
      </p:sp>
      <p:sp>
        <p:nvSpPr>
          <p:cNvPr id="848" name="object 848"/>
          <p:cNvSpPr/>
          <p:nvPr/>
        </p:nvSpPr>
        <p:spPr>
          <a:xfrm>
            <a:off x="2887154" y="8121554"/>
            <a:ext cx="181610" cy="109220"/>
          </a:xfrm>
          <a:custGeom>
            <a:avLst/>
            <a:gdLst/>
            <a:ahLst/>
            <a:cxnLst/>
            <a:rect l="l" t="t" r="r" b="b"/>
            <a:pathLst>
              <a:path w="181610" h="109220">
                <a:moveTo>
                  <a:pt x="181152" y="108883"/>
                </a:moveTo>
                <a:lnTo>
                  <a:pt x="0" y="108883"/>
                </a:lnTo>
                <a:lnTo>
                  <a:pt x="0" y="0"/>
                </a:lnTo>
                <a:lnTo>
                  <a:pt x="181152" y="0"/>
                </a:lnTo>
                <a:lnTo>
                  <a:pt x="181152" y="10888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 txBox="1"/>
          <p:nvPr/>
        </p:nvSpPr>
        <p:spPr>
          <a:xfrm>
            <a:off x="2907870" y="8136142"/>
            <a:ext cx="140970" cy="7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0"/>
              </a:lnSpc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PDC</a:t>
            </a:r>
            <a:endParaRPr sz="500">
              <a:latin typeface="Arial"/>
              <a:cs typeface="Arial"/>
            </a:endParaRPr>
          </a:p>
        </p:txBody>
      </p:sp>
      <p:sp>
        <p:nvSpPr>
          <p:cNvPr id="850" name="object 850"/>
          <p:cNvSpPr/>
          <p:nvPr/>
        </p:nvSpPr>
        <p:spPr>
          <a:xfrm>
            <a:off x="2886659" y="8121554"/>
            <a:ext cx="181610" cy="109220"/>
          </a:xfrm>
          <a:custGeom>
            <a:avLst/>
            <a:gdLst/>
            <a:ahLst/>
            <a:cxnLst/>
            <a:rect l="l" t="t" r="r" b="b"/>
            <a:pathLst>
              <a:path w="181610" h="109220">
                <a:moveTo>
                  <a:pt x="181140" y="0"/>
                </a:moveTo>
                <a:lnTo>
                  <a:pt x="0" y="0"/>
                </a:lnTo>
                <a:lnTo>
                  <a:pt x="0" y="108883"/>
                </a:lnTo>
                <a:lnTo>
                  <a:pt x="181140" y="108883"/>
                </a:lnTo>
                <a:lnTo>
                  <a:pt x="1811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 txBox="1"/>
          <p:nvPr/>
        </p:nvSpPr>
        <p:spPr>
          <a:xfrm>
            <a:off x="2907362" y="8136142"/>
            <a:ext cx="140970" cy="77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90"/>
              </a:lnSpc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PDC</a:t>
            </a:r>
            <a:endParaRPr sz="500">
              <a:latin typeface="Arial"/>
              <a:cs typeface="Arial"/>
            </a:endParaRPr>
          </a:p>
        </p:txBody>
      </p:sp>
      <p:sp>
        <p:nvSpPr>
          <p:cNvPr id="852" name="object 852"/>
          <p:cNvSpPr/>
          <p:nvPr/>
        </p:nvSpPr>
        <p:spPr>
          <a:xfrm>
            <a:off x="2889821" y="8121554"/>
            <a:ext cx="181610" cy="109220"/>
          </a:xfrm>
          <a:custGeom>
            <a:avLst/>
            <a:gdLst/>
            <a:ahLst/>
            <a:cxnLst/>
            <a:rect l="l" t="t" r="r" b="b"/>
            <a:pathLst>
              <a:path w="181610" h="109220">
                <a:moveTo>
                  <a:pt x="181152" y="0"/>
                </a:moveTo>
                <a:lnTo>
                  <a:pt x="0" y="0"/>
                </a:lnTo>
                <a:lnTo>
                  <a:pt x="0" y="108883"/>
                </a:lnTo>
                <a:lnTo>
                  <a:pt x="181152" y="108883"/>
                </a:lnTo>
                <a:lnTo>
                  <a:pt x="181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 txBox="1"/>
          <p:nvPr/>
        </p:nvSpPr>
        <p:spPr>
          <a:xfrm>
            <a:off x="2888240" y="8121554"/>
            <a:ext cx="184785" cy="110489"/>
          </a:xfrm>
          <a:prstGeom prst="rect">
            <a:avLst/>
          </a:prstGeom>
          <a:ln w="14198">
            <a:solidFill>
              <a:srgbClr val="231F2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PDC</a:t>
            </a:r>
            <a:endParaRPr sz="500">
              <a:latin typeface="Arial"/>
              <a:cs typeface="Arial"/>
            </a:endParaRPr>
          </a:p>
        </p:txBody>
      </p:sp>
      <p:sp>
        <p:nvSpPr>
          <p:cNvPr id="854" name="object 854"/>
          <p:cNvSpPr/>
          <p:nvPr/>
        </p:nvSpPr>
        <p:spPr>
          <a:xfrm>
            <a:off x="4427105" y="6220136"/>
            <a:ext cx="181610" cy="109220"/>
          </a:xfrm>
          <a:custGeom>
            <a:avLst/>
            <a:gdLst/>
            <a:ahLst/>
            <a:cxnLst/>
            <a:rect l="l" t="t" r="r" b="b"/>
            <a:pathLst>
              <a:path w="181610" h="109220">
                <a:moveTo>
                  <a:pt x="181152" y="108883"/>
                </a:moveTo>
                <a:lnTo>
                  <a:pt x="0" y="108883"/>
                </a:lnTo>
                <a:lnTo>
                  <a:pt x="0" y="0"/>
                </a:lnTo>
                <a:lnTo>
                  <a:pt x="181152" y="0"/>
                </a:lnTo>
                <a:lnTo>
                  <a:pt x="181152" y="108883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 txBox="1"/>
          <p:nvPr/>
        </p:nvSpPr>
        <p:spPr>
          <a:xfrm>
            <a:off x="4431163" y="6226486"/>
            <a:ext cx="168910" cy="971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50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PDC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856" name="object 856"/>
          <p:cNvGrpSpPr/>
          <p:nvPr/>
        </p:nvGrpSpPr>
        <p:grpSpPr>
          <a:xfrm>
            <a:off x="2476436" y="4175880"/>
            <a:ext cx="194310" cy="121920"/>
            <a:chOff x="2476436" y="4175880"/>
            <a:chExt cx="194310" cy="121920"/>
          </a:xfrm>
        </p:grpSpPr>
        <p:sp>
          <p:nvSpPr>
            <p:cNvPr id="857" name="object 857"/>
            <p:cNvSpPr/>
            <p:nvPr/>
          </p:nvSpPr>
          <p:spPr>
            <a:xfrm>
              <a:off x="2482786" y="4182230"/>
              <a:ext cx="181610" cy="109220"/>
            </a:xfrm>
            <a:custGeom>
              <a:avLst/>
              <a:gdLst/>
              <a:ahLst/>
              <a:cxnLst/>
              <a:rect l="l" t="t" r="r" b="b"/>
              <a:pathLst>
                <a:path w="181610" h="109220">
                  <a:moveTo>
                    <a:pt x="181152" y="0"/>
                  </a:moveTo>
                  <a:lnTo>
                    <a:pt x="0" y="0"/>
                  </a:lnTo>
                  <a:lnTo>
                    <a:pt x="0" y="108883"/>
                  </a:lnTo>
                  <a:lnTo>
                    <a:pt x="181152" y="108883"/>
                  </a:lnTo>
                  <a:lnTo>
                    <a:pt x="181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2482786" y="4182230"/>
              <a:ext cx="181610" cy="109220"/>
            </a:xfrm>
            <a:custGeom>
              <a:avLst/>
              <a:gdLst/>
              <a:ahLst/>
              <a:cxnLst/>
              <a:rect l="l" t="t" r="r" b="b"/>
              <a:pathLst>
                <a:path w="181610" h="109220">
                  <a:moveTo>
                    <a:pt x="181152" y="108883"/>
                  </a:moveTo>
                  <a:lnTo>
                    <a:pt x="0" y="108883"/>
                  </a:lnTo>
                  <a:lnTo>
                    <a:pt x="0" y="0"/>
                  </a:lnTo>
                  <a:lnTo>
                    <a:pt x="181152" y="0"/>
                  </a:lnTo>
                  <a:lnTo>
                    <a:pt x="181152" y="108883"/>
                  </a:lnTo>
                  <a:close/>
                </a:path>
              </a:pathLst>
            </a:custGeom>
            <a:ln w="127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9" name="object 859"/>
          <p:cNvSpPr txBox="1"/>
          <p:nvPr/>
        </p:nvSpPr>
        <p:spPr>
          <a:xfrm>
            <a:off x="2490795" y="4179512"/>
            <a:ext cx="166370" cy="105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25" dirty="0">
                <a:solidFill>
                  <a:srgbClr val="231F20"/>
                </a:solidFill>
                <a:latin typeface="Arial"/>
                <a:cs typeface="Arial"/>
              </a:rPr>
              <a:t>PDC</a:t>
            </a:r>
            <a:endParaRPr sz="500">
              <a:latin typeface="Arial"/>
              <a:cs typeface="Arial"/>
            </a:endParaRPr>
          </a:p>
        </p:txBody>
      </p:sp>
      <p:sp>
        <p:nvSpPr>
          <p:cNvPr id="860" name="object 748">
            <a:extLst>
              <a:ext uri="{FF2B5EF4-FFF2-40B4-BE49-F238E27FC236}">
                <a16:creationId xmlns:a16="http://schemas.microsoft.com/office/drawing/2014/main" id="{DC297D14-2C17-D882-9669-DAAAF1C9E9AA}"/>
              </a:ext>
            </a:extLst>
          </p:cNvPr>
          <p:cNvSpPr txBox="1"/>
          <p:nvPr/>
        </p:nvSpPr>
        <p:spPr>
          <a:xfrm>
            <a:off x="2112086" y="1391443"/>
            <a:ext cx="37401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测试和复位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61" name="object 748">
            <a:extLst>
              <a:ext uri="{FF2B5EF4-FFF2-40B4-BE49-F238E27FC236}">
                <a16:creationId xmlns:a16="http://schemas.microsoft.com/office/drawing/2014/main" id="{6844A7D7-8606-C45A-AE7F-581D55C0A962}"/>
              </a:ext>
            </a:extLst>
          </p:cNvPr>
          <p:cNvSpPr txBox="1"/>
          <p:nvPr/>
        </p:nvSpPr>
        <p:spPr>
          <a:xfrm>
            <a:off x="661276" y="1332268"/>
            <a:ext cx="37401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测试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62" name="object 748">
            <a:extLst>
              <a:ext uri="{FF2B5EF4-FFF2-40B4-BE49-F238E27FC236}">
                <a16:creationId xmlns:a16="http://schemas.microsoft.com/office/drawing/2014/main" id="{89420107-3319-A9FC-0513-924E704C4C96}"/>
              </a:ext>
            </a:extLst>
          </p:cNvPr>
          <p:cNvSpPr txBox="1"/>
          <p:nvPr/>
        </p:nvSpPr>
        <p:spPr>
          <a:xfrm>
            <a:off x="830897" y="1474314"/>
            <a:ext cx="374015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复位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63" name="object 748">
            <a:extLst>
              <a:ext uri="{FF2B5EF4-FFF2-40B4-BE49-F238E27FC236}">
                <a16:creationId xmlns:a16="http://schemas.microsoft.com/office/drawing/2014/main" id="{47F3A042-AEFE-80A1-7B0C-2090400D7039}"/>
              </a:ext>
            </a:extLst>
          </p:cNvPr>
          <p:cNvSpPr txBox="1"/>
          <p:nvPr/>
        </p:nvSpPr>
        <p:spPr>
          <a:xfrm>
            <a:off x="615669" y="1653936"/>
            <a:ext cx="472009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en-US" altLang="zh-CN" sz="500" dirty="0">
                <a:solidFill>
                  <a:srgbClr val="0000FF"/>
                </a:solidFill>
                <a:latin typeface="Arial"/>
                <a:cs typeface="Arial"/>
              </a:rPr>
              <a:t>JTAG</a:t>
            </a: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模式选择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64" name="object 748">
            <a:extLst>
              <a:ext uri="{FF2B5EF4-FFF2-40B4-BE49-F238E27FC236}">
                <a16:creationId xmlns:a16="http://schemas.microsoft.com/office/drawing/2014/main" id="{6A39E51E-D348-FF7B-4941-294E6D10EAD6}"/>
              </a:ext>
            </a:extLst>
          </p:cNvPr>
          <p:cNvSpPr txBox="1"/>
          <p:nvPr/>
        </p:nvSpPr>
        <p:spPr>
          <a:xfrm>
            <a:off x="1725567" y="1930060"/>
            <a:ext cx="47200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latin typeface="Arial"/>
                <a:cs typeface="Arial"/>
              </a:rPr>
              <a:t>一种标准化的统一接口</a:t>
            </a:r>
            <a:endParaRPr sz="5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65" name="object 748">
            <a:extLst>
              <a:ext uri="{FF2B5EF4-FFF2-40B4-BE49-F238E27FC236}">
                <a16:creationId xmlns:a16="http://schemas.microsoft.com/office/drawing/2014/main" id="{3DCD716D-1BDC-ED25-A57C-4EBC31FF6803}"/>
              </a:ext>
            </a:extLst>
          </p:cNvPr>
          <p:cNvSpPr txBox="1"/>
          <p:nvPr/>
        </p:nvSpPr>
        <p:spPr>
          <a:xfrm>
            <a:off x="818495" y="1726719"/>
            <a:ext cx="472009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测试数据输入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66" name="object 748">
            <a:extLst>
              <a:ext uri="{FF2B5EF4-FFF2-40B4-BE49-F238E27FC236}">
                <a16:creationId xmlns:a16="http://schemas.microsoft.com/office/drawing/2014/main" id="{52D10F6B-31EE-D408-6C6A-21B145C625EC}"/>
              </a:ext>
            </a:extLst>
          </p:cNvPr>
          <p:cNvSpPr txBox="1"/>
          <p:nvPr/>
        </p:nvSpPr>
        <p:spPr>
          <a:xfrm>
            <a:off x="807437" y="1791327"/>
            <a:ext cx="472009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测试数据输出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67" name="object 748">
            <a:extLst>
              <a:ext uri="{FF2B5EF4-FFF2-40B4-BE49-F238E27FC236}">
                <a16:creationId xmlns:a16="http://schemas.microsoft.com/office/drawing/2014/main" id="{A5F8DFC3-0555-E370-F408-A6AE57B43B88}"/>
              </a:ext>
            </a:extLst>
          </p:cNvPr>
          <p:cNvSpPr txBox="1"/>
          <p:nvPr/>
        </p:nvSpPr>
        <p:spPr>
          <a:xfrm>
            <a:off x="799286" y="1861676"/>
            <a:ext cx="472009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测试模式选择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68" name="object 748">
            <a:extLst>
              <a:ext uri="{FF2B5EF4-FFF2-40B4-BE49-F238E27FC236}">
                <a16:creationId xmlns:a16="http://schemas.microsoft.com/office/drawing/2014/main" id="{E506CB8B-387C-3AAB-6393-693442690626}"/>
              </a:ext>
            </a:extLst>
          </p:cNvPr>
          <p:cNvSpPr txBox="1"/>
          <p:nvPr/>
        </p:nvSpPr>
        <p:spPr>
          <a:xfrm>
            <a:off x="685800" y="1929205"/>
            <a:ext cx="585495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提供</a:t>
            </a: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JTAG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的时钟信号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69" name="object 748">
            <a:extLst>
              <a:ext uri="{FF2B5EF4-FFF2-40B4-BE49-F238E27FC236}">
                <a16:creationId xmlns:a16="http://schemas.microsoft.com/office/drawing/2014/main" id="{D4302406-76CA-28E1-0184-33FAC403D34C}"/>
              </a:ext>
            </a:extLst>
          </p:cNvPr>
          <p:cNvSpPr txBox="1"/>
          <p:nvPr/>
        </p:nvSpPr>
        <p:spPr>
          <a:xfrm>
            <a:off x="806456" y="2062188"/>
            <a:ext cx="585495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卡死的时候重置系统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70" name="object 748">
            <a:extLst>
              <a:ext uri="{FF2B5EF4-FFF2-40B4-BE49-F238E27FC236}">
                <a16:creationId xmlns:a16="http://schemas.microsoft.com/office/drawing/2014/main" id="{958A56C5-B9CD-15E9-F410-ABB975B9201C}"/>
              </a:ext>
            </a:extLst>
          </p:cNvPr>
          <p:cNvSpPr txBox="1"/>
          <p:nvPr/>
        </p:nvSpPr>
        <p:spPr>
          <a:xfrm>
            <a:off x="1564202" y="2127896"/>
            <a:ext cx="472009" cy="1699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lang="zh-CN" altLang="en-US" sz="500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控制外部引脚的模块</a:t>
            </a:r>
            <a:endParaRPr sz="500" dirty="0">
              <a:solidFill>
                <a:srgbClr val="0000FF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871" name="object 748">
            <a:extLst>
              <a:ext uri="{FF2B5EF4-FFF2-40B4-BE49-F238E27FC236}">
                <a16:creationId xmlns:a16="http://schemas.microsoft.com/office/drawing/2014/main" id="{DC018D7D-2E58-C395-6D61-8E39B4D95C57}"/>
              </a:ext>
            </a:extLst>
          </p:cNvPr>
          <p:cNvSpPr txBox="1"/>
          <p:nvPr/>
        </p:nvSpPr>
        <p:spPr>
          <a:xfrm>
            <a:off x="683411" y="2204906"/>
            <a:ext cx="58549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最快中断，一种插队使用</a:t>
            </a:r>
            <a:r>
              <a:rPr lang="en-US" altLang="zh-CN" sz="400" dirty="0" err="1">
                <a:solidFill>
                  <a:srgbClr val="0000FF"/>
                </a:solidFill>
                <a:latin typeface="Arial"/>
                <a:cs typeface="Arial"/>
              </a:rPr>
              <a:t>cpu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资源的机制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72" name="object 748">
            <a:extLst>
              <a:ext uri="{FF2B5EF4-FFF2-40B4-BE49-F238E27FC236}">
                <a16:creationId xmlns:a16="http://schemas.microsoft.com/office/drawing/2014/main" id="{CF5FE1D2-F4EF-20E7-9A1A-1FA5B6F07324}"/>
              </a:ext>
            </a:extLst>
          </p:cNvPr>
          <p:cNvSpPr txBox="1"/>
          <p:nvPr/>
        </p:nvSpPr>
        <p:spPr>
          <a:xfrm>
            <a:off x="500265" y="2351723"/>
            <a:ext cx="585495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外部中断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74" name="object 748">
            <a:extLst>
              <a:ext uri="{FF2B5EF4-FFF2-40B4-BE49-F238E27FC236}">
                <a16:creationId xmlns:a16="http://schemas.microsoft.com/office/drawing/2014/main" id="{B0BF6807-479F-A6AD-5504-282A8483E536}"/>
              </a:ext>
            </a:extLst>
          </p:cNvPr>
          <p:cNvSpPr txBox="1"/>
          <p:nvPr/>
        </p:nvSpPr>
        <p:spPr>
          <a:xfrm>
            <a:off x="436003" y="2479021"/>
            <a:ext cx="585495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时钟信号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75" name="object 748">
            <a:extLst>
              <a:ext uri="{FF2B5EF4-FFF2-40B4-BE49-F238E27FC236}">
                <a16:creationId xmlns:a16="http://schemas.microsoft.com/office/drawing/2014/main" id="{B7D49A10-FA92-FB3D-098C-74DF864E30DC}"/>
              </a:ext>
            </a:extLst>
          </p:cNvPr>
          <p:cNvSpPr txBox="1"/>
          <p:nvPr/>
        </p:nvSpPr>
        <p:spPr>
          <a:xfrm>
            <a:off x="758512" y="2610266"/>
            <a:ext cx="350702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PLL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电容引脚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76" name="object 748">
            <a:extLst>
              <a:ext uri="{FF2B5EF4-FFF2-40B4-BE49-F238E27FC236}">
                <a16:creationId xmlns:a16="http://schemas.microsoft.com/office/drawing/2014/main" id="{6E442029-72AD-CD1D-6ED9-272C654AD350}"/>
              </a:ext>
            </a:extLst>
          </p:cNvPr>
          <p:cNvSpPr txBox="1"/>
          <p:nvPr/>
        </p:nvSpPr>
        <p:spPr>
          <a:xfrm>
            <a:off x="762129" y="2759092"/>
            <a:ext cx="350702" cy="77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PLL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电容引脚</a:t>
            </a:r>
            <a:endParaRPr sz="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878" name="文本框 877">
            <a:extLst>
              <a:ext uri="{FF2B5EF4-FFF2-40B4-BE49-F238E27FC236}">
                <a16:creationId xmlns:a16="http://schemas.microsoft.com/office/drawing/2014/main" id="{861C6C28-554D-5D7B-4A45-490E853C88C3}"/>
              </a:ext>
            </a:extLst>
          </p:cNvPr>
          <p:cNvSpPr txBox="1"/>
          <p:nvPr/>
        </p:nvSpPr>
        <p:spPr>
          <a:xfrm>
            <a:off x="975094" y="2859137"/>
            <a:ext cx="364273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晶振</a:t>
            </a:r>
          </a:p>
        </p:txBody>
      </p:sp>
      <p:sp>
        <p:nvSpPr>
          <p:cNvPr id="879" name="文本框 878">
            <a:extLst>
              <a:ext uri="{FF2B5EF4-FFF2-40B4-BE49-F238E27FC236}">
                <a16:creationId xmlns:a16="http://schemas.microsoft.com/office/drawing/2014/main" id="{2E486F0B-7336-F099-F707-A9BBBB71629F}"/>
              </a:ext>
            </a:extLst>
          </p:cNvPr>
          <p:cNvSpPr txBox="1"/>
          <p:nvPr/>
        </p:nvSpPr>
        <p:spPr>
          <a:xfrm>
            <a:off x="953775" y="3084161"/>
            <a:ext cx="51435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晶振输出</a:t>
            </a:r>
          </a:p>
        </p:txBody>
      </p:sp>
      <p:sp>
        <p:nvSpPr>
          <p:cNvPr id="880" name="文本框 879">
            <a:extLst>
              <a:ext uri="{FF2B5EF4-FFF2-40B4-BE49-F238E27FC236}">
                <a16:creationId xmlns:a16="http://schemas.microsoft.com/office/drawing/2014/main" id="{0950551A-F21F-8F09-E45F-D9ADE3DADEE3}"/>
              </a:ext>
            </a:extLst>
          </p:cNvPr>
          <p:cNvSpPr txBox="1"/>
          <p:nvPr/>
        </p:nvSpPr>
        <p:spPr>
          <a:xfrm>
            <a:off x="829693" y="3578631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32.768 kHz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晶振输入</a:t>
            </a:r>
          </a:p>
        </p:txBody>
      </p:sp>
      <p:sp>
        <p:nvSpPr>
          <p:cNvPr id="881" name="文本框 880">
            <a:extLst>
              <a:ext uri="{FF2B5EF4-FFF2-40B4-BE49-F238E27FC236}">
                <a16:creationId xmlns:a16="http://schemas.microsoft.com/office/drawing/2014/main" id="{136F9E90-A788-43AB-A76C-E8C860E58ED9}"/>
              </a:ext>
            </a:extLst>
          </p:cNvPr>
          <p:cNvSpPr txBox="1"/>
          <p:nvPr/>
        </p:nvSpPr>
        <p:spPr>
          <a:xfrm>
            <a:off x="551100" y="3814221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晶振输出</a:t>
            </a:r>
          </a:p>
        </p:txBody>
      </p:sp>
      <p:sp>
        <p:nvSpPr>
          <p:cNvPr id="882" name="文本框 881">
            <a:extLst>
              <a:ext uri="{FF2B5EF4-FFF2-40B4-BE49-F238E27FC236}">
                <a16:creationId xmlns:a16="http://schemas.microsoft.com/office/drawing/2014/main" id="{9A38E9EA-100A-9BAA-FC91-2982B3969D3A}"/>
              </a:ext>
            </a:extLst>
          </p:cNvPr>
          <p:cNvSpPr txBox="1"/>
          <p:nvPr/>
        </p:nvSpPr>
        <p:spPr>
          <a:xfrm>
            <a:off x="539777" y="4091684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串口输入输出</a:t>
            </a:r>
          </a:p>
        </p:txBody>
      </p:sp>
      <p:sp>
        <p:nvSpPr>
          <p:cNvPr id="884" name="文本框 883">
            <a:extLst>
              <a:ext uri="{FF2B5EF4-FFF2-40B4-BE49-F238E27FC236}">
                <a16:creationId xmlns:a16="http://schemas.microsoft.com/office/drawing/2014/main" id="{63672F60-9331-5C20-83C1-8F171D312508}"/>
              </a:ext>
            </a:extLst>
          </p:cNvPr>
          <p:cNvSpPr txBox="1"/>
          <p:nvPr/>
        </p:nvSpPr>
        <p:spPr>
          <a:xfrm>
            <a:off x="569161" y="4902163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USB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正负极</a:t>
            </a:r>
          </a:p>
        </p:txBody>
      </p:sp>
      <p:sp>
        <p:nvSpPr>
          <p:cNvPr id="873" name="文本框 872">
            <a:extLst>
              <a:ext uri="{FF2B5EF4-FFF2-40B4-BE49-F238E27FC236}">
                <a16:creationId xmlns:a16="http://schemas.microsoft.com/office/drawing/2014/main" id="{08835E62-8177-7582-91D7-EA4B1E40D471}"/>
              </a:ext>
            </a:extLst>
          </p:cNvPr>
          <p:cNvSpPr txBox="1"/>
          <p:nvPr/>
        </p:nvSpPr>
        <p:spPr>
          <a:xfrm>
            <a:off x="806790" y="5187886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MMC/SD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通信时钟线</a:t>
            </a:r>
          </a:p>
        </p:txBody>
      </p:sp>
      <p:sp>
        <p:nvSpPr>
          <p:cNvPr id="877" name="文本框 876">
            <a:extLst>
              <a:ext uri="{FF2B5EF4-FFF2-40B4-BE49-F238E27FC236}">
                <a16:creationId xmlns:a16="http://schemas.microsoft.com/office/drawing/2014/main" id="{4E3B54AF-C920-0FD0-256B-A61432625DBD}"/>
              </a:ext>
            </a:extLst>
          </p:cNvPr>
          <p:cNvSpPr txBox="1"/>
          <p:nvPr/>
        </p:nvSpPr>
        <p:spPr>
          <a:xfrm>
            <a:off x="539425" y="5299207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en-US" altLang="zh-CN" sz="400" dirty="0">
                <a:solidFill>
                  <a:srgbClr val="0000FF"/>
                </a:solidFill>
                <a:latin typeface="Arial"/>
                <a:cs typeface="Arial"/>
              </a:rPr>
              <a:t>MMC/SD </a:t>
            </a: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通信时钟线</a:t>
            </a:r>
          </a:p>
        </p:txBody>
      </p:sp>
      <p:sp>
        <p:nvSpPr>
          <p:cNvPr id="883" name="文本框 882">
            <a:extLst>
              <a:ext uri="{FF2B5EF4-FFF2-40B4-BE49-F238E27FC236}">
                <a16:creationId xmlns:a16="http://schemas.microsoft.com/office/drawing/2014/main" id="{7B4D02F5-5602-489C-248E-A51C57B3AD40}"/>
              </a:ext>
            </a:extLst>
          </p:cNvPr>
          <p:cNvSpPr txBox="1"/>
          <p:nvPr/>
        </p:nvSpPr>
        <p:spPr>
          <a:xfrm>
            <a:off x="321674" y="5401397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数据线</a:t>
            </a:r>
          </a:p>
        </p:txBody>
      </p:sp>
      <p:sp>
        <p:nvSpPr>
          <p:cNvPr id="885" name="文本框 884">
            <a:extLst>
              <a:ext uri="{FF2B5EF4-FFF2-40B4-BE49-F238E27FC236}">
                <a16:creationId xmlns:a16="http://schemas.microsoft.com/office/drawing/2014/main" id="{8A3D9E39-50CE-E71B-EB70-55842DA38B47}"/>
              </a:ext>
            </a:extLst>
          </p:cNvPr>
          <p:cNvSpPr txBox="1"/>
          <p:nvPr/>
        </p:nvSpPr>
        <p:spPr>
          <a:xfrm>
            <a:off x="534155" y="5456532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命令线</a:t>
            </a:r>
          </a:p>
        </p:txBody>
      </p:sp>
      <p:sp>
        <p:nvSpPr>
          <p:cNvPr id="886" name="文本框 885">
            <a:extLst>
              <a:ext uri="{FF2B5EF4-FFF2-40B4-BE49-F238E27FC236}">
                <a16:creationId xmlns:a16="http://schemas.microsoft.com/office/drawing/2014/main" id="{30228D58-CFF1-719F-22BB-FC33429579B3}"/>
              </a:ext>
            </a:extLst>
          </p:cNvPr>
          <p:cNvSpPr txBox="1"/>
          <p:nvPr/>
        </p:nvSpPr>
        <p:spPr>
          <a:xfrm>
            <a:off x="724217" y="5594747"/>
            <a:ext cx="68622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algn="r">
              <a:spcBef>
                <a:spcPts val="125"/>
              </a:spcBef>
            </a:pPr>
            <a:r>
              <a:rPr lang="zh-CN" altLang="en-US" sz="400" dirty="0">
                <a:solidFill>
                  <a:srgbClr val="0000FF"/>
                </a:solidFill>
                <a:latin typeface="Arial"/>
                <a:cs typeface="Arial"/>
              </a:rPr>
              <a:t>数据线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428</Words>
  <Application>Microsoft Office PowerPoint</Application>
  <PresentationFormat>自定义</PresentationFormat>
  <Paragraphs>184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 Unicode MS</vt:lpstr>
      <vt:lpstr>宋体</vt:lpstr>
      <vt:lpstr>Arial</vt:lpstr>
      <vt:lpstr>Calibri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shounet lio</cp:lastModifiedBy>
  <cp:revision>33</cp:revision>
  <dcterms:created xsi:type="dcterms:W3CDTF">2025-06-04T07:15:28Z</dcterms:created>
  <dcterms:modified xsi:type="dcterms:W3CDTF">2025-06-05T03:55:43Z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2005-06-07T00:00:00Z</vt:filetime>
  </property>
  <property fmtid="{D5CDD505-2E9C-101B-9397-08002B2CF9AE}" pid="3" name="Creator">
    <vt:lpwstr>FrameMaker 7.1</vt:lpwstr>
  </property>
  <property fmtid="{D5CDD505-2E9C-101B-9397-08002B2CF9AE}" pid="4" name="DocumentID">
    <vt:lpwstr>uuid:5f4fb444-4f03-4a64-b453-d42045ba336e</vt:lpwstr>
  </property>
  <property fmtid="{D5CDD505-2E9C-101B-9397-08002B2CF9AE}" pid="5" name="LastSaved">
    <vt:filetime>2025-06-04T00:00:00Z</vt:filetime>
  </property>
  <property fmtid="{D5CDD505-2E9C-101B-9397-08002B2CF9AE}" pid="6" name="Producer">
    <vt:lpwstr>Acrobat Distiller 6.0 (Windows)</vt:lpwstr>
  </property>
</Properties>
</file>