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30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1" r:id="rId36"/>
    <p:sldId id="289" r:id="rId37"/>
    <p:sldId id="290" r:id="rId38"/>
    <p:sldId id="302" r:id="rId39"/>
    <p:sldId id="291" r:id="rId40"/>
    <p:sldId id="292" r:id="rId41"/>
    <p:sldId id="293" r:id="rId42"/>
    <p:sldId id="295" r:id="rId43"/>
    <p:sldId id="296" r:id="rId44"/>
    <p:sldId id="297" r:id="rId45"/>
    <p:sldId id="298" r:id="rId46"/>
    <p:sldId id="299"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78677" autoAdjust="0"/>
  </p:normalViewPr>
  <p:slideViewPr>
    <p:cSldViewPr snapToGrid="0">
      <p:cViewPr varScale="1">
        <p:scale>
          <a:sx n="56" d="100"/>
          <a:sy n="56" d="100"/>
        </p:scale>
        <p:origin x="142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132350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24</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5</a:t>
            </a:fld>
            <a:endParaRPr lang="en-US"/>
          </a:p>
        </p:txBody>
      </p:sp>
    </p:spTree>
    <p:extLst>
      <p:ext uri="{BB962C8B-B14F-4D97-AF65-F5344CB8AC3E}">
        <p14:creationId xmlns:p14="http://schemas.microsoft.com/office/powerpoint/2010/main" val="62251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39</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46</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16</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18</a:t>
            </a:fld>
            <a:endParaRPr lang="en-US"/>
          </a:p>
        </p:txBody>
      </p:sp>
    </p:spTree>
    <p:extLst>
      <p:ext uri="{BB962C8B-B14F-4D97-AF65-F5344CB8AC3E}">
        <p14:creationId xmlns:p14="http://schemas.microsoft.com/office/powerpoint/2010/main" val="6388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1/5/2021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1/5/2021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latin typeface="Calibri" panose="020F0502020204030204" pitchFamily="34" charset="0"/>
                <a:ea typeface="Calibri" panose="020F0502020204030204" pitchFamily="34" charset="0"/>
                <a:cs typeface="Arial" panose="020B0604020202020204" pitchFamily="34" charset="0"/>
              </a:rPr>
              <a:t>I</a:t>
            </a:r>
            <a:r>
              <a:rPr lang="en-US" sz="1700" dirty="0">
                <a:effectLst/>
                <a:latin typeface="Calibri" panose="020F0502020204030204" pitchFamily="34" charset="0"/>
                <a:ea typeface="Calibri" panose="020F0502020204030204" pitchFamily="34" charset="0"/>
                <a:cs typeface="Arial" panose="020B0604020202020204" pitchFamily="34" charset="0"/>
              </a:rPr>
              <a:t>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latin typeface="Calibri" panose="020F0502020204030204" pitchFamily="34" charset="0"/>
                <a:ea typeface="Calibri" panose="020F0502020204030204" pitchFamily="34" charset="0"/>
                <a:cs typeface="Arial" panose="020B0604020202020204" pitchFamily="34" charset="0"/>
              </a:rPr>
              <a:t>U</a:t>
            </a:r>
            <a:r>
              <a:rPr lang="en-US" sz="1000" b="1" dirty="0">
                <a:effectLst/>
                <a:latin typeface="Calibri" panose="020F0502020204030204" pitchFamily="34" charset="0"/>
                <a:ea typeface="Calibri" panose="020F0502020204030204" pitchFamily="34" charset="0"/>
                <a:cs typeface="Arial" panose="020B0604020202020204" pitchFamily="34" charset="0"/>
              </a:rPr>
              <a:t>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DUT Functionality – 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a:t>
            </a:r>
            <a:r>
              <a:rPr lang="en-US" sz="2800"/>
              <a:t>mediator, via APB protocol:</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1442951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random.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block</a:t>
            </a:r>
            <a:endParaRPr kumimoji="0" lang="en-US" altLang="en-US" sz="32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44DC7C7D-40A2-44A0-95B4-13F243CB0837}"/>
              </a:ext>
            </a:extLst>
          </p:cNvPr>
          <p:cNvPicPr/>
          <p:nvPr/>
        </p:nvPicPr>
        <p:blipFill>
          <a:blip r:embed="rId3"/>
          <a:stretch>
            <a:fillRect/>
          </a:stretch>
        </p:blipFill>
        <p:spPr>
          <a:xfrm>
            <a:off x="6519889" y="1965551"/>
            <a:ext cx="5486400" cy="3642360"/>
          </a:xfrm>
          <a:prstGeom prst="rect">
            <a:avLst/>
          </a:prstGeom>
        </p:spPr>
      </p:pic>
    </p:spTree>
    <p:extLst>
      <p:ext uri="{BB962C8B-B14F-4D97-AF65-F5344CB8AC3E}">
        <p14:creationId xmlns:p14="http://schemas.microsoft.com/office/powerpoint/2010/main" val="930090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uniformly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uniformly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result.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3"/>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5998</Words>
  <Application>Microsoft Office PowerPoint</Application>
  <PresentationFormat>Widescreen</PresentationFormat>
  <Paragraphs>657</Paragraphs>
  <Slides>47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Functionality – Motivation</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PowerPoint Presentation</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906</cp:revision>
  <dcterms:created xsi:type="dcterms:W3CDTF">2020-12-24T07:54:06Z</dcterms:created>
  <dcterms:modified xsi:type="dcterms:W3CDTF">2021-01-05T17:19:45Z</dcterms:modified>
</cp:coreProperties>
</file>