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93" r:id="rId15"/>
    <p:sldId id="294" r:id="rId16"/>
    <p:sldId id="268" r:id="rId17"/>
    <p:sldId id="297" r:id="rId18"/>
    <p:sldId id="295" r:id="rId19"/>
    <p:sldId id="269" r:id="rId20"/>
    <p:sldId id="270" r:id="rId21"/>
    <p:sldId id="271" r:id="rId22"/>
    <p:sldId id="272" r:id="rId23"/>
    <p:sldId id="273" r:id="rId24"/>
    <p:sldId id="274" r:id="rId25"/>
    <p:sldId id="275" r:id="rId26"/>
    <p:sldId id="276" r:id="rId27"/>
    <p:sldId id="29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98" r:id="rId41"/>
    <p:sldId id="299" r:id="rId42"/>
    <p:sldId id="300" r:id="rId43"/>
    <p:sldId id="302" r:id="rId44"/>
    <p:sldId id="303" r:id="rId45"/>
    <p:sldId id="289"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993-DC2C-42ED-8BD4-88C93E91F38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E113631-9F73-4C20-949D-122AF3C32FD0}">
      <dgm:prSet/>
      <dgm:spPr/>
      <dgm:t>
        <a:bodyPr/>
        <a:lstStyle/>
        <a:p>
          <a:r>
            <a:rPr lang="en-US"/>
            <a:t>Study of the paper</a:t>
          </a:r>
        </a:p>
      </dgm:t>
    </dgm:pt>
    <dgm:pt modelId="{6B15B95F-A4E6-4DB2-A216-1555E2BE166D}" type="parTrans" cxnId="{6F93AC46-2291-47AB-BBB7-5C441D988A5C}">
      <dgm:prSet/>
      <dgm:spPr/>
      <dgm:t>
        <a:bodyPr/>
        <a:lstStyle/>
        <a:p>
          <a:endParaRPr lang="en-US"/>
        </a:p>
      </dgm:t>
    </dgm:pt>
    <dgm:pt modelId="{92CBAFAF-FF36-4EE2-9AAE-24EB6B7D6EE1}" type="sibTrans" cxnId="{6F93AC46-2291-47AB-BBB7-5C441D988A5C}">
      <dgm:prSet/>
      <dgm:spPr/>
      <dgm:t>
        <a:bodyPr/>
        <a:lstStyle/>
        <a:p>
          <a:endParaRPr lang="en-US"/>
        </a:p>
      </dgm:t>
    </dgm:pt>
    <dgm:pt modelId="{E8279DEE-B7C8-434B-BF32-E37C8BF4CD89}">
      <dgm:prSet/>
      <dgm:spPr/>
      <dgm:t>
        <a:bodyPr/>
        <a:lstStyle/>
        <a:p>
          <a:r>
            <a:rPr lang="en-US"/>
            <a:t>Macro architecture planning</a:t>
          </a:r>
        </a:p>
      </dgm:t>
    </dgm:pt>
    <dgm:pt modelId="{C0975141-6FE7-4AB8-8987-AD1E5D758261}" type="parTrans" cxnId="{8AE45996-7F7C-497C-AE83-32EBB4797FB0}">
      <dgm:prSet/>
      <dgm:spPr/>
      <dgm:t>
        <a:bodyPr/>
        <a:lstStyle/>
        <a:p>
          <a:endParaRPr lang="en-US"/>
        </a:p>
      </dgm:t>
    </dgm:pt>
    <dgm:pt modelId="{D4866CC4-6FEE-4932-B11F-7A7528C84DA6}" type="sibTrans" cxnId="{8AE45996-7F7C-497C-AE83-32EBB4797FB0}">
      <dgm:prSet/>
      <dgm:spPr/>
      <dgm:t>
        <a:bodyPr/>
        <a:lstStyle/>
        <a:p>
          <a:endParaRPr lang="en-US"/>
        </a:p>
      </dgm:t>
    </dgm:pt>
    <dgm:pt modelId="{D28BFC0E-7298-4430-B66F-406435FB7703}">
      <dgm:prSet/>
      <dgm:spPr/>
      <dgm:t>
        <a:bodyPr/>
        <a:lstStyle/>
        <a:p>
          <a:r>
            <a:rPr lang="en-US"/>
            <a:t>Micro architecture planning</a:t>
          </a:r>
        </a:p>
      </dgm:t>
    </dgm:pt>
    <dgm:pt modelId="{9491F4C4-2F40-4798-860E-75F5A027F298}" type="parTrans" cxnId="{093D43A3-DDAF-435F-84A6-66AC75924B95}">
      <dgm:prSet/>
      <dgm:spPr/>
      <dgm:t>
        <a:bodyPr/>
        <a:lstStyle/>
        <a:p>
          <a:endParaRPr lang="en-US"/>
        </a:p>
      </dgm:t>
    </dgm:pt>
    <dgm:pt modelId="{CF4EF0E3-F977-4EF6-A05D-CF811B9E76AF}" type="sibTrans" cxnId="{093D43A3-DDAF-435F-84A6-66AC75924B95}">
      <dgm:prSet/>
      <dgm:spPr/>
      <dgm:t>
        <a:bodyPr/>
        <a:lstStyle/>
        <a:p>
          <a:endParaRPr lang="en-US"/>
        </a:p>
      </dgm:t>
    </dgm:pt>
    <dgm:pt modelId="{00A62165-DE6E-489C-8101-C581FC849A91}" type="pres">
      <dgm:prSet presAssocID="{D241E993-DC2C-42ED-8BD4-88C93E91F38F}" presName="outerComposite" presStyleCnt="0">
        <dgm:presLayoutVars>
          <dgm:chMax val="5"/>
          <dgm:dir/>
          <dgm:resizeHandles val="exact"/>
        </dgm:presLayoutVars>
      </dgm:prSet>
      <dgm:spPr/>
    </dgm:pt>
    <dgm:pt modelId="{609D6E06-8F7A-40A2-B029-5B0E5E072D48}" type="pres">
      <dgm:prSet presAssocID="{D241E993-DC2C-42ED-8BD4-88C93E91F38F}" presName="dummyMaxCanvas" presStyleCnt="0">
        <dgm:presLayoutVars/>
      </dgm:prSet>
      <dgm:spPr/>
    </dgm:pt>
    <dgm:pt modelId="{E338DE1C-297F-4B4A-BC4A-7EC7F73361BE}" type="pres">
      <dgm:prSet presAssocID="{D241E993-DC2C-42ED-8BD4-88C93E91F38F}" presName="ThreeNodes_1" presStyleLbl="node1" presStyleIdx="0" presStyleCnt="3">
        <dgm:presLayoutVars>
          <dgm:bulletEnabled val="1"/>
        </dgm:presLayoutVars>
      </dgm:prSet>
      <dgm:spPr/>
    </dgm:pt>
    <dgm:pt modelId="{55B65FD4-3F1A-4304-A2F9-890C9D022DE1}" type="pres">
      <dgm:prSet presAssocID="{D241E993-DC2C-42ED-8BD4-88C93E91F38F}" presName="ThreeNodes_2" presStyleLbl="node1" presStyleIdx="1" presStyleCnt="3">
        <dgm:presLayoutVars>
          <dgm:bulletEnabled val="1"/>
        </dgm:presLayoutVars>
      </dgm:prSet>
      <dgm:spPr/>
    </dgm:pt>
    <dgm:pt modelId="{A6FB87EB-69C1-494F-B6FA-EFEA378F5C52}" type="pres">
      <dgm:prSet presAssocID="{D241E993-DC2C-42ED-8BD4-88C93E91F38F}" presName="ThreeNodes_3" presStyleLbl="node1" presStyleIdx="2" presStyleCnt="3">
        <dgm:presLayoutVars>
          <dgm:bulletEnabled val="1"/>
        </dgm:presLayoutVars>
      </dgm:prSet>
      <dgm:spPr/>
    </dgm:pt>
    <dgm:pt modelId="{DAD53653-4847-435A-8D7A-0D3A7ABB6D35}" type="pres">
      <dgm:prSet presAssocID="{D241E993-DC2C-42ED-8BD4-88C93E91F38F}" presName="ThreeConn_1-2" presStyleLbl="fgAccFollowNode1" presStyleIdx="0" presStyleCnt="2">
        <dgm:presLayoutVars>
          <dgm:bulletEnabled val="1"/>
        </dgm:presLayoutVars>
      </dgm:prSet>
      <dgm:spPr/>
    </dgm:pt>
    <dgm:pt modelId="{FF84C5E0-C722-4BCD-8443-A9C3FDDDB877}" type="pres">
      <dgm:prSet presAssocID="{D241E993-DC2C-42ED-8BD4-88C93E91F38F}" presName="ThreeConn_2-3" presStyleLbl="fgAccFollowNode1" presStyleIdx="1" presStyleCnt="2">
        <dgm:presLayoutVars>
          <dgm:bulletEnabled val="1"/>
        </dgm:presLayoutVars>
      </dgm:prSet>
      <dgm:spPr/>
    </dgm:pt>
    <dgm:pt modelId="{E93E6D70-66EC-4E88-889E-43F995502852}" type="pres">
      <dgm:prSet presAssocID="{D241E993-DC2C-42ED-8BD4-88C93E91F38F}" presName="ThreeNodes_1_text" presStyleLbl="node1" presStyleIdx="2" presStyleCnt="3">
        <dgm:presLayoutVars>
          <dgm:bulletEnabled val="1"/>
        </dgm:presLayoutVars>
      </dgm:prSet>
      <dgm:spPr/>
    </dgm:pt>
    <dgm:pt modelId="{579EDF70-A862-423C-94E7-411644F30147}" type="pres">
      <dgm:prSet presAssocID="{D241E993-DC2C-42ED-8BD4-88C93E91F38F}" presName="ThreeNodes_2_text" presStyleLbl="node1" presStyleIdx="2" presStyleCnt="3">
        <dgm:presLayoutVars>
          <dgm:bulletEnabled val="1"/>
        </dgm:presLayoutVars>
      </dgm:prSet>
      <dgm:spPr/>
    </dgm:pt>
    <dgm:pt modelId="{93C2AF06-065E-43B1-9FF6-C18F1C852650}" type="pres">
      <dgm:prSet presAssocID="{D241E993-DC2C-42ED-8BD4-88C93E91F38F}" presName="ThreeNodes_3_text" presStyleLbl="node1" presStyleIdx="2" presStyleCnt="3">
        <dgm:presLayoutVars>
          <dgm:bulletEnabled val="1"/>
        </dgm:presLayoutVars>
      </dgm:prSet>
      <dgm:spPr/>
    </dgm:pt>
  </dgm:ptLst>
  <dgm:cxnLst>
    <dgm:cxn modelId="{9035B302-6D66-4753-9221-47CD00B4A80E}" type="presOf" srcId="{9E113631-9F73-4C20-949D-122AF3C32FD0}" destId="{E93E6D70-66EC-4E88-889E-43F995502852}" srcOrd="1" destOrd="0" presId="urn:microsoft.com/office/officeart/2005/8/layout/vProcess5"/>
    <dgm:cxn modelId="{8F3B5717-610B-4CA6-BD5F-FB114FA750A9}" type="presOf" srcId="{E8279DEE-B7C8-434B-BF32-E37C8BF4CD89}" destId="{55B65FD4-3F1A-4304-A2F9-890C9D022DE1}" srcOrd="0" destOrd="0" presId="urn:microsoft.com/office/officeart/2005/8/layout/vProcess5"/>
    <dgm:cxn modelId="{D61D6421-D02A-4D30-926B-3237D4C27E6F}" type="presOf" srcId="{D4866CC4-6FEE-4932-B11F-7A7528C84DA6}" destId="{FF84C5E0-C722-4BCD-8443-A9C3FDDDB877}" srcOrd="0" destOrd="0" presId="urn:microsoft.com/office/officeart/2005/8/layout/vProcess5"/>
    <dgm:cxn modelId="{82D29B26-C7B3-4D11-9360-DB49A6D2FB0E}" type="presOf" srcId="{D28BFC0E-7298-4430-B66F-406435FB7703}" destId="{A6FB87EB-69C1-494F-B6FA-EFEA378F5C52}" srcOrd="0" destOrd="0" presId="urn:microsoft.com/office/officeart/2005/8/layout/vProcess5"/>
    <dgm:cxn modelId="{76ECEC2C-7FF2-4A3B-97CA-9C134355884B}" type="presOf" srcId="{D28BFC0E-7298-4430-B66F-406435FB7703}" destId="{93C2AF06-065E-43B1-9FF6-C18F1C852650}" srcOrd="1" destOrd="0" presId="urn:microsoft.com/office/officeart/2005/8/layout/vProcess5"/>
    <dgm:cxn modelId="{6F93AC46-2291-47AB-BBB7-5C441D988A5C}" srcId="{D241E993-DC2C-42ED-8BD4-88C93E91F38F}" destId="{9E113631-9F73-4C20-949D-122AF3C32FD0}" srcOrd="0" destOrd="0" parTransId="{6B15B95F-A4E6-4DB2-A216-1555E2BE166D}" sibTransId="{92CBAFAF-FF36-4EE2-9AAE-24EB6B7D6EE1}"/>
    <dgm:cxn modelId="{D96C8D67-16FB-4BE6-BF7C-CCB02239B502}" type="presOf" srcId="{9E113631-9F73-4C20-949D-122AF3C32FD0}" destId="{E338DE1C-297F-4B4A-BC4A-7EC7F73361BE}" srcOrd="0" destOrd="0" presId="urn:microsoft.com/office/officeart/2005/8/layout/vProcess5"/>
    <dgm:cxn modelId="{8AE45996-7F7C-497C-AE83-32EBB4797FB0}" srcId="{D241E993-DC2C-42ED-8BD4-88C93E91F38F}" destId="{E8279DEE-B7C8-434B-BF32-E37C8BF4CD89}" srcOrd="1" destOrd="0" parTransId="{C0975141-6FE7-4AB8-8987-AD1E5D758261}" sibTransId="{D4866CC4-6FEE-4932-B11F-7A7528C84DA6}"/>
    <dgm:cxn modelId="{093D43A3-DDAF-435F-84A6-66AC75924B95}" srcId="{D241E993-DC2C-42ED-8BD4-88C93E91F38F}" destId="{D28BFC0E-7298-4430-B66F-406435FB7703}" srcOrd="2" destOrd="0" parTransId="{9491F4C4-2F40-4798-860E-75F5A027F298}" sibTransId="{CF4EF0E3-F977-4EF6-A05D-CF811B9E76AF}"/>
    <dgm:cxn modelId="{8C1D6CAF-2A30-48BF-85EB-343221713526}" type="presOf" srcId="{D241E993-DC2C-42ED-8BD4-88C93E91F38F}" destId="{00A62165-DE6E-489C-8101-C581FC849A91}" srcOrd="0" destOrd="0" presId="urn:microsoft.com/office/officeart/2005/8/layout/vProcess5"/>
    <dgm:cxn modelId="{547B64EC-32E8-4DE1-9154-1736853FA0A4}" type="presOf" srcId="{92CBAFAF-FF36-4EE2-9AAE-24EB6B7D6EE1}" destId="{DAD53653-4847-435A-8D7A-0D3A7ABB6D35}" srcOrd="0" destOrd="0" presId="urn:microsoft.com/office/officeart/2005/8/layout/vProcess5"/>
    <dgm:cxn modelId="{DDD4AFFB-2A7C-44B2-9A61-6422F18E018B}" type="presOf" srcId="{E8279DEE-B7C8-434B-BF32-E37C8BF4CD89}" destId="{579EDF70-A862-423C-94E7-411644F30147}" srcOrd="1" destOrd="0" presId="urn:microsoft.com/office/officeart/2005/8/layout/vProcess5"/>
    <dgm:cxn modelId="{C71D5212-72A5-4187-A5C6-FD1073A3EE6A}" type="presParOf" srcId="{00A62165-DE6E-489C-8101-C581FC849A91}" destId="{609D6E06-8F7A-40A2-B029-5B0E5E072D48}" srcOrd="0" destOrd="0" presId="urn:microsoft.com/office/officeart/2005/8/layout/vProcess5"/>
    <dgm:cxn modelId="{8312BA56-569E-4B5A-973B-72761372305B}" type="presParOf" srcId="{00A62165-DE6E-489C-8101-C581FC849A91}" destId="{E338DE1C-297F-4B4A-BC4A-7EC7F73361BE}" srcOrd="1" destOrd="0" presId="urn:microsoft.com/office/officeart/2005/8/layout/vProcess5"/>
    <dgm:cxn modelId="{033AE0EB-A713-467A-86C0-2454B0678906}" type="presParOf" srcId="{00A62165-DE6E-489C-8101-C581FC849A91}" destId="{55B65FD4-3F1A-4304-A2F9-890C9D022DE1}" srcOrd="2" destOrd="0" presId="urn:microsoft.com/office/officeart/2005/8/layout/vProcess5"/>
    <dgm:cxn modelId="{CBC08047-C386-4431-BAFB-AA852F0A679E}" type="presParOf" srcId="{00A62165-DE6E-489C-8101-C581FC849A91}" destId="{A6FB87EB-69C1-494F-B6FA-EFEA378F5C52}" srcOrd="3" destOrd="0" presId="urn:microsoft.com/office/officeart/2005/8/layout/vProcess5"/>
    <dgm:cxn modelId="{E2F807DE-1078-45B5-A365-BE025D7E8387}" type="presParOf" srcId="{00A62165-DE6E-489C-8101-C581FC849A91}" destId="{DAD53653-4847-435A-8D7A-0D3A7ABB6D35}" srcOrd="4" destOrd="0" presId="urn:microsoft.com/office/officeart/2005/8/layout/vProcess5"/>
    <dgm:cxn modelId="{7BB2D84A-B17B-443A-A459-BB9359C57949}" type="presParOf" srcId="{00A62165-DE6E-489C-8101-C581FC849A91}" destId="{FF84C5E0-C722-4BCD-8443-A9C3FDDDB877}" srcOrd="5" destOrd="0" presId="urn:microsoft.com/office/officeart/2005/8/layout/vProcess5"/>
    <dgm:cxn modelId="{7D11F0BA-4D9F-46D0-BCAE-0542DEFC5EB3}" type="presParOf" srcId="{00A62165-DE6E-489C-8101-C581FC849A91}" destId="{E93E6D70-66EC-4E88-889E-43F995502852}" srcOrd="6" destOrd="0" presId="urn:microsoft.com/office/officeart/2005/8/layout/vProcess5"/>
    <dgm:cxn modelId="{F0812519-A005-4B97-91B9-B4F1B21E0BE4}" type="presParOf" srcId="{00A62165-DE6E-489C-8101-C581FC849A91}" destId="{579EDF70-A862-423C-94E7-411644F30147}" srcOrd="7" destOrd="0" presId="urn:microsoft.com/office/officeart/2005/8/layout/vProcess5"/>
    <dgm:cxn modelId="{50BC89DC-ACBF-4982-A344-1343DBAA7335}" type="presParOf" srcId="{00A62165-DE6E-489C-8101-C581FC849A91}" destId="{93C2AF06-065E-43B1-9FF6-C18F1C8526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DE1C-297F-4B4A-BC4A-7EC7F73361BE}">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Study of the paper</a:t>
          </a:r>
        </a:p>
      </dsp:txBody>
      <dsp:txXfrm>
        <a:off x="31499" y="31499"/>
        <a:ext cx="7259599" cy="1012457"/>
      </dsp:txXfrm>
    </dsp:sp>
    <dsp:sp modelId="{55B65FD4-3F1A-4304-A2F9-890C9D022DE1}">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Macro architecture planning</a:t>
          </a:r>
        </a:p>
      </dsp:txBody>
      <dsp:txXfrm>
        <a:off x="774448" y="1286196"/>
        <a:ext cx="6915105" cy="1012457"/>
      </dsp:txXfrm>
    </dsp:sp>
    <dsp:sp modelId="{A6FB87EB-69C1-494F-B6FA-EFEA378F5C52}">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Micro architecture planning</a:t>
          </a:r>
        </a:p>
      </dsp:txBody>
      <dsp:txXfrm>
        <a:off x="1517398" y="2540894"/>
        <a:ext cx="6915105" cy="1012457"/>
      </dsp:txXfrm>
    </dsp:sp>
    <dsp:sp modelId="{DAD53653-4847-435A-8D7A-0D3A7ABB6D35}">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FF84C5E0-C722-4BCD-8443-A9C3FDDDB877}">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dirty="0"/>
              <a:t>Possible solution</a:t>
            </a:r>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an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8E0C-C65B-459A-A7EC-4F93544A3E18}"/>
              </a:ext>
            </a:extLst>
          </p:cNvPr>
          <p:cNvSpPr>
            <a:spLocks noGrp="1"/>
          </p:cNvSpPr>
          <p:nvPr>
            <p:ph type="title"/>
          </p:nvPr>
        </p:nvSpPr>
        <p:spPr>
          <a:xfrm>
            <a:off x="1141413" y="618518"/>
            <a:ext cx="9905998" cy="1478570"/>
          </a:xfrm>
        </p:spPr>
        <p:txBody>
          <a:bodyPr>
            <a:normAutofit/>
          </a:bodyPr>
          <a:lstStyle/>
          <a:p>
            <a:r>
              <a:rPr lang="en-US"/>
              <a:t>What has been accomplished</a:t>
            </a:r>
            <a:endParaRPr lang="en-US" dirty="0"/>
          </a:p>
        </p:txBody>
      </p:sp>
      <p:graphicFrame>
        <p:nvGraphicFramePr>
          <p:cNvPr id="77" name="Content Placeholder 2">
            <a:extLst>
              <a:ext uri="{FF2B5EF4-FFF2-40B4-BE49-F238E27FC236}">
                <a16:creationId xmlns:a16="http://schemas.microsoft.com/office/drawing/2014/main" id="{EAE9B82D-12E8-43FF-B8AF-5A79EBC74FFC}"/>
              </a:ext>
            </a:extLst>
          </p:cNvPr>
          <p:cNvGraphicFramePr>
            <a:graphicFrameLocks noGrp="1"/>
          </p:cNvGraphicFramePr>
          <p:nvPr>
            <p:ph idx="1"/>
            <p:extLst>
              <p:ext uri="{D42A27DB-BD31-4B8C-83A1-F6EECF244321}">
                <p14:modId xmlns:p14="http://schemas.microsoft.com/office/powerpoint/2010/main" val="287830338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7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Hardware implementation</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19220120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p:txBody>
          <a:bodyPr/>
          <a:lstStyle/>
          <a:p>
            <a:r>
              <a:rPr lang="en-US" dirty="0"/>
              <a:t>Introduction to K means algorithm</a:t>
            </a:r>
          </a:p>
          <a:p>
            <a:r>
              <a:rPr lang="en-US" dirty="0"/>
              <a:t>Problem definition</a:t>
            </a:r>
          </a:p>
          <a:p>
            <a:r>
              <a:rPr lang="en-US" dirty="0"/>
              <a:t>Possible solutions</a:t>
            </a:r>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K means core</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2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DD69D6C-23F7-445E-92B9-7E76E1CB7B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B91682BF-BBB6-4757-A635-F952D1947E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143678" y="719931"/>
            <a:ext cx="7919734" cy="5773633"/>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fontScale="92500"/>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lnSpcReduction="10000"/>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1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074" y="1744394"/>
            <a:ext cx="10775852" cy="474081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xmlns="">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513272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 plus the number of cycles to check the convergence of a centroid,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en-US">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847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p:txBody>
          <a:bodyPr/>
          <a:lstStyle/>
          <a:p>
            <a:r>
              <a:rPr lang="en-US" dirty="0"/>
              <a:t>The plan for verification is to build a test bench who will insert an input to the architecture a preset data set and compare the results with the data set in </a:t>
            </a:r>
            <a:r>
              <a:rPr lang="en-US" dirty="0" err="1"/>
              <a:t>Matlab</a:t>
            </a:r>
            <a:r>
              <a:rPr lang="en-US" dirty="0"/>
              <a:t> version of the algorithm.</a:t>
            </a:r>
          </a:p>
        </p:txBody>
      </p:sp>
    </p:spTree>
    <p:extLst>
      <p:ext uri="{BB962C8B-B14F-4D97-AF65-F5344CB8AC3E}">
        <p14:creationId xmlns:p14="http://schemas.microsoft.com/office/powerpoint/2010/main" val="1269869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54</TotalTime>
  <Words>2636</Words>
  <Application>Microsoft Office PowerPoint</Application>
  <PresentationFormat>Widescreen</PresentationFormat>
  <Paragraphs>201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Tw Cen MT</vt:lpstr>
      <vt:lpstr>Wingdings</vt:lpstr>
      <vt:lpstr>Circuit</vt:lpstr>
      <vt:lpstr>K means algorithm accelerator</vt:lpstr>
      <vt:lpstr>Introduction</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Problem definition</vt:lpstr>
      <vt:lpstr>Possible solution</vt:lpstr>
      <vt:lpstr>The chosen solution - K means accelerator</vt:lpstr>
      <vt:lpstr>What has been accomplished</vt:lpstr>
      <vt:lpstr>Hardware implementation</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Second Pipeline</vt:lpstr>
      <vt:lpstr>First PIPELINE latency </vt:lpstr>
      <vt:lpstr>Second PIPELINE latency </vt:lpstr>
      <vt:lpstr>Total PIPELINE latency </vt:lpstr>
      <vt:lpstr>Verification</vt:lpstr>
      <vt:lpstr>Zero order verification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11</cp:revision>
  <dcterms:created xsi:type="dcterms:W3CDTF">2019-09-25T11:58:36Z</dcterms:created>
  <dcterms:modified xsi:type="dcterms:W3CDTF">2019-09-25T13:10:53Z</dcterms:modified>
</cp:coreProperties>
</file>