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4"/>
  </p:sldMasterIdLst>
  <p:sldIdLst>
    <p:sldId id="260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CFAE-360E-45BC-9CE4-F2B393EB33AC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1FF1-8386-4B6F-B658-519971D0A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7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CFAE-360E-45BC-9CE4-F2B393EB33AC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1FF1-8386-4B6F-B658-519971D0A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40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CFAE-360E-45BC-9CE4-F2B393EB33AC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1FF1-8386-4B6F-B658-519971D0A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73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CFAE-360E-45BC-9CE4-F2B393EB33AC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1FF1-8386-4B6F-B658-519971D0A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5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CFAE-360E-45BC-9CE4-F2B393EB33AC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1FF1-8386-4B6F-B658-519971D0A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99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CFAE-360E-45BC-9CE4-F2B393EB33AC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1FF1-8386-4B6F-B658-519971D0A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01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CFAE-360E-45BC-9CE4-F2B393EB33AC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1FF1-8386-4B6F-B658-519971D0A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2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CFAE-360E-45BC-9CE4-F2B393EB33AC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1FF1-8386-4B6F-B658-519971D0A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1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CFAE-360E-45BC-9CE4-F2B393EB33AC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1FF1-8386-4B6F-B658-519971D0A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21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CFAE-360E-45BC-9CE4-F2B393EB33AC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1FF1-8386-4B6F-B658-519971D0A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35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CFAE-360E-45BC-9CE4-F2B393EB33AC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1FF1-8386-4B6F-B658-519971D0A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78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DCFAE-360E-45BC-9CE4-F2B393EB33AC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B1FF1-8386-4B6F-B658-519971D0A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090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F7D0-6E64-4F9B-8358-5B27AFC9B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3205"/>
            <a:ext cx="9144000" cy="2387600"/>
          </a:xfrm>
        </p:spPr>
        <p:txBody>
          <a:bodyPr/>
          <a:lstStyle/>
          <a:p>
            <a:r>
              <a:rPr lang="en-GB" dirty="0">
                <a:latin typeface="Source Sans Pro Black" panose="020B0604020202020204" pitchFamily="34" charset="0"/>
                <a:cs typeface="Aharoni" panose="020B0604020202020204" pitchFamily="2" charset="-79"/>
              </a:rPr>
              <a:t>Building a House</a:t>
            </a:r>
          </a:p>
        </p:txBody>
      </p:sp>
    </p:spTree>
    <p:extLst>
      <p:ext uri="{BB962C8B-B14F-4D97-AF65-F5344CB8AC3E}">
        <p14:creationId xmlns:p14="http://schemas.microsoft.com/office/powerpoint/2010/main" val="179060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6375BE-B9A3-4EFD-BD89-DB714E4D91DB}"/>
              </a:ext>
            </a:extLst>
          </p:cNvPr>
          <p:cNvSpPr/>
          <p:nvPr/>
        </p:nvSpPr>
        <p:spPr>
          <a:xfrm>
            <a:off x="2277979" y="1203158"/>
            <a:ext cx="7523747" cy="455595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17C98D-48DB-4587-98C7-48509BA37C53}"/>
              </a:ext>
            </a:extLst>
          </p:cNvPr>
          <p:cNvSpPr/>
          <p:nvPr/>
        </p:nvSpPr>
        <p:spPr>
          <a:xfrm>
            <a:off x="2735180" y="1660358"/>
            <a:ext cx="2013284" cy="368968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AE4494-C348-463E-9995-8FE2D31B717E}"/>
              </a:ext>
            </a:extLst>
          </p:cNvPr>
          <p:cNvSpPr/>
          <p:nvPr/>
        </p:nvSpPr>
        <p:spPr>
          <a:xfrm>
            <a:off x="5089358" y="1660358"/>
            <a:ext cx="2013284" cy="368968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978616-1526-4AE6-8F19-2BD8E50A1EDC}"/>
              </a:ext>
            </a:extLst>
          </p:cNvPr>
          <p:cNvSpPr/>
          <p:nvPr/>
        </p:nvSpPr>
        <p:spPr>
          <a:xfrm>
            <a:off x="7443536" y="1636295"/>
            <a:ext cx="2013284" cy="368968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E29F62-CA85-4962-B883-19CCAF64C5E9}"/>
              </a:ext>
            </a:extLst>
          </p:cNvPr>
          <p:cNvSpPr txBox="1"/>
          <p:nvPr/>
        </p:nvSpPr>
        <p:spPr>
          <a:xfrm>
            <a:off x="2137901" y="729552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our_house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2955B8-E809-4488-B4EC-8E13E854F9FC}"/>
              </a:ext>
            </a:extLst>
          </p:cNvPr>
          <p:cNvSpPr txBox="1"/>
          <p:nvPr/>
        </p:nvSpPr>
        <p:spPr>
          <a:xfrm>
            <a:off x="2859218" y="1780310"/>
            <a:ext cx="87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kitchen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9E0860-C83C-4897-BDD3-034468D02A76}"/>
              </a:ext>
            </a:extLst>
          </p:cNvPr>
          <p:cNvSpPr txBox="1"/>
          <p:nvPr/>
        </p:nvSpPr>
        <p:spPr>
          <a:xfrm>
            <a:off x="5205665" y="1787967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living_room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F1600C-8DE0-40D9-A8C7-DFDC822465BD}"/>
              </a:ext>
            </a:extLst>
          </p:cNvPr>
          <p:cNvSpPr txBox="1"/>
          <p:nvPr/>
        </p:nvSpPr>
        <p:spPr>
          <a:xfrm>
            <a:off x="7595687" y="1779946"/>
            <a:ext cx="67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toilet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C49FA3-C281-47C9-9CAE-1ED1D6B6E2D2}"/>
              </a:ext>
            </a:extLst>
          </p:cNvPr>
          <p:cNvSpPr txBox="1"/>
          <p:nvPr/>
        </p:nvSpPr>
        <p:spPr>
          <a:xfrm>
            <a:off x="2859217" y="2470484"/>
            <a:ext cx="182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appliances.txt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C315DF-5140-4642-A8CB-F89F67C9DBC5}"/>
              </a:ext>
            </a:extLst>
          </p:cNvPr>
          <p:cNvSpPr txBox="1"/>
          <p:nvPr/>
        </p:nvSpPr>
        <p:spPr>
          <a:xfrm>
            <a:off x="5205664" y="2470484"/>
            <a:ext cx="189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furniture.txt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8CD502-0670-4350-B080-EAFE8EC8BEF6}"/>
              </a:ext>
            </a:extLst>
          </p:cNvPr>
          <p:cNvGrpSpPr/>
          <p:nvPr/>
        </p:nvGrpSpPr>
        <p:grpSpPr>
          <a:xfrm>
            <a:off x="2949615" y="3505200"/>
            <a:ext cx="1630351" cy="1544053"/>
            <a:chOff x="2949615" y="3505200"/>
            <a:chExt cx="1630351" cy="154405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277FCB-93EE-45DA-9729-52E638CD6BBB}"/>
                </a:ext>
              </a:extLst>
            </p:cNvPr>
            <p:cNvSpPr/>
            <p:nvPr/>
          </p:nvSpPr>
          <p:spPr>
            <a:xfrm>
              <a:off x="2949615" y="3505200"/>
              <a:ext cx="1630351" cy="1544053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7450E95-F317-4CB3-9248-2091E0BE8B40}"/>
                </a:ext>
              </a:extLst>
            </p:cNvPr>
            <p:cNvSpPr txBox="1"/>
            <p:nvPr/>
          </p:nvSpPr>
          <p:spPr>
            <a:xfrm>
              <a:off x="3007930" y="3649942"/>
              <a:ext cx="1079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cupboard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5E0D5B-4A5F-4C7B-842A-A7987EF7A109}"/>
                </a:ext>
              </a:extLst>
            </p:cNvPr>
            <p:cNvSpPr txBox="1"/>
            <p:nvPr/>
          </p:nvSpPr>
          <p:spPr>
            <a:xfrm>
              <a:off x="3085168" y="4019274"/>
              <a:ext cx="1293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cups.txt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4133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6375BE-B9A3-4EFD-BD89-DB714E4D91DB}"/>
              </a:ext>
            </a:extLst>
          </p:cNvPr>
          <p:cNvSpPr/>
          <p:nvPr/>
        </p:nvSpPr>
        <p:spPr>
          <a:xfrm>
            <a:off x="2277979" y="1203158"/>
            <a:ext cx="7523747" cy="455595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17C98D-48DB-4587-98C7-48509BA37C53}"/>
              </a:ext>
            </a:extLst>
          </p:cNvPr>
          <p:cNvSpPr/>
          <p:nvPr/>
        </p:nvSpPr>
        <p:spPr>
          <a:xfrm>
            <a:off x="2735179" y="1660358"/>
            <a:ext cx="4499809" cy="368968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978616-1526-4AE6-8F19-2BD8E50A1EDC}"/>
              </a:ext>
            </a:extLst>
          </p:cNvPr>
          <p:cNvSpPr/>
          <p:nvPr/>
        </p:nvSpPr>
        <p:spPr>
          <a:xfrm>
            <a:off x="7443536" y="1636295"/>
            <a:ext cx="2013284" cy="368968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E29F62-CA85-4962-B883-19CCAF64C5E9}"/>
              </a:ext>
            </a:extLst>
          </p:cNvPr>
          <p:cNvSpPr txBox="1"/>
          <p:nvPr/>
        </p:nvSpPr>
        <p:spPr>
          <a:xfrm>
            <a:off x="2137901" y="729552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our_house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2955B8-E809-4488-B4EC-8E13E854F9FC}"/>
              </a:ext>
            </a:extLst>
          </p:cNvPr>
          <p:cNvSpPr txBox="1"/>
          <p:nvPr/>
        </p:nvSpPr>
        <p:spPr>
          <a:xfrm>
            <a:off x="2859218" y="1780310"/>
            <a:ext cx="1497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Kitchen_living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F1600C-8DE0-40D9-A8C7-DFDC822465BD}"/>
              </a:ext>
            </a:extLst>
          </p:cNvPr>
          <p:cNvSpPr txBox="1"/>
          <p:nvPr/>
        </p:nvSpPr>
        <p:spPr>
          <a:xfrm>
            <a:off x="7595687" y="1779946"/>
            <a:ext cx="67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toilet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C49FA3-C281-47C9-9CAE-1ED1D6B6E2D2}"/>
              </a:ext>
            </a:extLst>
          </p:cNvPr>
          <p:cNvSpPr txBox="1"/>
          <p:nvPr/>
        </p:nvSpPr>
        <p:spPr>
          <a:xfrm>
            <a:off x="2859217" y="2470484"/>
            <a:ext cx="1820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appliances.txt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furniture.txt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8DD882-CA66-4E46-8EED-E0BCFE72F008}"/>
              </a:ext>
            </a:extLst>
          </p:cNvPr>
          <p:cNvSpPr/>
          <p:nvPr/>
        </p:nvSpPr>
        <p:spPr>
          <a:xfrm>
            <a:off x="2949615" y="3505200"/>
            <a:ext cx="1630351" cy="154405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9CF786-C1D9-4D9F-82C7-281BFC10CABE}"/>
              </a:ext>
            </a:extLst>
          </p:cNvPr>
          <p:cNvSpPr txBox="1"/>
          <p:nvPr/>
        </p:nvSpPr>
        <p:spPr>
          <a:xfrm>
            <a:off x="3007930" y="3649942"/>
            <a:ext cx="107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cupboard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D07BFB-44F5-4E3F-9405-5195DC335F80}"/>
              </a:ext>
            </a:extLst>
          </p:cNvPr>
          <p:cNvSpPr txBox="1"/>
          <p:nvPr/>
        </p:nvSpPr>
        <p:spPr>
          <a:xfrm>
            <a:off x="3085168" y="4019274"/>
            <a:ext cx="129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cups.txt</a:t>
            </a:r>
          </a:p>
        </p:txBody>
      </p:sp>
    </p:spTree>
    <p:extLst>
      <p:ext uri="{BB962C8B-B14F-4D97-AF65-F5344CB8AC3E}">
        <p14:creationId xmlns:p14="http://schemas.microsoft.com/office/powerpoint/2010/main" val="372002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6F2A0471F98F479A8526BD4C65200D" ma:contentTypeVersion="7" ma:contentTypeDescription="Create a new document." ma:contentTypeScope="" ma:versionID="44a7a833c445f53a93e8b25c0eefaffb">
  <xsd:schema xmlns:xsd="http://www.w3.org/2001/XMLSchema" xmlns:xs="http://www.w3.org/2001/XMLSchema" xmlns:p="http://schemas.microsoft.com/office/2006/metadata/properties" xmlns:ns3="ba795fa1-6460-462d-a0fb-4702bd608a6a" targetNamespace="http://schemas.microsoft.com/office/2006/metadata/properties" ma:root="true" ma:fieldsID="f6129a964a4cb88873b033457069cc55" ns3:_="">
    <xsd:import namespace="ba795fa1-6460-462d-a0fb-4702bd608a6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795fa1-6460-462d-a0fb-4702bd608a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D6A0F6-C5F5-44A8-A655-8E65F2BDD9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795fa1-6460-462d-a0fb-4702bd608a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F5F9FE-C4DF-409F-BA8D-5CB4E93A6F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3EAE6A-3410-45FD-872F-EFEE12C15F9F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purl.org/dc/dcmitype/"/>
    <ds:schemaRef ds:uri="ba795fa1-6460-462d-a0fb-4702bd608a6a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38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Source Sans Pro Black</vt:lpstr>
      <vt:lpstr>Office Theme</vt:lpstr>
      <vt:lpstr>Building a House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House</dc:title>
  <dc:creator>Pierre Collura</dc:creator>
  <cp:lastModifiedBy>Pierre Collura</cp:lastModifiedBy>
  <cp:revision>2</cp:revision>
  <dcterms:created xsi:type="dcterms:W3CDTF">2021-03-26T12:03:26Z</dcterms:created>
  <dcterms:modified xsi:type="dcterms:W3CDTF">2021-03-26T12:23:09Z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0x0101007C6F2A0471F98F479A8526BD4C65200D</vt:lpwstr>
  </property>
</Properties>
</file>