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4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57" autoAdjust="0"/>
  </p:normalViewPr>
  <p:slideViewPr>
    <p:cSldViewPr>
      <p:cViewPr>
        <p:scale>
          <a:sx n="100" d="100"/>
          <a:sy n="100" d="100"/>
        </p:scale>
        <p:origin x="-63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AA29E-9837-43B6-9F7D-A256BDAB13A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EDD50E2-630A-4CFC-AB4A-37B3A14456DF}">
      <dgm:prSet phldrT="[Text]" custT="1"/>
      <dgm:spPr/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FR" sz="1400" b="1" dirty="0" smtClean="0"/>
            <a:t>MON AFFILIATION</a:t>
          </a:r>
          <a:endParaRPr lang="fr-FR" sz="1400" b="1" dirty="0"/>
        </a:p>
      </dgm:t>
    </dgm:pt>
    <dgm:pt modelId="{A7D31C6E-48AA-47D1-8322-0A5B8274B996}" type="parTrans" cxnId="{DF1D0E16-F887-4DDD-BE94-4E646E1B9482}">
      <dgm:prSet/>
      <dgm:spPr/>
      <dgm:t>
        <a:bodyPr/>
        <a:lstStyle/>
        <a:p>
          <a:endParaRPr lang="fr-FR"/>
        </a:p>
      </dgm:t>
    </dgm:pt>
    <dgm:pt modelId="{E90920A5-A8C6-41DD-B8C0-D6ACEEFCE1D3}" type="sibTrans" cxnId="{DF1D0E16-F887-4DDD-BE94-4E646E1B9482}">
      <dgm:prSet/>
      <dgm:spPr/>
      <dgm:t>
        <a:bodyPr/>
        <a:lstStyle/>
        <a:p>
          <a:endParaRPr lang="fr-FR"/>
        </a:p>
      </dgm:t>
    </dgm:pt>
    <dgm:pt modelId="{9C5D7268-A625-42F8-8E3E-5A72EDB5B775}">
      <dgm:prSet phldrT="[Text]" custT="1"/>
      <dgm:spPr/>
      <dgm:t>
        <a:bodyPr/>
        <a:lstStyle/>
        <a:p>
          <a:r>
            <a:rPr lang="fr-FR" sz="1600" dirty="0" smtClean="0"/>
            <a:t>étude du cahier SFD </a:t>
          </a:r>
          <a:endParaRPr lang="fr-FR" sz="1600" dirty="0"/>
        </a:p>
      </dgm:t>
    </dgm:pt>
    <dgm:pt modelId="{2EFA5A0F-F528-4B26-A503-0DA6C9486C5B}" type="parTrans" cxnId="{0D0312BC-1D80-49EE-9137-EA064F8240AF}">
      <dgm:prSet/>
      <dgm:spPr/>
      <dgm:t>
        <a:bodyPr/>
        <a:lstStyle/>
        <a:p>
          <a:endParaRPr lang="fr-FR"/>
        </a:p>
      </dgm:t>
    </dgm:pt>
    <dgm:pt modelId="{B33B900F-669E-49E4-AB65-FBFC6D5002EF}" type="sibTrans" cxnId="{0D0312BC-1D80-49EE-9137-EA064F8240AF}">
      <dgm:prSet/>
      <dgm:spPr/>
      <dgm:t>
        <a:bodyPr/>
        <a:lstStyle/>
        <a:p>
          <a:endParaRPr lang="fr-FR"/>
        </a:p>
      </dgm:t>
    </dgm:pt>
    <dgm:pt modelId="{4DE7362F-94E4-4225-8D2D-98F0DE019438}">
      <dgm:prSet phldrT="[Text]"/>
      <dgm:spPr/>
      <dgm:t>
        <a:bodyPr/>
        <a:lstStyle/>
        <a:p>
          <a:r>
            <a:rPr lang="fr-FR" dirty="0" smtClean="0"/>
            <a:t>solutions front-end </a:t>
          </a:r>
          <a:endParaRPr lang="fr-FR" dirty="0"/>
        </a:p>
      </dgm:t>
    </dgm:pt>
    <dgm:pt modelId="{953C1ABD-5DBC-4038-9ED8-0908C596D5CA}" type="parTrans" cxnId="{0BA664AF-DB10-4773-A8A3-B7BF57FCD705}">
      <dgm:prSet/>
      <dgm:spPr/>
      <dgm:t>
        <a:bodyPr/>
        <a:lstStyle/>
        <a:p>
          <a:endParaRPr lang="fr-FR"/>
        </a:p>
      </dgm:t>
    </dgm:pt>
    <dgm:pt modelId="{EBC375B8-8A70-4F8E-AE10-9173AF9AAD92}" type="sibTrans" cxnId="{0BA664AF-DB10-4773-A8A3-B7BF57FCD705}">
      <dgm:prSet/>
      <dgm:spPr/>
      <dgm:t>
        <a:bodyPr/>
        <a:lstStyle/>
        <a:p>
          <a:endParaRPr lang="fr-FR"/>
        </a:p>
      </dgm:t>
    </dgm:pt>
    <dgm:pt modelId="{FE7E729C-9F4B-45AE-9179-185237C4E56C}">
      <dgm:prSet phldrT="[Text]"/>
      <dgm:spPr/>
      <dgm:t>
        <a:bodyPr/>
        <a:lstStyle/>
        <a:p>
          <a:r>
            <a:rPr lang="fr-FR" dirty="0" smtClean="0"/>
            <a:t>solutions back-end</a:t>
          </a:r>
          <a:endParaRPr lang="fr-FR" dirty="0"/>
        </a:p>
      </dgm:t>
    </dgm:pt>
    <dgm:pt modelId="{E88FB233-A4FD-420C-8626-37018709CF58}" type="parTrans" cxnId="{88F5419B-B9DA-4211-898F-6534A73481DC}">
      <dgm:prSet/>
      <dgm:spPr/>
      <dgm:t>
        <a:bodyPr/>
        <a:lstStyle/>
        <a:p>
          <a:endParaRPr lang="fr-FR"/>
        </a:p>
      </dgm:t>
    </dgm:pt>
    <dgm:pt modelId="{B541B8B8-6069-439D-8AE6-E58ABB963C6B}" type="sibTrans" cxnId="{88F5419B-B9DA-4211-898F-6534A73481DC}">
      <dgm:prSet/>
      <dgm:spPr/>
      <dgm:t>
        <a:bodyPr/>
        <a:lstStyle/>
        <a:p>
          <a:endParaRPr lang="fr-FR"/>
        </a:p>
      </dgm:t>
    </dgm:pt>
    <dgm:pt modelId="{B38B82DF-BF4B-4096-ADB5-E168E6631C9F}">
      <dgm:prSet phldrT="[Text]"/>
      <dgm:spPr/>
      <dgm:t>
        <a:bodyPr/>
        <a:lstStyle/>
        <a:p>
          <a:r>
            <a:rPr lang="fr-FR" dirty="0" smtClean="0"/>
            <a:t>nettoyage du code</a:t>
          </a:r>
          <a:endParaRPr lang="fr-FR" dirty="0"/>
        </a:p>
      </dgm:t>
    </dgm:pt>
    <dgm:pt modelId="{E0EEE48B-33B3-4F5C-B9A9-38E5CBE343CC}" type="parTrans" cxnId="{4EE72EBB-7E70-4BBB-862F-025FEB758809}">
      <dgm:prSet/>
      <dgm:spPr/>
      <dgm:t>
        <a:bodyPr/>
        <a:lstStyle/>
        <a:p>
          <a:endParaRPr lang="fr-FR"/>
        </a:p>
      </dgm:t>
    </dgm:pt>
    <dgm:pt modelId="{4575FB0C-D6AA-4B31-9F87-16E885ADACE6}" type="sibTrans" cxnId="{4EE72EBB-7E70-4BBB-862F-025FEB758809}">
      <dgm:prSet/>
      <dgm:spPr/>
      <dgm:t>
        <a:bodyPr/>
        <a:lstStyle/>
        <a:p>
          <a:endParaRPr lang="fr-FR"/>
        </a:p>
      </dgm:t>
    </dgm:pt>
    <dgm:pt modelId="{7508628D-9867-466E-90F1-3F25AE5FC716}">
      <dgm:prSet phldrT="[Text]"/>
      <dgm:spPr/>
      <dgm:t>
        <a:bodyPr/>
        <a:lstStyle/>
        <a:p>
          <a:r>
            <a:rPr lang="fr-FR" dirty="0" smtClean="0"/>
            <a:t>recette</a:t>
          </a:r>
          <a:endParaRPr lang="fr-FR" dirty="0"/>
        </a:p>
      </dgm:t>
    </dgm:pt>
    <dgm:pt modelId="{CA4B039F-2E09-4D8A-8B82-465722A3A6C6}" type="parTrans" cxnId="{BBA59E23-41B8-4083-9D8C-6EE9463E6C53}">
      <dgm:prSet/>
      <dgm:spPr/>
      <dgm:t>
        <a:bodyPr/>
        <a:lstStyle/>
        <a:p>
          <a:endParaRPr lang="fr-FR"/>
        </a:p>
      </dgm:t>
    </dgm:pt>
    <dgm:pt modelId="{9D7B6C08-6F1E-4474-A83E-9376FC487E10}" type="sibTrans" cxnId="{BBA59E23-41B8-4083-9D8C-6EE9463E6C53}">
      <dgm:prSet/>
      <dgm:spPr/>
      <dgm:t>
        <a:bodyPr/>
        <a:lstStyle/>
        <a:p>
          <a:endParaRPr lang="fr-FR"/>
        </a:p>
      </dgm:t>
    </dgm:pt>
    <dgm:pt modelId="{4CAEE0D5-4FC9-4B3D-A1F6-0D4A337395EB}">
      <dgm:prSet/>
      <dgm:spPr/>
      <dgm:t>
        <a:bodyPr/>
        <a:lstStyle/>
        <a:p>
          <a:r>
            <a:rPr lang="fr-FR" dirty="0" smtClean="0"/>
            <a:t>mise en production</a:t>
          </a:r>
          <a:endParaRPr lang="fr-FR" dirty="0"/>
        </a:p>
      </dgm:t>
    </dgm:pt>
    <dgm:pt modelId="{6F4BB794-14E1-4A7A-930A-949480FCED95}" type="sibTrans" cxnId="{CD92F0F0-C525-41CB-82BA-A310D3BAFD20}">
      <dgm:prSet/>
      <dgm:spPr/>
      <dgm:t>
        <a:bodyPr/>
        <a:lstStyle/>
        <a:p>
          <a:endParaRPr lang="fr-FR"/>
        </a:p>
      </dgm:t>
    </dgm:pt>
    <dgm:pt modelId="{8CC87309-94F1-451D-B281-88F372184AFC}" type="parTrans" cxnId="{CD92F0F0-C525-41CB-82BA-A310D3BAFD20}">
      <dgm:prSet/>
      <dgm:spPr/>
      <dgm:t>
        <a:bodyPr/>
        <a:lstStyle/>
        <a:p>
          <a:endParaRPr lang="fr-FR"/>
        </a:p>
      </dgm:t>
    </dgm:pt>
    <dgm:pt modelId="{C1F82EDE-3A1B-475F-8FBF-56D4E202FDEA}" type="pres">
      <dgm:prSet presAssocID="{4A3AA29E-9837-43B6-9F7D-A256BDAB13A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4858121-A645-41F3-875B-288AAC93DAE7}" type="pres">
      <dgm:prSet presAssocID="{AEDD50E2-630A-4CFC-AB4A-37B3A14456DF}" presName="centerShape" presStyleLbl="node0" presStyleIdx="0" presStyleCnt="1" custScaleX="122248" custScaleY="122248" custLinFactNeighborX="-18207" custLinFactNeighborY="0"/>
      <dgm:spPr/>
      <dgm:t>
        <a:bodyPr/>
        <a:lstStyle/>
        <a:p>
          <a:endParaRPr lang="fr-FR"/>
        </a:p>
      </dgm:t>
    </dgm:pt>
    <dgm:pt modelId="{3E2F12D6-4E1F-4D76-B406-56C85FD9EF7C}" type="pres">
      <dgm:prSet presAssocID="{2EFA5A0F-F528-4B26-A503-0DA6C9486C5B}" presName="parTrans" presStyleLbl="sibTrans2D1" presStyleIdx="0" presStyleCnt="6"/>
      <dgm:spPr/>
    </dgm:pt>
    <dgm:pt modelId="{FD5ABCC5-8A3D-4206-9660-998976867B3A}" type="pres">
      <dgm:prSet presAssocID="{2EFA5A0F-F528-4B26-A503-0DA6C9486C5B}" presName="connectorText" presStyleLbl="sibTrans2D1" presStyleIdx="0" presStyleCnt="6"/>
      <dgm:spPr/>
    </dgm:pt>
    <dgm:pt modelId="{29906ED4-A1F1-4317-A7E0-39757C531431}" type="pres">
      <dgm:prSet presAssocID="{9C5D7268-A625-42F8-8E3E-5A72EDB5B775}" presName="node" presStyleLbl="node1" presStyleIdx="0" presStyleCnt="6" custScaleX="99956" custRadScaleRad="112884" custRadScaleInc="-1040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5ED1D0-71EB-44C0-8451-60F419FF3CEC}" type="pres">
      <dgm:prSet presAssocID="{953C1ABD-5DBC-4038-9ED8-0908C596D5CA}" presName="parTrans" presStyleLbl="sibTrans2D1" presStyleIdx="1" presStyleCnt="6"/>
      <dgm:spPr/>
    </dgm:pt>
    <dgm:pt modelId="{D4E4051E-7319-46E0-A966-3489B6DB7D91}" type="pres">
      <dgm:prSet presAssocID="{953C1ABD-5DBC-4038-9ED8-0908C596D5CA}" presName="connectorText" presStyleLbl="sibTrans2D1" presStyleIdx="1" presStyleCnt="6"/>
      <dgm:spPr/>
    </dgm:pt>
    <dgm:pt modelId="{FBD6B138-464B-4A28-ADA6-FF2772146854}" type="pres">
      <dgm:prSet presAssocID="{4DE7362F-94E4-4225-8D2D-98F0DE019438}" presName="node" presStyleLbl="node1" presStyleIdx="1" presStyleCnt="6" custScaleX="99956" custRadScaleRad="75004" custRadScaleInc="-1141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89C7AC-BE86-4DC5-BF36-04F6C702DCA3}" type="pres">
      <dgm:prSet presAssocID="{E88FB233-A4FD-420C-8626-37018709CF58}" presName="parTrans" presStyleLbl="sibTrans2D1" presStyleIdx="2" presStyleCnt="6" custScaleX="135465"/>
      <dgm:spPr/>
    </dgm:pt>
    <dgm:pt modelId="{7E5FFC28-2554-4679-94E0-6CD4EBAE5257}" type="pres">
      <dgm:prSet presAssocID="{E88FB233-A4FD-420C-8626-37018709CF58}" presName="connectorText" presStyleLbl="sibTrans2D1" presStyleIdx="2" presStyleCnt="6"/>
      <dgm:spPr/>
    </dgm:pt>
    <dgm:pt modelId="{89EC353B-2698-4806-8633-F3C3A200887C}" type="pres">
      <dgm:prSet presAssocID="{FE7E729C-9F4B-45AE-9179-185237C4E56C}" presName="node" presStyleLbl="node1" presStyleIdx="2" presStyleCnt="6" custScaleX="99956" custRadScaleRad="84345" custRadScaleInc="217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036232-841B-40DC-A78D-071E1A67DE06}" type="pres">
      <dgm:prSet presAssocID="{E0EEE48B-33B3-4F5C-B9A9-38E5CBE343CC}" presName="parTrans" presStyleLbl="sibTrans2D1" presStyleIdx="3" presStyleCnt="6"/>
      <dgm:spPr/>
    </dgm:pt>
    <dgm:pt modelId="{C7963CFE-1A2D-425F-AAF5-0B8794C5ED22}" type="pres">
      <dgm:prSet presAssocID="{E0EEE48B-33B3-4F5C-B9A9-38E5CBE343CC}" presName="connectorText" presStyleLbl="sibTrans2D1" presStyleIdx="3" presStyleCnt="6"/>
      <dgm:spPr/>
    </dgm:pt>
    <dgm:pt modelId="{0C8696C6-86F7-4C27-9FD9-43C1EDAFACC0}" type="pres">
      <dgm:prSet presAssocID="{B38B82DF-BF4B-4096-ADB5-E168E6631C9F}" presName="node" presStyleLbl="node1" presStyleIdx="3" presStyleCnt="6" custScaleX="99956" custRadScaleRad="105618" custRadScaleInc="6755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73C0D-D84A-4961-A0E5-8125C4F88615}" type="pres">
      <dgm:prSet presAssocID="{CA4B039F-2E09-4D8A-8B82-465722A3A6C6}" presName="parTrans" presStyleLbl="sibTrans2D1" presStyleIdx="4" presStyleCnt="6"/>
      <dgm:spPr/>
    </dgm:pt>
    <dgm:pt modelId="{CE3FC767-27B0-4F44-A526-1A2C85A32C8E}" type="pres">
      <dgm:prSet presAssocID="{CA4B039F-2E09-4D8A-8B82-465722A3A6C6}" presName="connectorText" presStyleLbl="sibTrans2D1" presStyleIdx="4" presStyleCnt="6"/>
      <dgm:spPr/>
    </dgm:pt>
    <dgm:pt modelId="{1ACE714B-E8A6-4606-A331-E73AF83A6A2D}" type="pres">
      <dgm:prSet presAssocID="{7508628D-9867-466E-90F1-3F25AE5FC716}" presName="node" presStyleLbl="node1" presStyleIdx="4" presStyleCnt="6" custScaleX="100000" custRadScaleRad="130867" custRadScaleInc="219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087D4A-1B45-4291-A7EE-0DD035BCFC8A}" type="pres">
      <dgm:prSet presAssocID="{8CC87309-94F1-451D-B281-88F372184AFC}" presName="parTrans" presStyleLbl="sibTrans2D1" presStyleIdx="5" presStyleCnt="6"/>
      <dgm:spPr/>
    </dgm:pt>
    <dgm:pt modelId="{B28DD90A-1511-41B0-A092-E070AEB7EE02}" type="pres">
      <dgm:prSet presAssocID="{8CC87309-94F1-451D-B281-88F372184AFC}" presName="connectorText" presStyleLbl="sibTrans2D1" presStyleIdx="5" presStyleCnt="6"/>
      <dgm:spPr/>
    </dgm:pt>
    <dgm:pt modelId="{490F622B-DF42-46D9-889A-50EE0A7916FC}" type="pres">
      <dgm:prSet presAssocID="{4CAEE0D5-4FC9-4B3D-A1F6-0D4A337395EB}" presName="node" presStyleLbl="node1" presStyleIdx="5" presStyleCnt="6" custScaleX="100000" custRadScaleRad="139999" custRadScaleInc="-466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727972E-25AE-491F-BC82-14B42C0476BA}" type="presOf" srcId="{7508628D-9867-466E-90F1-3F25AE5FC716}" destId="{1ACE714B-E8A6-4606-A331-E73AF83A6A2D}" srcOrd="0" destOrd="0" presId="urn:microsoft.com/office/officeart/2005/8/layout/radial5"/>
    <dgm:cxn modelId="{B074CEC5-E198-4022-913D-BE94F3034275}" type="presOf" srcId="{953C1ABD-5DBC-4038-9ED8-0908C596D5CA}" destId="{D4E4051E-7319-46E0-A966-3489B6DB7D91}" srcOrd="1" destOrd="0" presId="urn:microsoft.com/office/officeart/2005/8/layout/radial5"/>
    <dgm:cxn modelId="{085C9CB5-730B-4964-9A0C-F73234654873}" type="presOf" srcId="{8CC87309-94F1-451D-B281-88F372184AFC}" destId="{B28DD90A-1511-41B0-A092-E070AEB7EE02}" srcOrd="1" destOrd="0" presId="urn:microsoft.com/office/officeart/2005/8/layout/radial5"/>
    <dgm:cxn modelId="{E41BEE0B-37FE-4F25-882B-6CFA94557F45}" type="presOf" srcId="{B38B82DF-BF4B-4096-ADB5-E168E6631C9F}" destId="{0C8696C6-86F7-4C27-9FD9-43C1EDAFACC0}" srcOrd="0" destOrd="0" presId="urn:microsoft.com/office/officeart/2005/8/layout/radial5"/>
    <dgm:cxn modelId="{CD92F0F0-C525-41CB-82BA-A310D3BAFD20}" srcId="{AEDD50E2-630A-4CFC-AB4A-37B3A14456DF}" destId="{4CAEE0D5-4FC9-4B3D-A1F6-0D4A337395EB}" srcOrd="5" destOrd="0" parTransId="{8CC87309-94F1-451D-B281-88F372184AFC}" sibTransId="{6F4BB794-14E1-4A7A-930A-949480FCED95}"/>
    <dgm:cxn modelId="{2E3679DA-77A3-4EB8-B899-4B21AB1A415F}" type="presOf" srcId="{2EFA5A0F-F528-4B26-A503-0DA6C9486C5B}" destId="{3E2F12D6-4E1F-4D76-B406-56C85FD9EF7C}" srcOrd="0" destOrd="0" presId="urn:microsoft.com/office/officeart/2005/8/layout/radial5"/>
    <dgm:cxn modelId="{4EE72EBB-7E70-4BBB-862F-025FEB758809}" srcId="{AEDD50E2-630A-4CFC-AB4A-37B3A14456DF}" destId="{B38B82DF-BF4B-4096-ADB5-E168E6631C9F}" srcOrd="3" destOrd="0" parTransId="{E0EEE48B-33B3-4F5C-B9A9-38E5CBE343CC}" sibTransId="{4575FB0C-D6AA-4B31-9F87-16E885ADACE6}"/>
    <dgm:cxn modelId="{B1E936DA-0C9E-4B17-B35E-09C5C632C848}" type="presOf" srcId="{CA4B039F-2E09-4D8A-8B82-465722A3A6C6}" destId="{A6373C0D-D84A-4961-A0E5-8125C4F88615}" srcOrd="0" destOrd="0" presId="urn:microsoft.com/office/officeart/2005/8/layout/radial5"/>
    <dgm:cxn modelId="{43D6C6C3-6D1D-432A-94E3-135F4B664462}" type="presOf" srcId="{AEDD50E2-630A-4CFC-AB4A-37B3A14456DF}" destId="{A4858121-A645-41F3-875B-288AAC93DAE7}" srcOrd="0" destOrd="0" presId="urn:microsoft.com/office/officeart/2005/8/layout/radial5"/>
    <dgm:cxn modelId="{63B264CD-434A-4A8F-A74B-767CF1E3AF10}" type="presOf" srcId="{E88FB233-A4FD-420C-8626-37018709CF58}" destId="{7E5FFC28-2554-4679-94E0-6CD4EBAE5257}" srcOrd="1" destOrd="0" presId="urn:microsoft.com/office/officeart/2005/8/layout/radial5"/>
    <dgm:cxn modelId="{775A47BD-090E-40A8-8D41-99204EFC8CCA}" type="presOf" srcId="{E0EEE48B-33B3-4F5C-B9A9-38E5CBE343CC}" destId="{DB036232-841B-40DC-A78D-071E1A67DE06}" srcOrd="0" destOrd="0" presId="urn:microsoft.com/office/officeart/2005/8/layout/radial5"/>
    <dgm:cxn modelId="{73B4FCF5-FCE1-41F5-B88E-2A2AB8140107}" type="presOf" srcId="{4DE7362F-94E4-4225-8D2D-98F0DE019438}" destId="{FBD6B138-464B-4A28-ADA6-FF2772146854}" srcOrd="0" destOrd="0" presId="urn:microsoft.com/office/officeart/2005/8/layout/radial5"/>
    <dgm:cxn modelId="{AAAA38EF-50C0-43C8-A5FA-B5F88789A968}" type="presOf" srcId="{4A3AA29E-9837-43B6-9F7D-A256BDAB13A8}" destId="{C1F82EDE-3A1B-475F-8FBF-56D4E202FDEA}" srcOrd="0" destOrd="0" presId="urn:microsoft.com/office/officeart/2005/8/layout/radial5"/>
    <dgm:cxn modelId="{80EF377E-7674-4F95-8137-828CF43C2A2F}" type="presOf" srcId="{8CC87309-94F1-451D-B281-88F372184AFC}" destId="{B7087D4A-1B45-4291-A7EE-0DD035BCFC8A}" srcOrd="0" destOrd="0" presId="urn:microsoft.com/office/officeart/2005/8/layout/radial5"/>
    <dgm:cxn modelId="{DF3DF5F5-99CB-4652-8AF0-2754CE88C80A}" type="presOf" srcId="{FE7E729C-9F4B-45AE-9179-185237C4E56C}" destId="{89EC353B-2698-4806-8633-F3C3A200887C}" srcOrd="0" destOrd="0" presId="urn:microsoft.com/office/officeart/2005/8/layout/radial5"/>
    <dgm:cxn modelId="{88F5419B-B9DA-4211-898F-6534A73481DC}" srcId="{AEDD50E2-630A-4CFC-AB4A-37B3A14456DF}" destId="{FE7E729C-9F4B-45AE-9179-185237C4E56C}" srcOrd="2" destOrd="0" parTransId="{E88FB233-A4FD-420C-8626-37018709CF58}" sibTransId="{B541B8B8-6069-439D-8AE6-E58ABB963C6B}"/>
    <dgm:cxn modelId="{A348F468-B25A-4AEC-B794-55BE4B78BEC3}" type="presOf" srcId="{2EFA5A0F-F528-4B26-A503-0DA6C9486C5B}" destId="{FD5ABCC5-8A3D-4206-9660-998976867B3A}" srcOrd="1" destOrd="0" presId="urn:microsoft.com/office/officeart/2005/8/layout/radial5"/>
    <dgm:cxn modelId="{D8D0254B-E1F9-4DA6-8C89-CD2F9DB360BA}" type="presOf" srcId="{953C1ABD-5DBC-4038-9ED8-0908C596D5CA}" destId="{F55ED1D0-71EB-44C0-8451-60F419FF3CEC}" srcOrd="0" destOrd="0" presId="urn:microsoft.com/office/officeart/2005/8/layout/radial5"/>
    <dgm:cxn modelId="{A7626B19-AD72-451B-B15B-FC6831FB925C}" type="presOf" srcId="{9C5D7268-A625-42F8-8E3E-5A72EDB5B775}" destId="{29906ED4-A1F1-4317-A7E0-39757C531431}" srcOrd="0" destOrd="0" presId="urn:microsoft.com/office/officeart/2005/8/layout/radial5"/>
    <dgm:cxn modelId="{DF1D0E16-F887-4DDD-BE94-4E646E1B9482}" srcId="{4A3AA29E-9837-43B6-9F7D-A256BDAB13A8}" destId="{AEDD50E2-630A-4CFC-AB4A-37B3A14456DF}" srcOrd="0" destOrd="0" parTransId="{A7D31C6E-48AA-47D1-8322-0A5B8274B996}" sibTransId="{E90920A5-A8C6-41DD-B8C0-D6ACEEFCE1D3}"/>
    <dgm:cxn modelId="{0D0312BC-1D80-49EE-9137-EA064F8240AF}" srcId="{AEDD50E2-630A-4CFC-AB4A-37B3A14456DF}" destId="{9C5D7268-A625-42F8-8E3E-5A72EDB5B775}" srcOrd="0" destOrd="0" parTransId="{2EFA5A0F-F528-4B26-A503-0DA6C9486C5B}" sibTransId="{B33B900F-669E-49E4-AB65-FBFC6D5002EF}"/>
    <dgm:cxn modelId="{0BA664AF-DB10-4773-A8A3-B7BF57FCD705}" srcId="{AEDD50E2-630A-4CFC-AB4A-37B3A14456DF}" destId="{4DE7362F-94E4-4225-8D2D-98F0DE019438}" srcOrd="1" destOrd="0" parTransId="{953C1ABD-5DBC-4038-9ED8-0908C596D5CA}" sibTransId="{EBC375B8-8A70-4F8E-AE10-9173AF9AAD92}"/>
    <dgm:cxn modelId="{64E692F9-0C61-4752-8800-ECE71EC4A222}" type="presOf" srcId="{CA4B039F-2E09-4D8A-8B82-465722A3A6C6}" destId="{CE3FC767-27B0-4F44-A526-1A2C85A32C8E}" srcOrd="1" destOrd="0" presId="urn:microsoft.com/office/officeart/2005/8/layout/radial5"/>
    <dgm:cxn modelId="{916E989A-7DCE-4E6E-81F1-CAA9A615A762}" type="presOf" srcId="{E88FB233-A4FD-420C-8626-37018709CF58}" destId="{6089C7AC-BE86-4DC5-BF36-04F6C702DCA3}" srcOrd="0" destOrd="0" presId="urn:microsoft.com/office/officeart/2005/8/layout/radial5"/>
    <dgm:cxn modelId="{3114AD6E-D6D4-429A-8864-56B50B07F215}" type="presOf" srcId="{4CAEE0D5-4FC9-4B3D-A1F6-0D4A337395EB}" destId="{490F622B-DF42-46D9-889A-50EE0A7916FC}" srcOrd="0" destOrd="0" presId="urn:microsoft.com/office/officeart/2005/8/layout/radial5"/>
    <dgm:cxn modelId="{C2303290-B22C-46CE-9342-AFEA534F2CBD}" type="presOf" srcId="{E0EEE48B-33B3-4F5C-B9A9-38E5CBE343CC}" destId="{C7963CFE-1A2D-425F-AAF5-0B8794C5ED22}" srcOrd="1" destOrd="0" presId="urn:microsoft.com/office/officeart/2005/8/layout/radial5"/>
    <dgm:cxn modelId="{BBA59E23-41B8-4083-9D8C-6EE9463E6C53}" srcId="{AEDD50E2-630A-4CFC-AB4A-37B3A14456DF}" destId="{7508628D-9867-466E-90F1-3F25AE5FC716}" srcOrd="4" destOrd="0" parTransId="{CA4B039F-2E09-4D8A-8B82-465722A3A6C6}" sibTransId="{9D7B6C08-6F1E-4474-A83E-9376FC487E10}"/>
    <dgm:cxn modelId="{B59CBA0E-47F0-4377-B69A-D214D6A787D0}" type="presParOf" srcId="{C1F82EDE-3A1B-475F-8FBF-56D4E202FDEA}" destId="{A4858121-A645-41F3-875B-288AAC93DAE7}" srcOrd="0" destOrd="0" presId="urn:microsoft.com/office/officeart/2005/8/layout/radial5"/>
    <dgm:cxn modelId="{13DB22D3-52C3-48C2-8DE6-E7F06F472033}" type="presParOf" srcId="{C1F82EDE-3A1B-475F-8FBF-56D4E202FDEA}" destId="{3E2F12D6-4E1F-4D76-B406-56C85FD9EF7C}" srcOrd="1" destOrd="0" presId="urn:microsoft.com/office/officeart/2005/8/layout/radial5"/>
    <dgm:cxn modelId="{D5C42DD0-0CB9-4C7E-BD69-371318F800A1}" type="presParOf" srcId="{3E2F12D6-4E1F-4D76-B406-56C85FD9EF7C}" destId="{FD5ABCC5-8A3D-4206-9660-998976867B3A}" srcOrd="0" destOrd="0" presId="urn:microsoft.com/office/officeart/2005/8/layout/radial5"/>
    <dgm:cxn modelId="{30097A55-8FDE-4D29-9E0C-7D3794FCAB01}" type="presParOf" srcId="{C1F82EDE-3A1B-475F-8FBF-56D4E202FDEA}" destId="{29906ED4-A1F1-4317-A7E0-39757C531431}" srcOrd="2" destOrd="0" presId="urn:microsoft.com/office/officeart/2005/8/layout/radial5"/>
    <dgm:cxn modelId="{1330A9DD-C453-476C-8AB6-F57983113F45}" type="presParOf" srcId="{C1F82EDE-3A1B-475F-8FBF-56D4E202FDEA}" destId="{F55ED1D0-71EB-44C0-8451-60F419FF3CEC}" srcOrd="3" destOrd="0" presId="urn:microsoft.com/office/officeart/2005/8/layout/radial5"/>
    <dgm:cxn modelId="{FB5744C3-D2E4-4F9E-A2E5-A51B53F2CBA4}" type="presParOf" srcId="{F55ED1D0-71EB-44C0-8451-60F419FF3CEC}" destId="{D4E4051E-7319-46E0-A966-3489B6DB7D91}" srcOrd="0" destOrd="0" presId="urn:microsoft.com/office/officeart/2005/8/layout/radial5"/>
    <dgm:cxn modelId="{07E360C6-4A2F-4667-A22C-657B8418DFB9}" type="presParOf" srcId="{C1F82EDE-3A1B-475F-8FBF-56D4E202FDEA}" destId="{FBD6B138-464B-4A28-ADA6-FF2772146854}" srcOrd="4" destOrd="0" presId="urn:microsoft.com/office/officeart/2005/8/layout/radial5"/>
    <dgm:cxn modelId="{48DC1951-E0AB-4D69-8D42-BAD2A4636A47}" type="presParOf" srcId="{C1F82EDE-3A1B-475F-8FBF-56D4E202FDEA}" destId="{6089C7AC-BE86-4DC5-BF36-04F6C702DCA3}" srcOrd="5" destOrd="0" presId="urn:microsoft.com/office/officeart/2005/8/layout/radial5"/>
    <dgm:cxn modelId="{6C08AF34-E734-48EA-92E0-D4B529CEE1A3}" type="presParOf" srcId="{6089C7AC-BE86-4DC5-BF36-04F6C702DCA3}" destId="{7E5FFC28-2554-4679-94E0-6CD4EBAE5257}" srcOrd="0" destOrd="0" presId="urn:microsoft.com/office/officeart/2005/8/layout/radial5"/>
    <dgm:cxn modelId="{115BF6E9-A523-4989-A848-C9E364001535}" type="presParOf" srcId="{C1F82EDE-3A1B-475F-8FBF-56D4E202FDEA}" destId="{89EC353B-2698-4806-8633-F3C3A200887C}" srcOrd="6" destOrd="0" presId="urn:microsoft.com/office/officeart/2005/8/layout/radial5"/>
    <dgm:cxn modelId="{B0CB200E-3542-48C7-86A7-8AC184BD594F}" type="presParOf" srcId="{C1F82EDE-3A1B-475F-8FBF-56D4E202FDEA}" destId="{DB036232-841B-40DC-A78D-071E1A67DE06}" srcOrd="7" destOrd="0" presId="urn:microsoft.com/office/officeart/2005/8/layout/radial5"/>
    <dgm:cxn modelId="{D55FE25A-1542-4D47-A506-D09CCA46DD85}" type="presParOf" srcId="{DB036232-841B-40DC-A78D-071E1A67DE06}" destId="{C7963CFE-1A2D-425F-AAF5-0B8794C5ED22}" srcOrd="0" destOrd="0" presId="urn:microsoft.com/office/officeart/2005/8/layout/radial5"/>
    <dgm:cxn modelId="{19745701-424D-42D7-915D-D6224490544F}" type="presParOf" srcId="{C1F82EDE-3A1B-475F-8FBF-56D4E202FDEA}" destId="{0C8696C6-86F7-4C27-9FD9-43C1EDAFACC0}" srcOrd="8" destOrd="0" presId="urn:microsoft.com/office/officeart/2005/8/layout/radial5"/>
    <dgm:cxn modelId="{FACD54A8-52BC-465B-8F3F-0D345932DE20}" type="presParOf" srcId="{C1F82EDE-3A1B-475F-8FBF-56D4E202FDEA}" destId="{A6373C0D-D84A-4961-A0E5-8125C4F88615}" srcOrd="9" destOrd="0" presId="urn:microsoft.com/office/officeart/2005/8/layout/radial5"/>
    <dgm:cxn modelId="{E50EDF06-D798-4C84-BCE9-205C03DC7EEB}" type="presParOf" srcId="{A6373C0D-D84A-4961-A0E5-8125C4F88615}" destId="{CE3FC767-27B0-4F44-A526-1A2C85A32C8E}" srcOrd="0" destOrd="0" presId="urn:microsoft.com/office/officeart/2005/8/layout/radial5"/>
    <dgm:cxn modelId="{14BC44B4-9E36-4A0E-85A9-6EF47D19BA86}" type="presParOf" srcId="{C1F82EDE-3A1B-475F-8FBF-56D4E202FDEA}" destId="{1ACE714B-E8A6-4606-A331-E73AF83A6A2D}" srcOrd="10" destOrd="0" presId="urn:microsoft.com/office/officeart/2005/8/layout/radial5"/>
    <dgm:cxn modelId="{E63C85A9-DA7D-4DB2-A312-AEA2FD9CBFEA}" type="presParOf" srcId="{C1F82EDE-3A1B-475F-8FBF-56D4E202FDEA}" destId="{B7087D4A-1B45-4291-A7EE-0DD035BCFC8A}" srcOrd="11" destOrd="0" presId="urn:microsoft.com/office/officeart/2005/8/layout/radial5"/>
    <dgm:cxn modelId="{85967D44-6784-4CDB-B4C2-DCD6AF319EB1}" type="presParOf" srcId="{B7087D4A-1B45-4291-A7EE-0DD035BCFC8A}" destId="{B28DD90A-1511-41B0-A092-E070AEB7EE02}" srcOrd="0" destOrd="0" presId="urn:microsoft.com/office/officeart/2005/8/layout/radial5"/>
    <dgm:cxn modelId="{B267509C-D0CC-441A-96B0-3232B9864E06}" type="presParOf" srcId="{C1F82EDE-3A1B-475F-8FBF-56D4E202FDEA}" destId="{490F622B-DF42-46D9-889A-50EE0A7916F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58121-A645-41F3-875B-288AAC93DAE7}">
      <dsp:nvSpPr>
        <dsp:cNvPr id="0" name=""/>
        <dsp:cNvSpPr/>
      </dsp:nvSpPr>
      <dsp:spPr>
        <a:xfrm>
          <a:off x="2697777" y="1939501"/>
          <a:ext cx="1835996" cy="1835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400" b="1" kern="1200" dirty="0" smtClean="0"/>
            <a:t>MON AFFILIATION</a:t>
          </a:r>
          <a:endParaRPr lang="fr-FR" sz="1400" b="1" kern="1200" dirty="0"/>
        </a:p>
      </dsp:txBody>
      <dsp:txXfrm>
        <a:off x="2966652" y="2208376"/>
        <a:ext cx="1298246" cy="1298246"/>
      </dsp:txXfrm>
    </dsp:sp>
    <dsp:sp modelId="{3E2F12D6-4E1F-4D76-B406-56C85FD9EF7C}">
      <dsp:nvSpPr>
        <dsp:cNvPr id="0" name=""/>
        <dsp:cNvSpPr/>
      </dsp:nvSpPr>
      <dsp:spPr>
        <a:xfrm rot="15426224">
          <a:off x="3256369" y="1511619"/>
          <a:ext cx="219415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296627" y="1645828"/>
        <a:ext cx="153591" cy="306379"/>
      </dsp:txXfrm>
    </dsp:sp>
    <dsp:sp modelId="{29906ED4-A1F1-4317-A7E0-39757C531431}">
      <dsp:nvSpPr>
        <dsp:cNvPr id="0" name=""/>
        <dsp:cNvSpPr/>
      </dsp:nvSpPr>
      <dsp:spPr>
        <a:xfrm>
          <a:off x="2400298" y="76204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étude du cahier SFD </a:t>
          </a:r>
          <a:endParaRPr lang="fr-FR" sz="1600" kern="1200" dirty="0"/>
        </a:p>
      </dsp:txBody>
      <dsp:txXfrm>
        <a:off x="2620144" y="296146"/>
        <a:ext cx="1061508" cy="1061977"/>
      </dsp:txXfrm>
    </dsp:sp>
    <dsp:sp modelId="{F55ED1D0-71EB-44C0-8451-60F419FF3CEC}">
      <dsp:nvSpPr>
        <dsp:cNvPr id="0" name=""/>
        <dsp:cNvSpPr/>
      </dsp:nvSpPr>
      <dsp:spPr>
        <a:xfrm rot="18936812">
          <a:off x="4301380" y="1837113"/>
          <a:ext cx="192054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309601" y="1959391"/>
        <a:ext cx="134438" cy="306379"/>
      </dsp:txXfrm>
    </dsp:sp>
    <dsp:sp modelId="{FBD6B138-464B-4A28-ADA6-FF2772146854}">
      <dsp:nvSpPr>
        <dsp:cNvPr id="0" name=""/>
        <dsp:cNvSpPr/>
      </dsp:nvSpPr>
      <dsp:spPr>
        <a:xfrm>
          <a:off x="4316695" y="68580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front-end </a:t>
          </a:r>
          <a:endParaRPr lang="fr-FR" sz="1600" kern="1200" dirty="0"/>
        </a:p>
      </dsp:txBody>
      <dsp:txXfrm>
        <a:off x="4536541" y="905748"/>
        <a:ext cx="1061508" cy="1061977"/>
      </dsp:txXfrm>
    </dsp:sp>
    <dsp:sp modelId="{6089C7AC-BE86-4DC5-BF36-04F6C702DCA3}">
      <dsp:nvSpPr>
        <dsp:cNvPr id="0" name=""/>
        <dsp:cNvSpPr/>
      </dsp:nvSpPr>
      <dsp:spPr>
        <a:xfrm rot="1543267">
          <a:off x="4502374" y="3161385"/>
          <a:ext cx="548482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509963" y="3230270"/>
        <a:ext cx="395292" cy="306379"/>
      </dsp:txXfrm>
    </dsp:sp>
    <dsp:sp modelId="{89EC353B-2698-4806-8633-F3C3A200887C}">
      <dsp:nvSpPr>
        <dsp:cNvPr id="0" name=""/>
        <dsp:cNvSpPr/>
      </dsp:nvSpPr>
      <dsp:spPr>
        <a:xfrm>
          <a:off x="5056747" y="316229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back-end</a:t>
          </a:r>
          <a:endParaRPr lang="fr-FR" sz="1600" kern="1200" dirty="0"/>
        </a:p>
      </dsp:txBody>
      <dsp:txXfrm>
        <a:off x="5276593" y="3382238"/>
        <a:ext cx="1061508" cy="1061977"/>
      </dsp:txXfrm>
    </dsp:sp>
    <dsp:sp modelId="{DB036232-841B-40DC-A78D-071E1A67DE06}">
      <dsp:nvSpPr>
        <dsp:cNvPr id="0" name=""/>
        <dsp:cNvSpPr/>
      </dsp:nvSpPr>
      <dsp:spPr>
        <a:xfrm rot="5405888">
          <a:off x="3503882" y="3721456"/>
          <a:ext cx="219951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536931" y="3790591"/>
        <a:ext cx="153966" cy="306379"/>
      </dsp:txXfrm>
    </dsp:sp>
    <dsp:sp modelId="{0C8696C6-86F7-4C27-9FD9-43C1EDAFACC0}">
      <dsp:nvSpPr>
        <dsp:cNvPr id="0" name=""/>
        <dsp:cNvSpPr/>
      </dsp:nvSpPr>
      <dsp:spPr>
        <a:xfrm>
          <a:off x="2861605" y="4190498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nettoyage du code</a:t>
          </a:r>
          <a:endParaRPr lang="fr-FR" sz="1600" kern="1200" dirty="0"/>
        </a:p>
      </dsp:txBody>
      <dsp:txXfrm>
        <a:off x="3081451" y="4410440"/>
        <a:ext cx="1061508" cy="1061977"/>
      </dsp:txXfrm>
    </dsp:sp>
    <dsp:sp modelId="{A6373C0D-D84A-4961-A0E5-8125C4F88615}">
      <dsp:nvSpPr>
        <dsp:cNvPr id="0" name=""/>
        <dsp:cNvSpPr/>
      </dsp:nvSpPr>
      <dsp:spPr>
        <a:xfrm rot="8888312">
          <a:off x="2563137" y="3189998"/>
          <a:ext cx="213713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622421" y="3275203"/>
        <a:ext cx="149599" cy="306379"/>
      </dsp:txXfrm>
    </dsp:sp>
    <dsp:sp modelId="{1ACE714B-E8A6-4606-A331-E73AF83A6A2D}">
      <dsp:nvSpPr>
        <dsp:cNvPr id="0" name=""/>
        <dsp:cNvSpPr/>
      </dsp:nvSpPr>
      <dsp:spPr>
        <a:xfrm>
          <a:off x="1104901" y="3200395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recette</a:t>
          </a:r>
          <a:endParaRPr lang="fr-FR" sz="1600" kern="1200" dirty="0"/>
        </a:p>
      </dsp:txBody>
      <dsp:txXfrm>
        <a:off x="1324843" y="3420337"/>
        <a:ext cx="1061977" cy="1061977"/>
      </dsp:txXfrm>
    </dsp:sp>
    <dsp:sp modelId="{B7087D4A-1B45-4291-A7EE-0DD035BCFC8A}">
      <dsp:nvSpPr>
        <dsp:cNvPr id="0" name=""/>
        <dsp:cNvSpPr/>
      </dsp:nvSpPr>
      <dsp:spPr>
        <a:xfrm rot="12086891">
          <a:off x="2367717" y="2169066"/>
          <a:ext cx="291208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452054" y="2287165"/>
        <a:ext cx="203846" cy="306379"/>
      </dsp:txXfrm>
    </dsp:sp>
    <dsp:sp modelId="{490F622B-DF42-46D9-889A-50EE0A7916FC}">
      <dsp:nvSpPr>
        <dsp:cNvPr id="0" name=""/>
        <dsp:cNvSpPr/>
      </dsp:nvSpPr>
      <dsp:spPr>
        <a:xfrm>
          <a:off x="800091" y="1295397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mise en production</a:t>
          </a:r>
          <a:endParaRPr lang="fr-FR" sz="1600" kern="1200" dirty="0"/>
        </a:p>
      </dsp:txBody>
      <dsp:txXfrm>
        <a:off x="1020033" y="1515339"/>
        <a:ext cx="1061977" cy="1061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4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1/1/2018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1/1/2018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Les 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685800" y="3657600"/>
            <a:ext cx="56388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264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>
                <a:solidFill>
                  <a:schemeClr val="bg1"/>
                </a:solidFill>
              </a:rPr>
              <a:t>c</a:t>
            </a:r>
            <a:r>
              <a:rPr lang="fr-FR" sz="1600" dirty="0" smtClean="0">
                <a:solidFill>
                  <a:schemeClr val="bg1"/>
                </a:solidFill>
              </a:rPr>
              <a:t>) </a:t>
            </a:r>
            <a:r>
              <a:rPr lang="fr-FR" sz="1600" dirty="0">
                <a:solidFill>
                  <a:schemeClr val="bg1"/>
                </a:solidFill>
              </a:rPr>
              <a:t>Un problème de complexité élevée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4685001" cy="4638150"/>
          </a:xfrm>
        </p:spPr>
      </p:pic>
    </p:spTree>
    <p:extLst>
      <p:ext uri="{BB962C8B-B14F-4D97-AF65-F5344CB8AC3E}">
        <p14:creationId xmlns:p14="http://schemas.microsoft.com/office/powerpoint/2010/main" val="2878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>
                <a:solidFill>
                  <a:schemeClr val="bg1"/>
                </a:solidFill>
              </a:rPr>
              <a:t>c</a:t>
            </a:r>
            <a:r>
              <a:rPr lang="fr-FR" sz="1600" dirty="0" smtClean="0">
                <a:solidFill>
                  <a:schemeClr val="bg1"/>
                </a:solidFill>
              </a:rPr>
              <a:t>) </a:t>
            </a:r>
            <a:r>
              <a:rPr lang="fr-FR" sz="1600" dirty="0">
                <a:solidFill>
                  <a:schemeClr val="bg1"/>
                </a:solidFill>
              </a:rPr>
              <a:t>Un problème de complexité élevée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8220521"/>
              </p:ext>
            </p:extLst>
          </p:nvPr>
        </p:nvGraphicFramePr>
        <p:xfrm>
          <a:off x="190500" y="647700"/>
          <a:ext cx="876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ight Arrow 2"/>
          <p:cNvSpPr/>
          <p:nvPr/>
        </p:nvSpPr>
        <p:spPr>
          <a:xfrm rot="20152078">
            <a:off x="6695364" y="3848907"/>
            <a:ext cx="381000" cy="484632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Arrow 10"/>
          <p:cNvSpPr/>
          <p:nvPr/>
        </p:nvSpPr>
        <p:spPr>
          <a:xfrm rot="1577301">
            <a:off x="6745411" y="4716173"/>
            <a:ext cx="381000" cy="484632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7189738" y="4724400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SOAP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7170981" y="3200400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691662" y="4267200"/>
            <a:ext cx="40386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3974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109728" lvl="0" indent="0">
              <a:lnSpc>
                <a:spcPct val="150000"/>
              </a:lnSpc>
              <a:buClr>
                <a:srgbClr val="438086"/>
              </a:buClr>
              <a:buNone/>
            </a:pPr>
            <a:endParaRPr lang="fr-FR" sz="2400" dirty="0" smtClean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7538"/>
          <a:stretch/>
        </p:blipFill>
        <p:spPr>
          <a:xfrm>
            <a:off x="0" y="598695"/>
            <a:ext cx="9144000" cy="59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0039" y="1600200"/>
            <a:ext cx="7939616" cy="1524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287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990600"/>
            <a:ext cx="18573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212" y="1200947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mot de passe</a:t>
            </a:r>
          </a:p>
          <a:p>
            <a:pPr indent="0" algn="ctr">
              <a:buNone/>
            </a:pPr>
            <a:r>
              <a:rPr lang="fr-FR" sz="1600" dirty="0" smtClean="0"/>
              <a:t>4ab!C</a:t>
            </a:r>
            <a:endParaRPr lang="fr-FR" sz="1600" dirty="0"/>
          </a:p>
        </p:txBody>
      </p:sp>
      <p:sp>
        <p:nvSpPr>
          <p:cNvPr id="12" name="Curved Right Arrow 11"/>
          <p:cNvSpPr/>
          <p:nvPr/>
        </p:nvSpPr>
        <p:spPr>
          <a:xfrm rot="20853503">
            <a:off x="309780" y="1661457"/>
            <a:ext cx="682396" cy="3122347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6" y="2989622"/>
            <a:ext cx="677332" cy="3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5905499" y="914400"/>
            <a:ext cx="1981200" cy="11430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b="1" dirty="0" err="1">
                <a:solidFill>
                  <a:schemeClr val="tx1"/>
                </a:solidFill>
              </a:rPr>
              <a:t>h</a:t>
            </a:r>
            <a:r>
              <a:rPr lang="fr-FR" sz="1400" b="1" dirty="0" err="1" smtClean="0">
                <a:solidFill>
                  <a:schemeClr val="tx1"/>
                </a:solidFill>
              </a:rPr>
              <a:t>ashcode</a:t>
            </a:r>
            <a:r>
              <a:rPr lang="fr-FR" sz="1400" b="1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fr-FR" sz="1400" b="1" dirty="0" smtClean="0">
                <a:solidFill>
                  <a:schemeClr val="tx1"/>
                </a:solidFill>
              </a:rPr>
              <a:t>fd946d58</a:t>
            </a:r>
            <a:r>
              <a:rPr lang="fr-FR" sz="1400" b="1" dirty="0">
                <a:solidFill>
                  <a:schemeClr val="tx1"/>
                </a:solidFill>
              </a:rPr>
              <a:t>1f4e2f</a:t>
            </a:r>
            <a:r>
              <a:rPr lang="fr-FR" sz="1400" b="1" dirty="0" smtClean="0">
                <a:solidFill>
                  <a:schemeClr val="tx1"/>
                </a:solidFill>
              </a:rPr>
              <a:t>……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9237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BDD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05" y="4086641"/>
            <a:ext cx="1660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9347" y="4114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600" dirty="0" smtClean="0"/>
              <a:t>4</a:t>
            </a:r>
            <a:r>
              <a:rPr lang="fr-FR" sz="1600" b="1" dirty="0" smtClean="0">
                <a:solidFill>
                  <a:srgbClr val="C00000"/>
                </a:solidFill>
              </a:rPr>
              <a:t>à</a:t>
            </a:r>
            <a:r>
              <a:rPr lang="fr-FR" sz="1600" dirty="0" smtClean="0"/>
              <a:t>b!C</a:t>
            </a:r>
            <a:endParaRPr lang="fr-FR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628900" y="1409700"/>
            <a:ext cx="3086100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5410200" y="3733800"/>
            <a:ext cx="2971800" cy="1752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EXTRANET</a:t>
            </a: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6774942" y="2187526"/>
            <a:ext cx="242316" cy="1399840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ight Arrow 22"/>
          <p:cNvSpPr/>
          <p:nvPr/>
        </p:nvSpPr>
        <p:spPr>
          <a:xfrm>
            <a:off x="3275428" y="4610100"/>
            <a:ext cx="1982372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98" y="4284077"/>
            <a:ext cx="852803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33800" y="429313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4aa28ad7869c…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447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1" y="3124200"/>
            <a:ext cx="6477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b) </a:t>
            </a:r>
            <a:r>
              <a:rPr lang="fr-FR" sz="1600" dirty="0">
                <a:solidFill>
                  <a:schemeClr val="bg1"/>
                </a:solidFill>
              </a:rPr>
              <a:t>Une grande variété des solutions </a:t>
            </a:r>
            <a:r>
              <a:rPr lang="fr-FR" sz="1600" dirty="0" smtClean="0">
                <a:solidFill>
                  <a:schemeClr val="bg1"/>
                </a:solidFill>
              </a:rPr>
              <a:t>possibles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2" y="914400"/>
            <a:ext cx="7684015" cy="5430838"/>
          </a:xfrm>
        </p:spPr>
      </p:pic>
    </p:spTree>
    <p:extLst>
      <p:ext uri="{BB962C8B-B14F-4D97-AF65-F5344CB8AC3E}">
        <p14:creationId xmlns:p14="http://schemas.microsoft.com/office/powerpoint/2010/main" val="30200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465</TotalTime>
  <Words>459</Words>
  <Application>Microsoft Office PowerPoint</Application>
  <PresentationFormat>On-screen Show (4:3)</PresentationFormat>
  <Paragraphs>99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Les ambitions professionnelles : comment préserver la motivation</vt:lpstr>
      <vt:lpstr>Sommaire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60</cp:revision>
  <dcterms:created xsi:type="dcterms:W3CDTF">2006-08-16T00:00:00Z</dcterms:created>
  <dcterms:modified xsi:type="dcterms:W3CDTF">2018-01-01T19:56:00Z</dcterms:modified>
</cp:coreProperties>
</file>