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12/28/2017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12/28/2017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2. b) Une grande variété des solutions possibles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325112"/>
          </a:xfrm>
        </p:spPr>
        <p:txBody>
          <a:bodyPr/>
          <a:lstStyle/>
          <a:p>
            <a:pPr marL="109728" indent="0">
              <a:buNone/>
            </a:pPr>
            <a:endParaRPr lang="fr-FR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039" y="1600200"/>
            <a:ext cx="7939616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287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990600"/>
            <a:ext cx="18573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212" y="1200947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mot de passe</a:t>
            </a:r>
          </a:p>
          <a:p>
            <a:pPr indent="0" algn="ctr">
              <a:buNone/>
            </a:pPr>
            <a:r>
              <a:rPr lang="fr-FR" sz="1600" dirty="0" smtClean="0"/>
              <a:t>4ab!C</a:t>
            </a:r>
            <a:endParaRPr lang="fr-FR" sz="1600" dirty="0"/>
          </a:p>
        </p:txBody>
      </p:sp>
      <p:sp>
        <p:nvSpPr>
          <p:cNvPr id="12" name="Curved Right Arrow 11"/>
          <p:cNvSpPr/>
          <p:nvPr/>
        </p:nvSpPr>
        <p:spPr>
          <a:xfrm rot="20853503">
            <a:off x="309780" y="1661457"/>
            <a:ext cx="682396" cy="3122347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" y="2989622"/>
            <a:ext cx="677332" cy="3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5905499" y="914400"/>
            <a:ext cx="1981200" cy="11430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b="1" dirty="0" err="1">
                <a:solidFill>
                  <a:schemeClr val="tx1"/>
                </a:solidFill>
              </a:rPr>
              <a:t>h</a:t>
            </a:r>
            <a:r>
              <a:rPr lang="fr-FR" sz="1400" b="1" dirty="0" err="1" smtClean="0">
                <a:solidFill>
                  <a:schemeClr val="tx1"/>
                </a:solidFill>
              </a:rPr>
              <a:t>ashcode</a:t>
            </a:r>
            <a:r>
              <a:rPr lang="fr-FR" sz="1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FR" sz="1400" b="1" dirty="0" smtClean="0">
                <a:solidFill>
                  <a:schemeClr val="tx1"/>
                </a:solidFill>
              </a:rPr>
              <a:t>fd946d58</a:t>
            </a:r>
            <a:r>
              <a:rPr lang="fr-FR" sz="1400" b="1" dirty="0">
                <a:solidFill>
                  <a:schemeClr val="tx1"/>
                </a:solidFill>
              </a:rPr>
              <a:t>1f4e2f</a:t>
            </a:r>
            <a:r>
              <a:rPr lang="fr-FR" sz="1400" b="1" dirty="0" smtClean="0">
                <a:solidFill>
                  <a:schemeClr val="tx1"/>
                </a:solidFill>
              </a:rPr>
              <a:t>……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9237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BDD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05" y="4086641"/>
            <a:ext cx="166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9347" y="4114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600" dirty="0" smtClean="0"/>
              <a:t>4</a:t>
            </a:r>
            <a:r>
              <a:rPr lang="fr-FR" sz="1600" b="1" dirty="0" smtClean="0">
                <a:solidFill>
                  <a:srgbClr val="C00000"/>
                </a:solidFill>
              </a:rPr>
              <a:t>à</a:t>
            </a:r>
            <a:r>
              <a:rPr lang="fr-FR" sz="1600" dirty="0" smtClean="0"/>
              <a:t>b!C</a:t>
            </a:r>
            <a:endParaRPr lang="fr-FR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628900" y="1409700"/>
            <a:ext cx="3086100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5410200" y="3733800"/>
            <a:ext cx="2971800" cy="1752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EXTRANET</a:t>
            </a: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6774942" y="2187526"/>
            <a:ext cx="242316" cy="1399840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ight Arrow 22"/>
          <p:cNvSpPr/>
          <p:nvPr/>
        </p:nvSpPr>
        <p:spPr>
          <a:xfrm>
            <a:off x="3275428" y="4610100"/>
            <a:ext cx="1982372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98" y="4284077"/>
            <a:ext cx="852803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33800" y="429313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4aa28ad7869c…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4475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325112"/>
          </a:xfrm>
        </p:spPr>
        <p:txBody>
          <a:bodyPr/>
          <a:lstStyle/>
          <a:p>
            <a:pPr marL="109728" indent="0">
              <a:buNone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306</TotalTime>
  <Words>298</Words>
  <Application>Microsoft Office PowerPoint</Application>
  <PresentationFormat>On-screen Show (4:3)</PresentationFormat>
  <Paragraphs>63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43</cp:revision>
  <dcterms:created xsi:type="dcterms:W3CDTF">2006-08-16T00:00:00Z</dcterms:created>
  <dcterms:modified xsi:type="dcterms:W3CDTF">2017-12-28T21:15:51Z</dcterms:modified>
</cp:coreProperties>
</file>