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57" autoAdjust="0"/>
  </p:normalViewPr>
  <p:slideViewPr>
    <p:cSldViewPr>
      <p:cViewPr>
        <p:scale>
          <a:sx n="100" d="100"/>
          <a:sy n="100" d="100"/>
        </p:scale>
        <p:origin x="-63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5B23-B40A-40FC-B23E-5FDDCE069B5D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8A05-F758-41FD-BE4E-FE9C460C5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80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A693-6A0C-4013-A985-1D1A07B02BE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9379-6615-42D5-8207-A526C306E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4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36861-76F0-4DFC-BC4F-9354408819A9}" type="datetime1">
              <a:rPr lang="en-US" smtClean="0"/>
              <a:t>12/28/2017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36B-5211-423F-9E4C-69162865E509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1D85-18D9-4AF0-88F4-ED7E06D0BA69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EF21-D8E2-4FED-87FE-F02AE8AEB24A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909D-72AD-47CF-B470-4214C9D41C61}" type="datetime1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30B-9DCB-499A-9A89-FFB1608DE60E}" type="datetime1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3344C-CD63-4274-800F-14F676588C37}" type="datetime1">
              <a:rPr lang="en-US" smtClean="0"/>
              <a:t>12/28/2017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2F266F-2C44-4502-82AF-6D4FF9377C88}" type="datetime1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E88-3526-4907-8605-BCD72E9217DC}" type="datetime1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125-EDC3-48E9-8F98-6EFDD112B558}" type="datetime1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D66A-46A7-451C-BA07-51224E588689}" type="datetime1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F0E714-DD62-4651-8758-EE196128C64A}" type="datetime1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dirty="0" smtClean="0">
                <a:latin typeface="+mn-lt"/>
              </a:rPr>
              <a:t>Ambitions professionnelles : comment préserver la motivation</a:t>
            </a:r>
            <a:endParaRPr lang="fr-FR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144000" cy="112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Soutenu par : LIOUBOUCHKIN Pavel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vue de l’obtention </a:t>
            </a:r>
            <a:r>
              <a:rPr lang="fr-FR" dirty="0"/>
              <a:t>du  titre d’expert en Ingénierie </a:t>
            </a:r>
            <a:r>
              <a:rPr lang="fr-FR" dirty="0" smtClean="0"/>
              <a:t>Logiciel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1295400" cy="44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1" y="621152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l’École Supérieure d’Ingénierie informatique du Groupe ESIEA</a:t>
            </a:r>
          </a:p>
        </p:txBody>
      </p:sp>
    </p:spTree>
    <p:extLst>
      <p:ext uri="{BB962C8B-B14F-4D97-AF65-F5344CB8AC3E}">
        <p14:creationId xmlns:p14="http://schemas.microsoft.com/office/powerpoint/2010/main" val="400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2. b) Une grande variété des solutions possibles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325112"/>
          </a:xfrm>
        </p:spPr>
        <p:txBody>
          <a:bodyPr/>
          <a:lstStyle/>
          <a:p>
            <a:pPr marL="109728" indent="0">
              <a:buNone/>
            </a:pPr>
            <a:endParaRPr lang="fr-FR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smtClean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b) </a:t>
            </a:r>
            <a:r>
              <a:rPr lang="fr-FR" sz="1600" dirty="0">
                <a:solidFill>
                  <a:schemeClr val="bg1"/>
                </a:solidFill>
              </a:rPr>
              <a:t>Une grande variété des solutions </a:t>
            </a:r>
            <a:r>
              <a:rPr lang="fr-FR" sz="1600" dirty="0" smtClean="0">
                <a:solidFill>
                  <a:schemeClr val="bg1"/>
                </a:solidFill>
              </a:rPr>
              <a:t>possibles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" y="457200"/>
            <a:ext cx="8229600" cy="6096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+mn-lt"/>
              </a:rPr>
              <a:t>Sommaire</a:t>
            </a:r>
            <a:endParaRPr lang="fr-FR" sz="28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 smtClean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</a:t>
            </a:r>
            <a:r>
              <a:rPr lang="fr-FR" sz="2400" dirty="0" smtClean="0"/>
              <a:t>professionnelles :</a:t>
            </a:r>
            <a:endParaRPr lang="fr-FR" sz="2400" dirty="0"/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La détermination </a:t>
            </a:r>
            <a:r>
              <a:rPr lang="fr-FR" sz="2400" dirty="0">
                <a:solidFill>
                  <a:schemeClr val="tx1"/>
                </a:solidFill>
              </a:rPr>
              <a:t>de l’origine réelle d’un </a:t>
            </a:r>
            <a:r>
              <a:rPr lang="fr-FR" sz="2400" dirty="0" smtClean="0">
                <a:solidFill>
                  <a:schemeClr val="tx1"/>
                </a:solidFill>
              </a:rPr>
              <a:t>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Une </a:t>
            </a:r>
            <a:r>
              <a:rPr lang="fr-FR" sz="2400" dirty="0">
                <a:solidFill>
                  <a:schemeClr val="tx1"/>
                </a:solidFill>
              </a:rPr>
              <a:t>grande variété des solutions </a:t>
            </a:r>
            <a:r>
              <a:rPr lang="fr-FR" sz="2400" dirty="0" smtClean="0">
                <a:solidFill>
                  <a:schemeClr val="tx1"/>
                </a:solidFill>
              </a:rPr>
              <a:t>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</a:t>
            </a:r>
            <a:r>
              <a:rPr lang="fr-FR" sz="2400" dirty="0" smtClean="0">
                <a:solidFill>
                  <a:schemeClr val="tx1"/>
                </a:solidFill>
              </a:rPr>
              <a:t>situation </a:t>
            </a:r>
            <a:r>
              <a:rPr lang="fr-FR" sz="2400" dirty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5105400" cy="2268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3581400"/>
            <a:ext cx="1898259" cy="2977661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4" name="Oval 23"/>
          <p:cNvSpPr>
            <a:spLocks noChangeAspect="1"/>
          </p:cNvSpPr>
          <p:nvPr/>
        </p:nvSpPr>
        <p:spPr>
          <a:xfrm>
            <a:off x="5222262" y="137340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419600" y="2057400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242433" y="140940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857364" y="2165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68111" y="32712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434457" y="424012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459842" y="5181232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94292" y="56768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6200" y="59794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r="7538"/>
          <a:stretch/>
        </p:blipFill>
        <p:spPr>
          <a:xfrm>
            <a:off x="0" y="598695"/>
            <a:ext cx="9144000" cy="59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40039" y="1600200"/>
            <a:ext cx="7939616" cy="1524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smtClean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28700"/>
            <a:ext cx="6629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990600"/>
            <a:ext cx="18573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smtClean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a) La </a:t>
            </a:r>
            <a:r>
              <a:rPr lang="fr-FR" sz="1600" dirty="0">
                <a:solidFill>
                  <a:schemeClr val="bg1"/>
                </a:solidFill>
              </a:rPr>
              <a:t>détermination </a:t>
            </a:r>
            <a:r>
              <a:rPr lang="fr-FR" sz="1600" dirty="0" smtClean="0">
                <a:solidFill>
                  <a:schemeClr val="bg1"/>
                </a:solidFill>
              </a:rPr>
              <a:t>d’origine </a:t>
            </a:r>
            <a:r>
              <a:rPr lang="fr-FR" sz="1600" dirty="0">
                <a:solidFill>
                  <a:schemeClr val="bg1"/>
                </a:solidFill>
              </a:rPr>
              <a:t>réelle d’un </a:t>
            </a:r>
            <a:r>
              <a:rPr lang="fr-FR" sz="1600" dirty="0" smtClean="0">
                <a:solidFill>
                  <a:schemeClr val="bg1"/>
                </a:solidFill>
              </a:rPr>
              <a:t>problème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212" y="1200947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mot de passe</a:t>
            </a:r>
          </a:p>
          <a:p>
            <a:pPr indent="0" algn="ctr">
              <a:buNone/>
            </a:pPr>
            <a:r>
              <a:rPr lang="fr-FR" sz="1600" dirty="0" smtClean="0"/>
              <a:t>4ab!C</a:t>
            </a:r>
            <a:endParaRPr lang="fr-FR" sz="1600" dirty="0"/>
          </a:p>
        </p:txBody>
      </p:sp>
      <p:sp>
        <p:nvSpPr>
          <p:cNvPr id="12" name="Curved Right Arrow 11"/>
          <p:cNvSpPr/>
          <p:nvPr/>
        </p:nvSpPr>
        <p:spPr>
          <a:xfrm rot="20853503">
            <a:off x="309780" y="1661457"/>
            <a:ext cx="682396" cy="3122347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6" y="2989622"/>
            <a:ext cx="677332" cy="3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5905499" y="914400"/>
            <a:ext cx="1981200" cy="114300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b="1" dirty="0" err="1">
                <a:solidFill>
                  <a:schemeClr val="tx1"/>
                </a:solidFill>
              </a:rPr>
              <a:t>h</a:t>
            </a:r>
            <a:r>
              <a:rPr lang="fr-FR" sz="1400" b="1" dirty="0" err="1" smtClean="0">
                <a:solidFill>
                  <a:schemeClr val="tx1"/>
                </a:solidFill>
              </a:rPr>
              <a:t>ashcode</a:t>
            </a:r>
            <a:r>
              <a:rPr lang="fr-FR" sz="1400" b="1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fr-FR" sz="1400" b="1" dirty="0" smtClean="0">
                <a:solidFill>
                  <a:schemeClr val="tx1"/>
                </a:solidFill>
              </a:rPr>
              <a:t>fd946d58</a:t>
            </a:r>
            <a:r>
              <a:rPr lang="fr-FR" sz="1400" b="1" dirty="0">
                <a:solidFill>
                  <a:schemeClr val="tx1"/>
                </a:solidFill>
              </a:rPr>
              <a:t>1f4e2f</a:t>
            </a:r>
            <a:r>
              <a:rPr lang="fr-FR" sz="1400" b="1" dirty="0" smtClean="0">
                <a:solidFill>
                  <a:schemeClr val="tx1"/>
                </a:solidFill>
              </a:rPr>
              <a:t>……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92374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BDD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05" y="4086641"/>
            <a:ext cx="1660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9347" y="4114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600" dirty="0" smtClean="0"/>
              <a:t>4</a:t>
            </a:r>
            <a:r>
              <a:rPr lang="fr-FR" sz="1600" b="1" dirty="0" smtClean="0">
                <a:solidFill>
                  <a:srgbClr val="C00000"/>
                </a:solidFill>
              </a:rPr>
              <a:t>à</a:t>
            </a:r>
            <a:r>
              <a:rPr lang="fr-FR" sz="1600" dirty="0" smtClean="0"/>
              <a:t>b!C</a:t>
            </a:r>
            <a:endParaRPr lang="fr-FR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628900" y="1409700"/>
            <a:ext cx="3086100" cy="2667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5410200" y="3733800"/>
            <a:ext cx="2971800" cy="1752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EXTRANET</a:t>
            </a: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6774942" y="2187526"/>
            <a:ext cx="242316" cy="1399840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ight Arrow 22"/>
          <p:cNvSpPr/>
          <p:nvPr/>
        </p:nvSpPr>
        <p:spPr>
          <a:xfrm>
            <a:off x="3275428" y="4610100"/>
            <a:ext cx="1982372" cy="2667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698" y="4284077"/>
            <a:ext cx="852803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33800" y="429313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4aa28ad7869c…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447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2001" y="3124200"/>
            <a:ext cx="6477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smtClean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2. Les </a:t>
            </a:r>
            <a:r>
              <a:rPr lang="fr-FR" sz="1600" dirty="0">
                <a:solidFill>
                  <a:schemeClr val="bg1"/>
                </a:solidFill>
              </a:rPr>
              <a:t>facteurs d’influence sur ma motivation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6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325112"/>
          </a:xfrm>
        </p:spPr>
        <p:txBody>
          <a:bodyPr/>
          <a:lstStyle/>
          <a:p>
            <a:pPr marL="109728" indent="0">
              <a:buNone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smtClean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2. </a:t>
            </a:r>
            <a:r>
              <a:rPr lang="fr-FR" sz="1600" dirty="0" smtClean="0">
                <a:solidFill>
                  <a:schemeClr val="bg1"/>
                </a:solidFill>
              </a:rPr>
              <a:t>b) </a:t>
            </a:r>
            <a:r>
              <a:rPr lang="fr-FR" sz="1600" dirty="0">
                <a:solidFill>
                  <a:schemeClr val="bg1"/>
                </a:solidFill>
              </a:rPr>
              <a:t>Une grande variété des solutions </a:t>
            </a:r>
            <a:r>
              <a:rPr lang="fr-FR" sz="1600" dirty="0" smtClean="0">
                <a:solidFill>
                  <a:schemeClr val="bg1"/>
                </a:solidFill>
              </a:rPr>
              <a:t>possibles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308</TotalTime>
  <Words>298</Words>
  <Application>Microsoft Office PowerPoint</Application>
  <PresentationFormat>On-screen Show (4:3)</PresentationFormat>
  <Paragraphs>63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Ambitions professionnelles : comment préserver la motivation</vt:lpstr>
      <vt:lpstr>Sommaire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</dc:creator>
  <cp:lastModifiedBy>Windows User</cp:lastModifiedBy>
  <cp:revision>43</cp:revision>
  <dcterms:created xsi:type="dcterms:W3CDTF">2006-08-16T00:00:00Z</dcterms:created>
  <dcterms:modified xsi:type="dcterms:W3CDTF">2017-12-28T21:17:24Z</dcterms:modified>
</cp:coreProperties>
</file>