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D5ABCC5-8A3D-4206-9660-998976867B3A}" type="pres">
      <dgm:prSet presAssocID="{2EFA5A0F-F528-4B26-A503-0DA6C9486C5B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D4E4051E-7319-46E0-A966-3489B6DB7D91}" type="pres">
      <dgm:prSet presAssocID="{953C1ABD-5DBC-4038-9ED8-0908C596D5C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  <dgm:t>
        <a:bodyPr/>
        <a:lstStyle/>
        <a:p>
          <a:endParaRPr lang="fr-FR"/>
        </a:p>
      </dgm:t>
    </dgm:pt>
    <dgm:pt modelId="{7E5FFC28-2554-4679-94E0-6CD4EBAE5257}" type="pres">
      <dgm:prSet presAssocID="{E88FB233-A4FD-420C-8626-37018709CF58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  <dgm:t>
        <a:bodyPr/>
        <a:lstStyle/>
        <a:p>
          <a:endParaRPr lang="fr-FR"/>
        </a:p>
      </dgm:t>
    </dgm:pt>
    <dgm:pt modelId="{C7963CFE-1A2D-425F-AAF5-0B8794C5ED22}" type="pres">
      <dgm:prSet presAssocID="{E0EEE48B-33B3-4F5C-B9A9-38E5CBE343CC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E3FC767-27B0-4F44-A526-1A2C85A32C8E}" type="pres">
      <dgm:prSet presAssocID="{CA4B039F-2E09-4D8A-8B82-465722A3A6C6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28DD90A-1511-41B0-A092-E070AEB7EE02}" type="pres">
      <dgm:prSet presAssocID="{8CC87309-94F1-451D-B281-88F372184AF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1/29/2018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770684" y="383331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806778" y="467906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069321" y="4641853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069321" y="3240157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créer </a:t>
            </a:r>
            <a:r>
              <a:rPr lang="fr-FR" sz="1600" dirty="0">
                <a:solidFill>
                  <a:schemeClr val="bg1"/>
                </a:solidFill>
              </a:rPr>
              <a:t>une échelle d’évaluation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</a:t>
            </a:r>
            <a:r>
              <a:rPr lang="fr-FR" sz="1600" dirty="0">
                <a:solidFill>
                  <a:schemeClr val="bg1"/>
                </a:solidFill>
              </a:rPr>
              <a:t>monter le niveau de la difficulté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d) La situation de réussite : ne pas rester </a:t>
            </a:r>
            <a:r>
              <a:rPr lang="fr-FR" sz="1600" dirty="0" smtClean="0">
                <a:solidFill>
                  <a:schemeClr val="bg1"/>
                </a:solidFill>
              </a:rPr>
              <a:t>bloqué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</a:t>
            </a:r>
            <a:r>
              <a:rPr lang="fr-FR" sz="1600" dirty="0">
                <a:solidFill>
                  <a:schemeClr val="bg1"/>
                </a:solidFill>
              </a:rPr>
              <a:t>La conclusion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7" y="685800"/>
            <a:ext cx="288792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966" y="863527"/>
            <a:ext cx="1752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 smtClean="0"/>
              <a:t>EXTRANET</a:t>
            </a:r>
          </a:p>
          <a:p>
            <a:pPr indent="0" algn="ctr">
              <a:buNone/>
            </a:pPr>
            <a:r>
              <a:rPr lang="fr-FR" sz="1400" b="1" dirty="0" smtClean="0"/>
              <a:t>mot </a:t>
            </a:r>
            <a:r>
              <a:rPr lang="fr-FR" sz="1400" b="1" dirty="0" smtClean="0"/>
              <a:t>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216826">
            <a:off x="729229" y="1951267"/>
            <a:ext cx="1039084" cy="3936452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8" y="3807108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</a:rPr>
              <a:t>935c828d1925……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97" y="4293139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38000" y="3392044"/>
            <a:ext cx="35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   </a:t>
            </a:r>
            <a:r>
              <a:rPr lang="fr-FR" sz="1600" dirty="0"/>
              <a:t>=&gt; </a:t>
            </a:r>
            <a:r>
              <a:rPr lang="fr-FR" sz="1600" dirty="0" smtClean="0"/>
              <a:t> </a:t>
            </a:r>
            <a:r>
              <a:rPr lang="fr-FR" sz="1600" b="1" dirty="0" smtClean="0"/>
              <a:t>5d302351dfd607……</a:t>
            </a:r>
            <a:endParaRPr lang="fr-FR" sz="1600" dirty="0"/>
          </a:p>
          <a:p>
            <a:pPr indent="0" algn="ctr">
              <a:buNone/>
            </a:pP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4549329" y="541259"/>
            <a:ext cx="242316" cy="1873374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 rot="16200000">
            <a:off x="2265009" y="3419808"/>
            <a:ext cx="1231001" cy="1825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32" y="2121291"/>
            <a:ext cx="690153" cy="6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591</TotalTime>
  <Words>541</Words>
  <Application>Microsoft Office PowerPoint</Application>
  <PresentationFormat>On-screen Show (4:3)</PresentationFormat>
  <Paragraphs>115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76</cp:revision>
  <dcterms:created xsi:type="dcterms:W3CDTF">2006-08-16T00:00:00Z</dcterms:created>
  <dcterms:modified xsi:type="dcterms:W3CDTF">2018-01-29T11:14:03Z</dcterms:modified>
</cp:coreProperties>
</file>