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57" autoAdjust="0"/>
  </p:normalViewPr>
  <p:slideViewPr>
    <p:cSldViewPr>
      <p:cViewPr>
        <p:scale>
          <a:sx n="120" d="100"/>
          <a:sy n="120" d="100"/>
        </p:scale>
        <p:origin x="-128" y="5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27/12/2017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12/27/2017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12/27/2017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  <a:endParaRPr lang="fr-FR" sz="2400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1. L’introduction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>
                <a:solidFill>
                  <a:schemeClr val="bg1"/>
                </a:solidFill>
              </a:rPr>
              <a:t>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179</TotalTime>
  <Words>98</Words>
  <Application>Microsoft Office PowerPoint</Application>
  <PresentationFormat>On-screen Show (4:3)</PresentationFormat>
  <Paragraphs>21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Ambitions professionnelles : comment préserver la motivation</vt:lpstr>
      <vt:lpstr>Sommaire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25</cp:revision>
  <dcterms:created xsi:type="dcterms:W3CDTF">2006-08-16T00:00:00Z</dcterms:created>
  <dcterms:modified xsi:type="dcterms:W3CDTF">2017-12-27T15:27:20Z</dcterms:modified>
</cp:coreProperties>
</file>