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3" r:id="rId5"/>
    <p:sldId id="264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1/24/2018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</a:t>
            </a:r>
            <a:r>
              <a:rPr lang="fr-FR" sz="1600" dirty="0">
                <a:solidFill>
                  <a:schemeClr val="bg1"/>
                </a:solidFill>
              </a:rPr>
              <a:t>La conclusion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799"/>
            <a:ext cx="7688070" cy="584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95" y="1143000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3321" y="4378513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QUESTIONS</a:t>
            </a:r>
            <a:endParaRPr lang="fr-FR" sz="3600" dirty="0"/>
          </a:p>
        </p:txBody>
      </p:sp>
      <p:pic>
        <p:nvPicPr>
          <p:cNvPr id="11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0000">
            <a:off x="1034573" y="1584577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701672" y="1584578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 : créer </a:t>
            </a:r>
            <a:r>
              <a:rPr lang="fr-FR" sz="1600" dirty="0">
                <a:solidFill>
                  <a:schemeClr val="bg1"/>
                </a:solidFill>
              </a:rPr>
              <a:t>une échelle d’évaluation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7" y="538824"/>
            <a:ext cx="8454763" cy="60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 : </a:t>
            </a:r>
            <a:r>
              <a:rPr lang="fr-FR" sz="1600" dirty="0">
                <a:solidFill>
                  <a:schemeClr val="bg1"/>
                </a:solidFill>
              </a:rPr>
              <a:t>monter le niveau de la difficulté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728002"/>
            <a:ext cx="7487529" cy="56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d) La situation de réussite : ne pas rester </a:t>
            </a:r>
            <a:r>
              <a:rPr lang="fr-FR" sz="1600" dirty="0" smtClean="0">
                <a:solidFill>
                  <a:schemeClr val="bg1"/>
                </a:solidFill>
              </a:rPr>
              <a:t>bloqué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i.pinimg.com/736x/ee/bb/7e/eebb7e057f9b71d5bb0a8f5975754b2b--planning-a-wedding-social-media-mark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096000" cy="501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567</TotalTime>
  <Words>322</Words>
  <Application>Microsoft Office PowerPoint</Application>
  <PresentationFormat>On-screen Show (4:3)</PresentationFormat>
  <Paragraphs>63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71</cp:revision>
  <dcterms:created xsi:type="dcterms:W3CDTF">2006-08-16T00:00:00Z</dcterms:created>
  <dcterms:modified xsi:type="dcterms:W3CDTF">2018-01-24T12:08:20Z</dcterms:modified>
</cp:coreProperties>
</file>